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38100000" cy="25400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100" d="100"/>
          <a:sy n="100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860C9C-F299-443F-B1CA-D24822927D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3803CB-7919-4B2A-AA2E-137C9737ED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7A48E2-110A-46F6-9965-414E9B7A4F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1213C1-1DA5-443A-8E33-8B0A28F484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0A2726-6F18-42B8-9E4C-F4B20E58AA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70862B-C458-45FA-82E6-B39CDE59C7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69D30B1-7515-40D6-872A-96457D6D97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BFF1435-92F0-4DCD-9690-0665F33DA4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C57E232-DFB9-48F2-AE48-AEC269E606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518806-EED0-4BC9-9C73-8E26C917A1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D6ED3C-7D75-4892-87F4-FB19D568CF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0" y="0"/>
            <a:ext cx="38100000" cy="254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9"/>
  <p:tag name="AS_OS" val="Unix 5.4.0.196"/>
  <p:tag name="AS_RELEASE_DATE" val="2024.07.14"/>
  <p:tag name="AS_TITLE" val="Aspose.Slides for .NET6"/>
  <p:tag name="AS_VERSION" val="24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24.0700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2025-03-15T13:39:10.125</cp:lastPrinted>
  <dcterms:created xsi:type="dcterms:W3CDTF">2025-03-15T13:39:10Z</dcterms:created>
  <dcterms:modified xsi:type="dcterms:W3CDTF">2025-03-15T13:39:12Z</dcterms:modified>
</cp:coreProperties>
</file>