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38100000" cy="25400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100" d="100"/>
          <a:sy n="100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09EB69-916E-44E9-BEF7-21172A7450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9FECD6-F842-456A-8C76-F8CB8A2D2A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F4D0DA-9F64-42F9-8AEA-223956CA58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9A06D7-7C2F-471A-819B-49423F5181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06BC63-A85E-4991-AAE3-036281C824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E24EAE4-3B7F-4535-B4AF-DEDF622D52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329DCC2-FF7F-46AD-BB4D-EFCCA80531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CDDC41F-FC8A-464E-8776-082B77F5BD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E82031B-B17C-4718-B473-DE6BFF76E6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17C498-5CE0-476E-A7BB-D79E19A5D4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2C61768-9876-4136-8AB3-9A80EEC666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0" y="0"/>
            <a:ext cx="38100000" cy="254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9"/>
  <p:tag name="AS_OS" val="Unix 5.4.0.205"/>
  <p:tag name="AS_RELEASE_DATE" val="2024.07.14"/>
  <p:tag name="AS_TITLE" val="Aspose.Slides for .NET6"/>
  <p:tag name="AS_VERSION" val="24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24.0700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2025-03-15T13:39:45.472</cp:lastPrinted>
  <dcterms:created xsi:type="dcterms:W3CDTF">2025-03-15T13:39:45Z</dcterms:created>
  <dcterms:modified xsi:type="dcterms:W3CDTF">2025-03-15T13:39:46Z</dcterms:modified>
</cp:coreProperties>
</file>