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4"/>
  </p:sldMasterIdLst>
  <p:notesMasterIdLst>
    <p:notesMasterId r:id="rId11"/>
  </p:notesMasterIdLst>
  <p:sldIdLst>
    <p:sldId id="261" r:id="rId5"/>
    <p:sldId id="257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AA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AA8D4-BD3F-C29A-03E5-01B2BEC76385}" v="246" dt="2020-12-17T15:39:10.290"/>
    <p1510:client id="{DAEFB548-DEA8-4E89-870B-C86464B1DF9C}" v="114" dt="2020-12-17T15:41:00.496"/>
    <p1510:client id="{E10A57E9-61E7-46E9-8E65-CAA6D13F4DF6}" v="625" dt="2020-12-17T15:39:53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A2769-6DB3-4381-992E-0D6C47755E0C}" type="doc">
      <dgm:prSet loTypeId="urn:microsoft.com/office/officeart/2018/2/layout/IconCircleList" loCatId="icon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6A75306-374A-4634-80BE-5287CE4C579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Talk to an AI chatbot doctor</a:t>
          </a:r>
        </a:p>
      </dgm:t>
    </dgm:pt>
    <dgm:pt modelId="{1283739C-735F-40DE-88E5-B5F30D9E16D4}" type="parTrans" cxnId="{7448650A-AA51-4496-83C3-17E05E43D411}">
      <dgm:prSet/>
      <dgm:spPr/>
      <dgm:t>
        <a:bodyPr/>
        <a:lstStyle/>
        <a:p>
          <a:endParaRPr lang="en-US"/>
        </a:p>
      </dgm:t>
    </dgm:pt>
    <dgm:pt modelId="{4DC51582-BBDF-4B4C-AB33-035D62D747A7}" type="sibTrans" cxnId="{7448650A-AA51-4496-83C3-17E05E43D4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2C7143-5B7B-44DA-9F60-4EDCF0ED1E8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Get accurate diagnosis based on symptoms provided</a:t>
          </a:r>
        </a:p>
      </dgm:t>
    </dgm:pt>
    <dgm:pt modelId="{EA1AED70-4B02-40F8-8034-8D7F76B0A22F}" type="parTrans" cxnId="{69ED6FD2-3A7F-48F1-8CC9-653D026BB3B7}">
      <dgm:prSet/>
      <dgm:spPr/>
      <dgm:t>
        <a:bodyPr/>
        <a:lstStyle/>
        <a:p>
          <a:endParaRPr lang="en-US"/>
        </a:p>
      </dgm:t>
    </dgm:pt>
    <dgm:pt modelId="{EE471291-7057-494D-B687-7C35D69815E2}" type="sibTrans" cxnId="{69ED6FD2-3A7F-48F1-8CC9-653D026BB3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400DE0-B581-4490-8711-D45D4E055DF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Be </a:t>
          </a:r>
          <a:r>
            <a:rPr lang="pl-PL" err="1"/>
            <a:t>notified</a:t>
          </a:r>
          <a:r>
            <a:rPr lang="pl-PL"/>
            <a:t> </a:t>
          </a:r>
          <a:r>
            <a:rPr lang="pl-PL" err="1"/>
            <a:t>about</a:t>
          </a:r>
          <a:r>
            <a:rPr lang="pl-PL"/>
            <a:t> </a:t>
          </a:r>
          <a:r>
            <a:rPr lang="pl-PL" err="1"/>
            <a:t>possible</a:t>
          </a:r>
          <a:r>
            <a:rPr lang="pl-PL"/>
            <a:t> </a:t>
          </a:r>
          <a:r>
            <a:rPr lang="pl-PL" err="1"/>
            <a:t>chronic</a:t>
          </a:r>
          <a:r>
            <a:rPr lang="pl-PL"/>
            <a:t> </a:t>
          </a:r>
          <a:r>
            <a:rPr lang="pl-PL" err="1"/>
            <a:t>conditions</a:t>
          </a:r>
          <a:endParaRPr lang="pl-PL"/>
        </a:p>
      </dgm:t>
    </dgm:pt>
    <dgm:pt modelId="{2E483403-BC5D-4D3D-A2F9-2B3658E4A664}" type="parTrans" cxnId="{D9C3C85D-0BBB-458D-AD05-CF1DE8A45570}">
      <dgm:prSet/>
      <dgm:spPr/>
      <dgm:t>
        <a:bodyPr/>
        <a:lstStyle/>
        <a:p>
          <a:endParaRPr lang="en-US"/>
        </a:p>
      </dgm:t>
    </dgm:pt>
    <dgm:pt modelId="{28A6EE60-7EA7-478B-9110-CCDB629145F6}" type="sibTrans" cxnId="{D9C3C85D-0BBB-458D-AD05-CF1DE8A455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1E7201-1F10-4D20-9254-44C138F477C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Get directed to appropriate doctor</a:t>
          </a:r>
        </a:p>
      </dgm:t>
    </dgm:pt>
    <dgm:pt modelId="{9BE48962-8CE2-4211-8FC5-92FCA9980E25}" type="parTrans" cxnId="{9F256A5C-CB94-4743-9175-E12460AF7A13}">
      <dgm:prSet/>
      <dgm:spPr/>
      <dgm:t>
        <a:bodyPr/>
        <a:lstStyle/>
        <a:p>
          <a:endParaRPr lang="en-US"/>
        </a:p>
      </dgm:t>
    </dgm:pt>
    <dgm:pt modelId="{3B27881F-5FCC-4F9A-804C-DE6FDF36C58B}" type="sibTrans" cxnId="{9F256A5C-CB94-4743-9175-E12460AF7A13}">
      <dgm:prSet/>
      <dgm:spPr/>
      <dgm:t>
        <a:bodyPr/>
        <a:lstStyle/>
        <a:p>
          <a:endParaRPr lang="en-US"/>
        </a:p>
      </dgm:t>
    </dgm:pt>
    <dgm:pt modelId="{25CF1E51-5CB4-41B2-A914-542FB7D1853C}" type="pres">
      <dgm:prSet presAssocID="{5C5A2769-6DB3-4381-992E-0D6C47755E0C}" presName="root" presStyleCnt="0">
        <dgm:presLayoutVars>
          <dgm:dir/>
          <dgm:resizeHandles val="exact"/>
        </dgm:presLayoutVars>
      </dgm:prSet>
      <dgm:spPr/>
    </dgm:pt>
    <dgm:pt modelId="{192E16B0-E278-41D9-A2C4-3C0B4D95E92C}" type="pres">
      <dgm:prSet presAssocID="{5C5A2769-6DB3-4381-992E-0D6C47755E0C}" presName="container" presStyleCnt="0">
        <dgm:presLayoutVars>
          <dgm:dir/>
          <dgm:resizeHandles val="exact"/>
        </dgm:presLayoutVars>
      </dgm:prSet>
      <dgm:spPr/>
    </dgm:pt>
    <dgm:pt modelId="{9A49D8E8-7374-4169-AF2E-D4D3F474890A}" type="pres">
      <dgm:prSet presAssocID="{46A75306-374A-4634-80BE-5287CE4C5795}" presName="compNode" presStyleCnt="0"/>
      <dgm:spPr/>
    </dgm:pt>
    <dgm:pt modelId="{B5615874-6951-480C-B04D-058DED4D99DB}" type="pres">
      <dgm:prSet presAssocID="{46A75306-374A-4634-80BE-5287CE4C5795}" presName="iconBgRect" presStyleLbl="bgShp" presStyleIdx="0" presStyleCnt="4"/>
      <dgm:spPr/>
    </dgm:pt>
    <dgm:pt modelId="{1C62887D-607D-4092-8414-175797CEE75F}" type="pres">
      <dgm:prSet presAssocID="{46A75306-374A-4634-80BE-5287CE4C57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F4101A76-E2EB-439E-9044-7F4D843D4AEA}" type="pres">
      <dgm:prSet presAssocID="{46A75306-374A-4634-80BE-5287CE4C5795}" presName="spaceRect" presStyleCnt="0"/>
      <dgm:spPr/>
    </dgm:pt>
    <dgm:pt modelId="{8B8E0021-E9C0-4803-B7BA-7BDED4382D3C}" type="pres">
      <dgm:prSet presAssocID="{46A75306-374A-4634-80BE-5287CE4C5795}" presName="textRect" presStyleLbl="revTx" presStyleIdx="0" presStyleCnt="4">
        <dgm:presLayoutVars>
          <dgm:chMax val="1"/>
          <dgm:chPref val="1"/>
        </dgm:presLayoutVars>
      </dgm:prSet>
      <dgm:spPr/>
    </dgm:pt>
    <dgm:pt modelId="{0D775C8E-491B-4D42-8E72-4D53CF0FA5C2}" type="pres">
      <dgm:prSet presAssocID="{4DC51582-BBDF-4B4C-AB33-035D62D747A7}" presName="sibTrans" presStyleLbl="sibTrans2D1" presStyleIdx="0" presStyleCnt="0"/>
      <dgm:spPr/>
    </dgm:pt>
    <dgm:pt modelId="{DDF9DAF1-F244-4992-A048-D61877A95588}" type="pres">
      <dgm:prSet presAssocID="{842C7143-5B7B-44DA-9F60-4EDCF0ED1E83}" presName="compNode" presStyleCnt="0"/>
      <dgm:spPr/>
    </dgm:pt>
    <dgm:pt modelId="{E917BD51-B2FC-4A20-B875-C2D5439E2573}" type="pres">
      <dgm:prSet presAssocID="{842C7143-5B7B-44DA-9F60-4EDCF0ED1E83}" presName="iconBgRect" presStyleLbl="bgShp" presStyleIdx="1" presStyleCnt="4"/>
      <dgm:spPr/>
    </dgm:pt>
    <dgm:pt modelId="{DE451865-8791-41A9-91D5-2A62C569446D}" type="pres">
      <dgm:prSet presAssocID="{842C7143-5B7B-44DA-9F60-4EDCF0ED1E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C7A49367-77AE-442C-9270-52FA07BE3B0A}" type="pres">
      <dgm:prSet presAssocID="{842C7143-5B7B-44DA-9F60-4EDCF0ED1E83}" presName="spaceRect" presStyleCnt="0"/>
      <dgm:spPr/>
    </dgm:pt>
    <dgm:pt modelId="{5F2B3223-D70D-4F44-A952-FD19A7A4B178}" type="pres">
      <dgm:prSet presAssocID="{842C7143-5B7B-44DA-9F60-4EDCF0ED1E83}" presName="textRect" presStyleLbl="revTx" presStyleIdx="1" presStyleCnt="4">
        <dgm:presLayoutVars>
          <dgm:chMax val="1"/>
          <dgm:chPref val="1"/>
        </dgm:presLayoutVars>
      </dgm:prSet>
      <dgm:spPr/>
    </dgm:pt>
    <dgm:pt modelId="{C5532D5A-BF26-4D73-96A2-91FB7FCA811D}" type="pres">
      <dgm:prSet presAssocID="{EE471291-7057-494D-B687-7C35D69815E2}" presName="sibTrans" presStyleLbl="sibTrans2D1" presStyleIdx="0" presStyleCnt="0"/>
      <dgm:spPr/>
    </dgm:pt>
    <dgm:pt modelId="{FA5891FC-4FC6-4703-AA2E-3C8001BC9251}" type="pres">
      <dgm:prSet presAssocID="{10400DE0-B581-4490-8711-D45D4E055DFB}" presName="compNode" presStyleCnt="0"/>
      <dgm:spPr/>
    </dgm:pt>
    <dgm:pt modelId="{6668FE63-7595-4553-8CCE-EE05DA87CF1E}" type="pres">
      <dgm:prSet presAssocID="{10400DE0-B581-4490-8711-D45D4E055DFB}" presName="iconBgRect" presStyleLbl="bgShp" presStyleIdx="2" presStyleCnt="4"/>
      <dgm:spPr/>
    </dgm:pt>
    <dgm:pt modelId="{961C10CC-6DBB-4887-A719-25E19935E8D0}" type="pres">
      <dgm:prSet presAssocID="{10400DE0-B581-4490-8711-D45D4E055D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6FA0B0F2-A01A-4047-B21A-F76FF8FAEAE2}" type="pres">
      <dgm:prSet presAssocID="{10400DE0-B581-4490-8711-D45D4E055DFB}" presName="spaceRect" presStyleCnt="0"/>
      <dgm:spPr/>
    </dgm:pt>
    <dgm:pt modelId="{21CB2A53-B8A8-4029-933B-E54489931387}" type="pres">
      <dgm:prSet presAssocID="{10400DE0-B581-4490-8711-D45D4E055DFB}" presName="textRect" presStyleLbl="revTx" presStyleIdx="2" presStyleCnt="4">
        <dgm:presLayoutVars>
          <dgm:chMax val="1"/>
          <dgm:chPref val="1"/>
        </dgm:presLayoutVars>
      </dgm:prSet>
      <dgm:spPr/>
    </dgm:pt>
    <dgm:pt modelId="{85A11DA9-5B93-454F-87F8-6185E0AA716E}" type="pres">
      <dgm:prSet presAssocID="{28A6EE60-7EA7-478B-9110-CCDB629145F6}" presName="sibTrans" presStyleLbl="sibTrans2D1" presStyleIdx="0" presStyleCnt="0"/>
      <dgm:spPr/>
    </dgm:pt>
    <dgm:pt modelId="{2D89E7C6-BCCC-47A9-91A2-C657D6263F68}" type="pres">
      <dgm:prSet presAssocID="{131E7201-1F10-4D20-9254-44C138F477C1}" presName="compNode" presStyleCnt="0"/>
      <dgm:spPr/>
    </dgm:pt>
    <dgm:pt modelId="{183BF54D-06BA-4846-9636-84D511E5D1C5}" type="pres">
      <dgm:prSet presAssocID="{131E7201-1F10-4D20-9254-44C138F477C1}" presName="iconBgRect" presStyleLbl="bgShp" presStyleIdx="3" presStyleCnt="4"/>
      <dgm:spPr/>
    </dgm:pt>
    <dgm:pt modelId="{1A0001D9-8163-4610-87A1-843F8A0F072E}" type="pres">
      <dgm:prSet presAssocID="{131E7201-1F10-4D20-9254-44C138F477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yczne"/>
        </a:ext>
      </dgm:extLst>
    </dgm:pt>
    <dgm:pt modelId="{D02F4402-11A9-4A6C-A17C-79E7BCF02F9A}" type="pres">
      <dgm:prSet presAssocID="{131E7201-1F10-4D20-9254-44C138F477C1}" presName="spaceRect" presStyleCnt="0"/>
      <dgm:spPr/>
    </dgm:pt>
    <dgm:pt modelId="{4C58B428-4AF5-4EF5-BF90-C0853FB554E4}" type="pres">
      <dgm:prSet presAssocID="{131E7201-1F10-4D20-9254-44C138F477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733F08-46A4-4DE6-84B9-C9A82D304AB3}" type="presOf" srcId="{10400DE0-B581-4490-8711-D45D4E055DFB}" destId="{21CB2A53-B8A8-4029-933B-E54489931387}" srcOrd="0" destOrd="0" presId="urn:microsoft.com/office/officeart/2018/2/layout/IconCircleList"/>
    <dgm:cxn modelId="{7448650A-AA51-4496-83C3-17E05E43D411}" srcId="{5C5A2769-6DB3-4381-992E-0D6C47755E0C}" destId="{46A75306-374A-4634-80BE-5287CE4C5795}" srcOrd="0" destOrd="0" parTransId="{1283739C-735F-40DE-88E5-B5F30D9E16D4}" sibTransId="{4DC51582-BBDF-4B4C-AB33-035D62D747A7}"/>
    <dgm:cxn modelId="{0EC84E12-355E-4558-8342-B78AEECC7F77}" type="presOf" srcId="{EE471291-7057-494D-B687-7C35D69815E2}" destId="{C5532D5A-BF26-4D73-96A2-91FB7FCA811D}" srcOrd="0" destOrd="0" presId="urn:microsoft.com/office/officeart/2018/2/layout/IconCircleList"/>
    <dgm:cxn modelId="{FBD9791A-CC64-4DCE-BAC6-9584A2830DD1}" type="presOf" srcId="{131E7201-1F10-4D20-9254-44C138F477C1}" destId="{4C58B428-4AF5-4EF5-BF90-C0853FB554E4}" srcOrd="0" destOrd="0" presId="urn:microsoft.com/office/officeart/2018/2/layout/IconCircleList"/>
    <dgm:cxn modelId="{9F256A5C-CB94-4743-9175-E12460AF7A13}" srcId="{5C5A2769-6DB3-4381-992E-0D6C47755E0C}" destId="{131E7201-1F10-4D20-9254-44C138F477C1}" srcOrd="3" destOrd="0" parTransId="{9BE48962-8CE2-4211-8FC5-92FCA9980E25}" sibTransId="{3B27881F-5FCC-4F9A-804C-DE6FDF36C58B}"/>
    <dgm:cxn modelId="{D9C3C85D-0BBB-458D-AD05-CF1DE8A45570}" srcId="{5C5A2769-6DB3-4381-992E-0D6C47755E0C}" destId="{10400DE0-B581-4490-8711-D45D4E055DFB}" srcOrd="2" destOrd="0" parTransId="{2E483403-BC5D-4D3D-A2F9-2B3658E4A664}" sibTransId="{28A6EE60-7EA7-478B-9110-CCDB629145F6}"/>
    <dgm:cxn modelId="{E5A60B4C-5FC7-48A6-9C61-CE264E52EF85}" type="presOf" srcId="{28A6EE60-7EA7-478B-9110-CCDB629145F6}" destId="{85A11DA9-5B93-454F-87F8-6185E0AA716E}" srcOrd="0" destOrd="0" presId="urn:microsoft.com/office/officeart/2018/2/layout/IconCircleList"/>
    <dgm:cxn modelId="{F3FEEE54-D480-442D-B7D6-7CF08180A20C}" type="presOf" srcId="{5C5A2769-6DB3-4381-992E-0D6C47755E0C}" destId="{25CF1E51-5CB4-41B2-A914-542FB7D1853C}" srcOrd="0" destOrd="0" presId="urn:microsoft.com/office/officeart/2018/2/layout/IconCircleList"/>
    <dgm:cxn modelId="{A2F8D67F-BDD5-491E-88E3-BBBB5F8F3532}" type="presOf" srcId="{842C7143-5B7B-44DA-9F60-4EDCF0ED1E83}" destId="{5F2B3223-D70D-4F44-A952-FD19A7A4B178}" srcOrd="0" destOrd="0" presId="urn:microsoft.com/office/officeart/2018/2/layout/IconCircleList"/>
    <dgm:cxn modelId="{9536B8A6-913E-4FC0-8448-847025AEE0AD}" type="presOf" srcId="{4DC51582-BBDF-4B4C-AB33-035D62D747A7}" destId="{0D775C8E-491B-4D42-8E72-4D53CF0FA5C2}" srcOrd="0" destOrd="0" presId="urn:microsoft.com/office/officeart/2018/2/layout/IconCircleList"/>
    <dgm:cxn modelId="{69ED6FD2-3A7F-48F1-8CC9-653D026BB3B7}" srcId="{5C5A2769-6DB3-4381-992E-0D6C47755E0C}" destId="{842C7143-5B7B-44DA-9F60-4EDCF0ED1E83}" srcOrd="1" destOrd="0" parTransId="{EA1AED70-4B02-40F8-8034-8D7F76B0A22F}" sibTransId="{EE471291-7057-494D-B687-7C35D69815E2}"/>
    <dgm:cxn modelId="{A58617F2-1E72-4268-8B9C-222F80DDED9E}" type="presOf" srcId="{46A75306-374A-4634-80BE-5287CE4C5795}" destId="{8B8E0021-E9C0-4803-B7BA-7BDED4382D3C}" srcOrd="0" destOrd="0" presId="urn:microsoft.com/office/officeart/2018/2/layout/IconCircleList"/>
    <dgm:cxn modelId="{5E8E2D5A-2BF0-430B-82C1-7DE711CD9CA1}" type="presParOf" srcId="{25CF1E51-5CB4-41B2-A914-542FB7D1853C}" destId="{192E16B0-E278-41D9-A2C4-3C0B4D95E92C}" srcOrd="0" destOrd="0" presId="urn:microsoft.com/office/officeart/2018/2/layout/IconCircleList"/>
    <dgm:cxn modelId="{51D69B01-5C95-40D4-80D7-1045BC932DE6}" type="presParOf" srcId="{192E16B0-E278-41D9-A2C4-3C0B4D95E92C}" destId="{9A49D8E8-7374-4169-AF2E-D4D3F474890A}" srcOrd="0" destOrd="0" presId="urn:microsoft.com/office/officeart/2018/2/layout/IconCircleList"/>
    <dgm:cxn modelId="{CDD08A92-050F-42AC-A8DC-2D7753F02372}" type="presParOf" srcId="{9A49D8E8-7374-4169-AF2E-D4D3F474890A}" destId="{B5615874-6951-480C-B04D-058DED4D99DB}" srcOrd="0" destOrd="0" presId="urn:microsoft.com/office/officeart/2018/2/layout/IconCircleList"/>
    <dgm:cxn modelId="{8F6557C2-0C76-4C79-8B24-B3D1251883B6}" type="presParOf" srcId="{9A49D8E8-7374-4169-AF2E-D4D3F474890A}" destId="{1C62887D-607D-4092-8414-175797CEE75F}" srcOrd="1" destOrd="0" presId="urn:microsoft.com/office/officeart/2018/2/layout/IconCircleList"/>
    <dgm:cxn modelId="{7908638A-56F3-40B0-A1E8-9CB525F8B4EE}" type="presParOf" srcId="{9A49D8E8-7374-4169-AF2E-D4D3F474890A}" destId="{F4101A76-E2EB-439E-9044-7F4D843D4AEA}" srcOrd="2" destOrd="0" presId="urn:microsoft.com/office/officeart/2018/2/layout/IconCircleList"/>
    <dgm:cxn modelId="{F8FB944D-3B41-4F3D-A581-6BC142EE1032}" type="presParOf" srcId="{9A49D8E8-7374-4169-AF2E-D4D3F474890A}" destId="{8B8E0021-E9C0-4803-B7BA-7BDED4382D3C}" srcOrd="3" destOrd="0" presId="urn:microsoft.com/office/officeart/2018/2/layout/IconCircleList"/>
    <dgm:cxn modelId="{B51E4EF6-DB24-4D25-B1CD-024DBBE22960}" type="presParOf" srcId="{192E16B0-E278-41D9-A2C4-3C0B4D95E92C}" destId="{0D775C8E-491B-4D42-8E72-4D53CF0FA5C2}" srcOrd="1" destOrd="0" presId="urn:microsoft.com/office/officeart/2018/2/layout/IconCircleList"/>
    <dgm:cxn modelId="{662E50DB-1C8D-4056-9EC0-A2D1365A02B2}" type="presParOf" srcId="{192E16B0-E278-41D9-A2C4-3C0B4D95E92C}" destId="{DDF9DAF1-F244-4992-A048-D61877A95588}" srcOrd="2" destOrd="0" presId="urn:microsoft.com/office/officeart/2018/2/layout/IconCircleList"/>
    <dgm:cxn modelId="{7D4CD6F7-3578-4938-B9E9-D45D2EE634B6}" type="presParOf" srcId="{DDF9DAF1-F244-4992-A048-D61877A95588}" destId="{E917BD51-B2FC-4A20-B875-C2D5439E2573}" srcOrd="0" destOrd="0" presId="urn:microsoft.com/office/officeart/2018/2/layout/IconCircleList"/>
    <dgm:cxn modelId="{D080B16E-3DB2-41CB-A3F6-1932183021B7}" type="presParOf" srcId="{DDF9DAF1-F244-4992-A048-D61877A95588}" destId="{DE451865-8791-41A9-91D5-2A62C569446D}" srcOrd="1" destOrd="0" presId="urn:microsoft.com/office/officeart/2018/2/layout/IconCircleList"/>
    <dgm:cxn modelId="{163C6CBF-1142-4D70-BFB1-32312D2B6EF5}" type="presParOf" srcId="{DDF9DAF1-F244-4992-A048-D61877A95588}" destId="{C7A49367-77AE-442C-9270-52FA07BE3B0A}" srcOrd="2" destOrd="0" presId="urn:microsoft.com/office/officeart/2018/2/layout/IconCircleList"/>
    <dgm:cxn modelId="{79866533-D324-4887-A74E-926FA8490B2D}" type="presParOf" srcId="{DDF9DAF1-F244-4992-A048-D61877A95588}" destId="{5F2B3223-D70D-4F44-A952-FD19A7A4B178}" srcOrd="3" destOrd="0" presId="urn:microsoft.com/office/officeart/2018/2/layout/IconCircleList"/>
    <dgm:cxn modelId="{7EC1E12F-4476-4FDF-826C-43FECB37C26C}" type="presParOf" srcId="{192E16B0-E278-41D9-A2C4-3C0B4D95E92C}" destId="{C5532D5A-BF26-4D73-96A2-91FB7FCA811D}" srcOrd="3" destOrd="0" presId="urn:microsoft.com/office/officeart/2018/2/layout/IconCircleList"/>
    <dgm:cxn modelId="{B1F91504-EBA8-45EB-8B67-52C55E73B9BE}" type="presParOf" srcId="{192E16B0-E278-41D9-A2C4-3C0B4D95E92C}" destId="{FA5891FC-4FC6-4703-AA2E-3C8001BC9251}" srcOrd="4" destOrd="0" presId="urn:microsoft.com/office/officeart/2018/2/layout/IconCircleList"/>
    <dgm:cxn modelId="{D5AF1369-ECED-4256-8DCC-1C4D6921C5E9}" type="presParOf" srcId="{FA5891FC-4FC6-4703-AA2E-3C8001BC9251}" destId="{6668FE63-7595-4553-8CCE-EE05DA87CF1E}" srcOrd="0" destOrd="0" presId="urn:microsoft.com/office/officeart/2018/2/layout/IconCircleList"/>
    <dgm:cxn modelId="{13369433-BFC9-4819-97A4-5ADA8F30F72E}" type="presParOf" srcId="{FA5891FC-4FC6-4703-AA2E-3C8001BC9251}" destId="{961C10CC-6DBB-4887-A719-25E19935E8D0}" srcOrd="1" destOrd="0" presId="urn:microsoft.com/office/officeart/2018/2/layout/IconCircleList"/>
    <dgm:cxn modelId="{8EDD386E-A400-45E3-932F-C1A0CA90DCF7}" type="presParOf" srcId="{FA5891FC-4FC6-4703-AA2E-3C8001BC9251}" destId="{6FA0B0F2-A01A-4047-B21A-F76FF8FAEAE2}" srcOrd="2" destOrd="0" presId="urn:microsoft.com/office/officeart/2018/2/layout/IconCircleList"/>
    <dgm:cxn modelId="{37091BDF-6CBD-4181-80AF-7BA9B62F2C6B}" type="presParOf" srcId="{FA5891FC-4FC6-4703-AA2E-3C8001BC9251}" destId="{21CB2A53-B8A8-4029-933B-E54489931387}" srcOrd="3" destOrd="0" presId="urn:microsoft.com/office/officeart/2018/2/layout/IconCircleList"/>
    <dgm:cxn modelId="{5B916BEF-7DE2-4D3A-ACBC-4D8B4FF2C8B1}" type="presParOf" srcId="{192E16B0-E278-41D9-A2C4-3C0B4D95E92C}" destId="{85A11DA9-5B93-454F-87F8-6185E0AA716E}" srcOrd="5" destOrd="0" presId="urn:microsoft.com/office/officeart/2018/2/layout/IconCircleList"/>
    <dgm:cxn modelId="{971E2CC4-5408-4DF0-807D-A504ABD7317A}" type="presParOf" srcId="{192E16B0-E278-41D9-A2C4-3C0B4D95E92C}" destId="{2D89E7C6-BCCC-47A9-91A2-C657D6263F68}" srcOrd="6" destOrd="0" presId="urn:microsoft.com/office/officeart/2018/2/layout/IconCircleList"/>
    <dgm:cxn modelId="{4933B207-6EE5-4640-9C1C-879768A99C89}" type="presParOf" srcId="{2D89E7C6-BCCC-47A9-91A2-C657D6263F68}" destId="{183BF54D-06BA-4846-9636-84D511E5D1C5}" srcOrd="0" destOrd="0" presId="urn:microsoft.com/office/officeart/2018/2/layout/IconCircleList"/>
    <dgm:cxn modelId="{C06F7F41-F9B5-47B9-951A-7DA6AB0BAA8A}" type="presParOf" srcId="{2D89E7C6-BCCC-47A9-91A2-C657D6263F68}" destId="{1A0001D9-8163-4610-87A1-843F8A0F072E}" srcOrd="1" destOrd="0" presId="urn:microsoft.com/office/officeart/2018/2/layout/IconCircleList"/>
    <dgm:cxn modelId="{0FC79F29-4FB2-4E0C-831F-5E64FC248B97}" type="presParOf" srcId="{2D89E7C6-BCCC-47A9-91A2-C657D6263F68}" destId="{D02F4402-11A9-4A6C-A17C-79E7BCF02F9A}" srcOrd="2" destOrd="0" presId="urn:microsoft.com/office/officeart/2018/2/layout/IconCircleList"/>
    <dgm:cxn modelId="{AE0FB7C9-58BA-4969-8C1D-CDF00FD01B12}" type="presParOf" srcId="{2D89E7C6-BCCC-47A9-91A2-C657D6263F68}" destId="{4C58B428-4AF5-4EF5-BF90-C0853FB554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8FE515-4F35-4D31-9965-5ABF2899CC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FF55838-DFEF-453D-9345-FE7D3B99C71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err="1"/>
            <a:t>Ease</a:t>
          </a:r>
          <a:r>
            <a:rPr lang="pl-PL"/>
            <a:t> of </a:t>
          </a:r>
          <a:r>
            <a:rPr lang="pl-PL" err="1"/>
            <a:t>usage</a:t>
          </a:r>
          <a:r>
            <a:rPr lang="pl-PL"/>
            <a:t> </a:t>
          </a:r>
          <a:r>
            <a:rPr lang="pl-PL" err="1"/>
            <a:t>through</a:t>
          </a:r>
          <a:r>
            <a:rPr lang="pl-PL"/>
            <a:t> a </a:t>
          </a:r>
          <a:r>
            <a:rPr lang="pl-PL" err="1"/>
            <a:t>familiar</a:t>
          </a:r>
          <a:r>
            <a:rPr lang="pl-PL"/>
            <a:t> chat </a:t>
          </a:r>
          <a:r>
            <a:rPr lang="pl-PL" err="1"/>
            <a:t>like</a:t>
          </a:r>
          <a:r>
            <a:rPr lang="pl-PL"/>
            <a:t> layout</a:t>
          </a:r>
        </a:p>
      </dgm:t>
    </dgm:pt>
    <dgm:pt modelId="{7836E6F1-4241-410B-96EA-EF0664E5D5AA}" type="parTrans" cxnId="{282348A5-8488-4668-AB34-A9F9656AA660}">
      <dgm:prSet/>
      <dgm:spPr/>
      <dgm:t>
        <a:bodyPr/>
        <a:lstStyle/>
        <a:p>
          <a:endParaRPr lang="en-US"/>
        </a:p>
      </dgm:t>
    </dgm:pt>
    <dgm:pt modelId="{0C5573B9-D94B-4363-99CA-A2C2EB0D0167}" type="sibTrans" cxnId="{282348A5-8488-4668-AB34-A9F9656AA660}">
      <dgm:prSet/>
      <dgm:spPr/>
      <dgm:t>
        <a:bodyPr/>
        <a:lstStyle/>
        <a:p>
          <a:endParaRPr lang="en-US"/>
        </a:p>
      </dgm:t>
    </dgm:pt>
    <dgm:pt modelId="{0A1E9850-F931-4254-A0B5-1A3535D4595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Over five thousand possible diagnosis</a:t>
          </a:r>
        </a:p>
      </dgm:t>
    </dgm:pt>
    <dgm:pt modelId="{63D7E8D9-C058-4333-9B9B-3BA95C7DCE14}" type="parTrans" cxnId="{E4DA6D9F-F6EF-4AC5-B1D1-A6280E8D7FEC}">
      <dgm:prSet/>
      <dgm:spPr/>
      <dgm:t>
        <a:bodyPr/>
        <a:lstStyle/>
        <a:p>
          <a:endParaRPr lang="en-US"/>
        </a:p>
      </dgm:t>
    </dgm:pt>
    <dgm:pt modelId="{5261906D-E53C-4358-BA14-D1EBD1BB5B0B}" type="sibTrans" cxnId="{E4DA6D9F-F6EF-4AC5-B1D1-A6280E8D7FEC}">
      <dgm:prSet/>
      <dgm:spPr/>
      <dgm:t>
        <a:bodyPr/>
        <a:lstStyle/>
        <a:p>
          <a:endParaRPr lang="en-US"/>
        </a:p>
      </dgm:t>
    </dgm:pt>
    <dgm:pt modelId="{C00C59CA-A8E2-4E3D-97D8-2C9B0145C4D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Ability to help human doctor diagnose</a:t>
          </a:r>
        </a:p>
      </dgm:t>
    </dgm:pt>
    <dgm:pt modelId="{7CC8E43A-B205-4090-9637-F426C028A3A6}" type="parTrans" cxnId="{FA3DFD12-C942-4B5E-99E8-ECEE1EAA4119}">
      <dgm:prSet/>
      <dgm:spPr/>
      <dgm:t>
        <a:bodyPr/>
        <a:lstStyle/>
        <a:p>
          <a:endParaRPr lang="en-US"/>
        </a:p>
      </dgm:t>
    </dgm:pt>
    <dgm:pt modelId="{9A452422-C97F-4689-B92B-F139B8329CBD}" type="sibTrans" cxnId="{FA3DFD12-C942-4B5E-99E8-ECEE1EAA4119}">
      <dgm:prSet/>
      <dgm:spPr/>
      <dgm:t>
        <a:bodyPr/>
        <a:lstStyle/>
        <a:p>
          <a:endParaRPr lang="en-US"/>
        </a:p>
      </dgm:t>
    </dgm:pt>
    <dgm:pt modelId="{A422F0FA-E084-4698-A826-5479EFF07730}" type="pres">
      <dgm:prSet presAssocID="{3F8FE515-4F35-4D31-9965-5ABF2899CCDF}" presName="root" presStyleCnt="0">
        <dgm:presLayoutVars>
          <dgm:dir/>
          <dgm:resizeHandles val="exact"/>
        </dgm:presLayoutVars>
      </dgm:prSet>
      <dgm:spPr/>
    </dgm:pt>
    <dgm:pt modelId="{AAB5CC06-AAB8-4A5B-84E2-5774079DEEA4}" type="pres">
      <dgm:prSet presAssocID="{DFF55838-DFEF-453D-9345-FE7D3B99C71D}" presName="compNode" presStyleCnt="0"/>
      <dgm:spPr/>
    </dgm:pt>
    <dgm:pt modelId="{2FF14BE4-001E-4C17-9892-7757069850DE}" type="pres">
      <dgm:prSet presAssocID="{DFF55838-DFEF-453D-9345-FE7D3B99C71D}" presName="bgRect" presStyleLbl="bgShp" presStyleIdx="0" presStyleCnt="3"/>
      <dgm:spPr/>
    </dgm:pt>
    <dgm:pt modelId="{5EC00BF5-71F7-4D04-92AB-A1E927FE7E73}" type="pres">
      <dgm:prSet presAssocID="{DFF55838-DFEF-453D-9345-FE7D3B99C7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D0074205-FA6C-4EEF-8AF9-8FCDBBE1B340}" type="pres">
      <dgm:prSet presAssocID="{DFF55838-DFEF-453D-9345-FE7D3B99C71D}" presName="spaceRect" presStyleCnt="0"/>
      <dgm:spPr/>
    </dgm:pt>
    <dgm:pt modelId="{03D104F9-7AAF-44CF-AB8E-834956FA52B4}" type="pres">
      <dgm:prSet presAssocID="{DFF55838-DFEF-453D-9345-FE7D3B99C71D}" presName="parTx" presStyleLbl="revTx" presStyleIdx="0" presStyleCnt="3">
        <dgm:presLayoutVars>
          <dgm:chMax val="0"/>
          <dgm:chPref val="0"/>
        </dgm:presLayoutVars>
      </dgm:prSet>
      <dgm:spPr/>
    </dgm:pt>
    <dgm:pt modelId="{76F704C1-F742-4B0A-8EF8-EF256840E9AA}" type="pres">
      <dgm:prSet presAssocID="{0C5573B9-D94B-4363-99CA-A2C2EB0D0167}" presName="sibTrans" presStyleCnt="0"/>
      <dgm:spPr/>
    </dgm:pt>
    <dgm:pt modelId="{7D40EA35-A80F-4A30-AAD3-8DC76579A54B}" type="pres">
      <dgm:prSet presAssocID="{0A1E9850-F931-4254-A0B5-1A3535D45952}" presName="compNode" presStyleCnt="0"/>
      <dgm:spPr/>
    </dgm:pt>
    <dgm:pt modelId="{92DE1793-3DAD-4F55-A914-D529B967B338}" type="pres">
      <dgm:prSet presAssocID="{0A1E9850-F931-4254-A0B5-1A3535D45952}" presName="bgRect" presStyleLbl="bgShp" presStyleIdx="1" presStyleCnt="3"/>
      <dgm:spPr/>
    </dgm:pt>
    <dgm:pt modelId="{D94073AF-1D62-4FD0-8ADF-AC78E592FD26}" type="pres">
      <dgm:prSet presAssocID="{0A1E9850-F931-4254-A0B5-1A3535D459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44242D78-341E-465F-8660-9DACFFCD64A1}" type="pres">
      <dgm:prSet presAssocID="{0A1E9850-F931-4254-A0B5-1A3535D45952}" presName="spaceRect" presStyleCnt="0"/>
      <dgm:spPr/>
    </dgm:pt>
    <dgm:pt modelId="{49CC8ED2-6101-4C56-9A49-B14422D2E0C6}" type="pres">
      <dgm:prSet presAssocID="{0A1E9850-F931-4254-A0B5-1A3535D45952}" presName="parTx" presStyleLbl="revTx" presStyleIdx="1" presStyleCnt="3">
        <dgm:presLayoutVars>
          <dgm:chMax val="0"/>
          <dgm:chPref val="0"/>
        </dgm:presLayoutVars>
      </dgm:prSet>
      <dgm:spPr/>
    </dgm:pt>
    <dgm:pt modelId="{3DF74A10-18B5-4CDF-ADDA-AF29E6D35282}" type="pres">
      <dgm:prSet presAssocID="{5261906D-E53C-4358-BA14-D1EBD1BB5B0B}" presName="sibTrans" presStyleCnt="0"/>
      <dgm:spPr/>
    </dgm:pt>
    <dgm:pt modelId="{A054EB42-42BA-4788-B79C-02BFD10FBDF2}" type="pres">
      <dgm:prSet presAssocID="{C00C59CA-A8E2-4E3D-97D8-2C9B0145C4D3}" presName="compNode" presStyleCnt="0"/>
      <dgm:spPr/>
    </dgm:pt>
    <dgm:pt modelId="{4AB3CA32-5D44-4F63-8856-A3E50C8DDEAC}" type="pres">
      <dgm:prSet presAssocID="{C00C59CA-A8E2-4E3D-97D8-2C9B0145C4D3}" presName="bgRect" presStyleLbl="bgShp" presStyleIdx="2" presStyleCnt="3"/>
      <dgm:spPr/>
    </dgm:pt>
    <dgm:pt modelId="{C3026D24-0619-4D6B-B178-74B368D68265}" type="pres">
      <dgm:prSet presAssocID="{C00C59CA-A8E2-4E3D-97D8-2C9B0145C4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yczne"/>
        </a:ext>
      </dgm:extLst>
    </dgm:pt>
    <dgm:pt modelId="{BC0F9C62-A1F3-4F69-8839-E678E86146D8}" type="pres">
      <dgm:prSet presAssocID="{C00C59CA-A8E2-4E3D-97D8-2C9B0145C4D3}" presName="spaceRect" presStyleCnt="0"/>
      <dgm:spPr/>
    </dgm:pt>
    <dgm:pt modelId="{01FB634D-5D8D-4B52-B3C9-70149A7B30C5}" type="pres">
      <dgm:prSet presAssocID="{C00C59CA-A8E2-4E3D-97D8-2C9B0145C4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3DFD12-C942-4B5E-99E8-ECEE1EAA4119}" srcId="{3F8FE515-4F35-4D31-9965-5ABF2899CCDF}" destId="{C00C59CA-A8E2-4E3D-97D8-2C9B0145C4D3}" srcOrd="2" destOrd="0" parTransId="{7CC8E43A-B205-4090-9637-F426C028A3A6}" sibTransId="{9A452422-C97F-4689-B92B-F139B8329CBD}"/>
    <dgm:cxn modelId="{01B3EA2D-E92B-4438-954A-E96C8E743AED}" type="presOf" srcId="{DFF55838-DFEF-453D-9345-FE7D3B99C71D}" destId="{03D104F9-7AAF-44CF-AB8E-834956FA52B4}" srcOrd="0" destOrd="0" presId="urn:microsoft.com/office/officeart/2018/2/layout/IconVerticalSolidList"/>
    <dgm:cxn modelId="{F3912966-64DE-4F38-8C07-F5BC13779480}" type="presOf" srcId="{C00C59CA-A8E2-4E3D-97D8-2C9B0145C4D3}" destId="{01FB634D-5D8D-4B52-B3C9-70149A7B30C5}" srcOrd="0" destOrd="0" presId="urn:microsoft.com/office/officeart/2018/2/layout/IconVerticalSolidList"/>
    <dgm:cxn modelId="{8D82364C-80BE-4EC5-9F0C-ECD3CC4BC8F3}" type="presOf" srcId="{3F8FE515-4F35-4D31-9965-5ABF2899CCDF}" destId="{A422F0FA-E084-4698-A826-5479EFF07730}" srcOrd="0" destOrd="0" presId="urn:microsoft.com/office/officeart/2018/2/layout/IconVerticalSolidList"/>
    <dgm:cxn modelId="{E4DA6D9F-F6EF-4AC5-B1D1-A6280E8D7FEC}" srcId="{3F8FE515-4F35-4D31-9965-5ABF2899CCDF}" destId="{0A1E9850-F931-4254-A0B5-1A3535D45952}" srcOrd="1" destOrd="0" parTransId="{63D7E8D9-C058-4333-9B9B-3BA95C7DCE14}" sibTransId="{5261906D-E53C-4358-BA14-D1EBD1BB5B0B}"/>
    <dgm:cxn modelId="{282348A5-8488-4668-AB34-A9F9656AA660}" srcId="{3F8FE515-4F35-4D31-9965-5ABF2899CCDF}" destId="{DFF55838-DFEF-453D-9345-FE7D3B99C71D}" srcOrd="0" destOrd="0" parTransId="{7836E6F1-4241-410B-96EA-EF0664E5D5AA}" sibTransId="{0C5573B9-D94B-4363-99CA-A2C2EB0D0167}"/>
    <dgm:cxn modelId="{EA8605AE-C685-4F20-87B2-9514FE094879}" type="presOf" srcId="{0A1E9850-F931-4254-A0B5-1A3535D45952}" destId="{49CC8ED2-6101-4C56-9A49-B14422D2E0C6}" srcOrd="0" destOrd="0" presId="urn:microsoft.com/office/officeart/2018/2/layout/IconVerticalSolidList"/>
    <dgm:cxn modelId="{264BE627-745F-4BF5-935A-05E80B17E2A1}" type="presParOf" srcId="{A422F0FA-E084-4698-A826-5479EFF07730}" destId="{AAB5CC06-AAB8-4A5B-84E2-5774079DEEA4}" srcOrd="0" destOrd="0" presId="urn:microsoft.com/office/officeart/2018/2/layout/IconVerticalSolidList"/>
    <dgm:cxn modelId="{657E46BF-D542-4448-BBDA-8E80C2CD6B6E}" type="presParOf" srcId="{AAB5CC06-AAB8-4A5B-84E2-5774079DEEA4}" destId="{2FF14BE4-001E-4C17-9892-7757069850DE}" srcOrd="0" destOrd="0" presId="urn:microsoft.com/office/officeart/2018/2/layout/IconVerticalSolidList"/>
    <dgm:cxn modelId="{0AFC226E-F22D-4B5D-8292-B646D7B75BC2}" type="presParOf" srcId="{AAB5CC06-AAB8-4A5B-84E2-5774079DEEA4}" destId="{5EC00BF5-71F7-4D04-92AB-A1E927FE7E73}" srcOrd="1" destOrd="0" presId="urn:microsoft.com/office/officeart/2018/2/layout/IconVerticalSolidList"/>
    <dgm:cxn modelId="{1008D578-4126-4E6F-ABFC-7D5BC4C094B3}" type="presParOf" srcId="{AAB5CC06-AAB8-4A5B-84E2-5774079DEEA4}" destId="{D0074205-FA6C-4EEF-8AF9-8FCDBBE1B340}" srcOrd="2" destOrd="0" presId="urn:microsoft.com/office/officeart/2018/2/layout/IconVerticalSolidList"/>
    <dgm:cxn modelId="{3593C79B-A304-4E66-9C77-98D64C3CEEA6}" type="presParOf" srcId="{AAB5CC06-AAB8-4A5B-84E2-5774079DEEA4}" destId="{03D104F9-7AAF-44CF-AB8E-834956FA52B4}" srcOrd="3" destOrd="0" presId="urn:microsoft.com/office/officeart/2018/2/layout/IconVerticalSolidList"/>
    <dgm:cxn modelId="{A7EE1FBD-3022-4247-BD4E-41DFD66B77D0}" type="presParOf" srcId="{A422F0FA-E084-4698-A826-5479EFF07730}" destId="{76F704C1-F742-4B0A-8EF8-EF256840E9AA}" srcOrd="1" destOrd="0" presId="urn:microsoft.com/office/officeart/2018/2/layout/IconVerticalSolidList"/>
    <dgm:cxn modelId="{232C829C-7A51-4E5E-B579-3AB55A7B98C4}" type="presParOf" srcId="{A422F0FA-E084-4698-A826-5479EFF07730}" destId="{7D40EA35-A80F-4A30-AAD3-8DC76579A54B}" srcOrd="2" destOrd="0" presId="urn:microsoft.com/office/officeart/2018/2/layout/IconVerticalSolidList"/>
    <dgm:cxn modelId="{5B13C586-4D63-4C92-8438-29F12289C364}" type="presParOf" srcId="{7D40EA35-A80F-4A30-AAD3-8DC76579A54B}" destId="{92DE1793-3DAD-4F55-A914-D529B967B338}" srcOrd="0" destOrd="0" presId="urn:microsoft.com/office/officeart/2018/2/layout/IconVerticalSolidList"/>
    <dgm:cxn modelId="{FB8476BB-AE88-43C8-8D6E-51711C048883}" type="presParOf" srcId="{7D40EA35-A80F-4A30-AAD3-8DC76579A54B}" destId="{D94073AF-1D62-4FD0-8ADF-AC78E592FD26}" srcOrd="1" destOrd="0" presId="urn:microsoft.com/office/officeart/2018/2/layout/IconVerticalSolidList"/>
    <dgm:cxn modelId="{8071AFFA-2D2B-473E-AA7E-0B24C6AEB5D9}" type="presParOf" srcId="{7D40EA35-A80F-4A30-AAD3-8DC76579A54B}" destId="{44242D78-341E-465F-8660-9DACFFCD64A1}" srcOrd="2" destOrd="0" presId="urn:microsoft.com/office/officeart/2018/2/layout/IconVerticalSolidList"/>
    <dgm:cxn modelId="{43A909C3-A32E-431A-9C6F-82451DB00796}" type="presParOf" srcId="{7D40EA35-A80F-4A30-AAD3-8DC76579A54B}" destId="{49CC8ED2-6101-4C56-9A49-B14422D2E0C6}" srcOrd="3" destOrd="0" presId="urn:microsoft.com/office/officeart/2018/2/layout/IconVerticalSolidList"/>
    <dgm:cxn modelId="{45FB185E-5673-40BD-8D92-38715D2A7E3F}" type="presParOf" srcId="{A422F0FA-E084-4698-A826-5479EFF07730}" destId="{3DF74A10-18B5-4CDF-ADDA-AF29E6D35282}" srcOrd="3" destOrd="0" presId="urn:microsoft.com/office/officeart/2018/2/layout/IconVerticalSolidList"/>
    <dgm:cxn modelId="{7055BB1F-5C62-435C-A979-4FFE2BB54075}" type="presParOf" srcId="{A422F0FA-E084-4698-A826-5479EFF07730}" destId="{A054EB42-42BA-4788-B79C-02BFD10FBDF2}" srcOrd="4" destOrd="0" presId="urn:microsoft.com/office/officeart/2018/2/layout/IconVerticalSolidList"/>
    <dgm:cxn modelId="{D593C5B8-B979-4CF3-BB60-3DDDDE59EE5E}" type="presParOf" srcId="{A054EB42-42BA-4788-B79C-02BFD10FBDF2}" destId="{4AB3CA32-5D44-4F63-8856-A3E50C8DDEAC}" srcOrd="0" destOrd="0" presId="urn:microsoft.com/office/officeart/2018/2/layout/IconVerticalSolidList"/>
    <dgm:cxn modelId="{CECB517E-B08A-4BEC-8F1E-9B3D360F8E3D}" type="presParOf" srcId="{A054EB42-42BA-4788-B79C-02BFD10FBDF2}" destId="{C3026D24-0619-4D6B-B178-74B368D68265}" srcOrd="1" destOrd="0" presId="urn:microsoft.com/office/officeart/2018/2/layout/IconVerticalSolidList"/>
    <dgm:cxn modelId="{0E3C1004-A52C-4C67-A2D3-F027C91FA147}" type="presParOf" srcId="{A054EB42-42BA-4788-B79C-02BFD10FBDF2}" destId="{BC0F9C62-A1F3-4F69-8839-E678E86146D8}" srcOrd="2" destOrd="0" presId="urn:microsoft.com/office/officeart/2018/2/layout/IconVerticalSolidList"/>
    <dgm:cxn modelId="{16433975-41BA-4569-A2E8-00A0615848A2}" type="presParOf" srcId="{A054EB42-42BA-4788-B79C-02BFD10FBDF2}" destId="{01FB634D-5D8D-4B52-B3C9-70149A7B30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71749-EB09-4390-99DB-2173A4EE77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4943022-8436-4A49-B738-3B7F5729D1D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1. Reliabillity of the disease determined by the computer</a:t>
          </a:r>
          <a:endParaRPr lang="en-US"/>
        </a:p>
      </dgm:t>
    </dgm:pt>
    <dgm:pt modelId="{240C6BFB-9711-4BF0-AF19-D9931972675B}" type="parTrans" cxnId="{2EA8616A-757D-48B9-BBCE-22A46E1B087A}">
      <dgm:prSet/>
      <dgm:spPr/>
      <dgm:t>
        <a:bodyPr/>
        <a:lstStyle/>
        <a:p>
          <a:endParaRPr lang="en-US"/>
        </a:p>
      </dgm:t>
    </dgm:pt>
    <dgm:pt modelId="{7214A857-70EC-4487-810D-02414B064DFE}" type="sibTrans" cxnId="{2EA8616A-757D-48B9-BBCE-22A46E1B087A}">
      <dgm:prSet/>
      <dgm:spPr/>
      <dgm:t>
        <a:bodyPr/>
        <a:lstStyle/>
        <a:p>
          <a:endParaRPr lang="en-US"/>
        </a:p>
      </dgm:t>
    </dgm:pt>
    <dgm:pt modelId="{90E11C88-DBF1-4DFC-B77F-8375ADBB174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2. </a:t>
          </a:r>
          <a:r>
            <a:rPr lang="pl-PL" err="1"/>
            <a:t>Willingness</a:t>
          </a:r>
          <a:r>
            <a:rPr lang="pl-PL"/>
            <a:t> to </a:t>
          </a:r>
          <a:r>
            <a:rPr lang="pl-PL" err="1"/>
            <a:t>use</a:t>
          </a:r>
          <a:r>
            <a:rPr lang="pl-PL"/>
            <a:t> the application</a:t>
          </a:r>
        </a:p>
      </dgm:t>
    </dgm:pt>
    <dgm:pt modelId="{9F3B5392-F321-4ED5-BF61-CD36B20826E1}" type="parTrans" cxnId="{536DC9FE-A31C-48C6-83EA-814F02992309}">
      <dgm:prSet/>
      <dgm:spPr/>
      <dgm:t>
        <a:bodyPr/>
        <a:lstStyle/>
        <a:p>
          <a:endParaRPr lang="en-US"/>
        </a:p>
      </dgm:t>
    </dgm:pt>
    <dgm:pt modelId="{57851B59-4E6A-41AA-8694-99BF087FA726}" type="sibTrans" cxnId="{536DC9FE-A31C-48C6-83EA-814F02992309}">
      <dgm:prSet/>
      <dgm:spPr/>
      <dgm:t>
        <a:bodyPr/>
        <a:lstStyle/>
        <a:p>
          <a:endParaRPr lang="en-US"/>
        </a:p>
      </dgm:t>
    </dgm:pt>
    <dgm:pt modelId="{EFB292FD-D170-4096-9073-3189086E316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l-PL"/>
            <a:t>3. </a:t>
          </a:r>
          <a:r>
            <a:rPr lang="pl-PL" err="1"/>
            <a:t>Readability</a:t>
          </a:r>
          <a:r>
            <a:rPr lang="pl-PL"/>
            <a:t> of the application</a:t>
          </a:r>
          <a:r>
            <a:rPr lang="pl-PL">
              <a:latin typeface="Tw Cen MT Condensed" panose="020B0606020104020203"/>
            </a:rPr>
            <a:t> </a:t>
          </a:r>
          <a:endParaRPr lang="en-US"/>
        </a:p>
      </dgm:t>
    </dgm:pt>
    <dgm:pt modelId="{80594FDE-CA48-4C9F-8A73-089F929D1B74}" type="parTrans" cxnId="{17E55C3D-BBFE-4697-A162-783DC062245E}">
      <dgm:prSet/>
      <dgm:spPr/>
      <dgm:t>
        <a:bodyPr/>
        <a:lstStyle/>
        <a:p>
          <a:endParaRPr lang="en-US"/>
        </a:p>
      </dgm:t>
    </dgm:pt>
    <dgm:pt modelId="{63559AE2-4A07-4148-8BB0-D06CFED9255D}" type="sibTrans" cxnId="{17E55C3D-BBFE-4697-A162-783DC062245E}">
      <dgm:prSet/>
      <dgm:spPr/>
      <dgm:t>
        <a:bodyPr/>
        <a:lstStyle/>
        <a:p>
          <a:endParaRPr lang="en-US"/>
        </a:p>
      </dgm:t>
    </dgm:pt>
    <dgm:pt modelId="{2D5F638C-4510-4BEF-BAC9-9AE8A69045E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Tw Cen MT Condensed" panose="020B0606020104020203"/>
            </a:rPr>
            <a:t>4</a:t>
          </a:r>
          <a:r>
            <a:rPr lang="pl-PL"/>
            <a:t>. Advancing the </a:t>
          </a:r>
          <a:r>
            <a:rPr lang="pl-PL" err="1"/>
            <a:t>diagnosis</a:t>
          </a:r>
          <a:r>
            <a:rPr lang="pl-PL"/>
            <a:t> of the </a:t>
          </a:r>
          <a:r>
            <a:rPr lang="pl-PL" err="1"/>
            <a:t>disease</a:t>
          </a:r>
          <a:endParaRPr lang="en-US" err="1"/>
        </a:p>
      </dgm:t>
    </dgm:pt>
    <dgm:pt modelId="{58E22B4B-CB70-48D6-AE5E-C6FF6DC89B5F}" type="parTrans" cxnId="{26393CAE-BD0C-477D-9DEB-BB2878EA51EC}">
      <dgm:prSet/>
      <dgm:spPr/>
      <dgm:t>
        <a:bodyPr/>
        <a:lstStyle/>
        <a:p>
          <a:endParaRPr lang="en-US"/>
        </a:p>
      </dgm:t>
    </dgm:pt>
    <dgm:pt modelId="{77CD8E5A-1FD2-411C-88DA-F96B798A85A1}" type="sibTrans" cxnId="{26393CAE-BD0C-477D-9DEB-BB2878EA51EC}">
      <dgm:prSet/>
      <dgm:spPr/>
      <dgm:t>
        <a:bodyPr/>
        <a:lstStyle/>
        <a:p>
          <a:endParaRPr lang="en-US"/>
        </a:p>
      </dgm:t>
    </dgm:pt>
    <dgm:pt modelId="{32FE2D1C-1A7B-476E-9ABB-B8DB38E822B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Tw Cen MT Condensed" panose="020B0606020104020203"/>
            </a:rPr>
            <a:t>5</a:t>
          </a:r>
          <a:r>
            <a:rPr lang="pl-PL"/>
            <a:t>. Application </a:t>
          </a:r>
          <a:r>
            <a:rPr lang="pl-PL" err="1"/>
            <a:t>security</a:t>
          </a:r>
          <a:r>
            <a:rPr lang="pl-PL"/>
            <a:t> </a:t>
          </a:r>
          <a:endParaRPr lang="en-US"/>
        </a:p>
      </dgm:t>
    </dgm:pt>
    <dgm:pt modelId="{F253C93D-3DA5-4D3A-940F-5D0CF44D7CD5}" type="parTrans" cxnId="{28308B97-3FBA-499A-9B8C-990481479441}">
      <dgm:prSet/>
      <dgm:spPr/>
      <dgm:t>
        <a:bodyPr/>
        <a:lstStyle/>
        <a:p>
          <a:endParaRPr lang="en-US"/>
        </a:p>
      </dgm:t>
    </dgm:pt>
    <dgm:pt modelId="{D13322EF-20A5-4F37-BE5C-DA81604B1518}" type="sibTrans" cxnId="{28308B97-3FBA-499A-9B8C-990481479441}">
      <dgm:prSet/>
      <dgm:spPr/>
      <dgm:t>
        <a:bodyPr/>
        <a:lstStyle/>
        <a:p>
          <a:endParaRPr lang="en-US"/>
        </a:p>
      </dgm:t>
    </dgm:pt>
    <dgm:pt modelId="{16DB095E-89E0-4A5D-B63D-4FB32D1DB35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Tw Cen MT Condensed" panose="020B0606020104020203"/>
            </a:rPr>
            <a:t>6</a:t>
          </a:r>
          <a:r>
            <a:rPr lang="pl-PL"/>
            <a:t>. Market </a:t>
          </a:r>
          <a:r>
            <a:rPr lang="pl-PL" err="1"/>
            <a:t>competition</a:t>
          </a:r>
          <a:r>
            <a:rPr lang="pl-PL"/>
            <a:t> </a:t>
          </a:r>
          <a:endParaRPr lang="en-US"/>
        </a:p>
      </dgm:t>
    </dgm:pt>
    <dgm:pt modelId="{A06A5B5A-8215-4033-82D1-020D1C67E0C6}" type="parTrans" cxnId="{CAB91D5E-33E4-46C8-84D0-5EB4B199E2D9}">
      <dgm:prSet/>
      <dgm:spPr/>
      <dgm:t>
        <a:bodyPr/>
        <a:lstStyle/>
        <a:p>
          <a:endParaRPr lang="en-US"/>
        </a:p>
      </dgm:t>
    </dgm:pt>
    <dgm:pt modelId="{7FE76CEA-D0DE-4726-8E83-F970B656044B}" type="sibTrans" cxnId="{CAB91D5E-33E4-46C8-84D0-5EB4B199E2D9}">
      <dgm:prSet/>
      <dgm:spPr/>
      <dgm:t>
        <a:bodyPr/>
        <a:lstStyle/>
        <a:p>
          <a:endParaRPr lang="en-US"/>
        </a:p>
      </dgm:t>
    </dgm:pt>
    <dgm:pt modelId="{D91FEF61-6992-423D-8638-E2EB714FAFD2}" type="pres">
      <dgm:prSet presAssocID="{5F571749-EB09-4390-99DB-2173A4EE7786}" presName="root" presStyleCnt="0">
        <dgm:presLayoutVars>
          <dgm:dir/>
          <dgm:resizeHandles val="exact"/>
        </dgm:presLayoutVars>
      </dgm:prSet>
      <dgm:spPr/>
    </dgm:pt>
    <dgm:pt modelId="{B8C0461D-4C83-4BA6-9E9E-030EA5DC1DB5}" type="pres">
      <dgm:prSet presAssocID="{24943022-8436-4A49-B738-3B7F5729D1DE}" presName="compNode" presStyleCnt="0"/>
      <dgm:spPr/>
    </dgm:pt>
    <dgm:pt modelId="{9F47F8D7-576D-405C-AE69-847344AD469D}" type="pres">
      <dgm:prSet presAssocID="{24943022-8436-4A49-B738-3B7F5729D1DE}" presName="bgRect" presStyleLbl="bgShp" presStyleIdx="0" presStyleCnt="6"/>
      <dgm:spPr/>
    </dgm:pt>
    <dgm:pt modelId="{A37B1C11-370D-4350-B337-7D029D619A85}" type="pres">
      <dgm:prSet presAssocID="{24943022-8436-4A49-B738-3B7F5729D1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5747EAF8-B494-4CC5-B67B-D03901414DD3}" type="pres">
      <dgm:prSet presAssocID="{24943022-8436-4A49-B738-3B7F5729D1DE}" presName="spaceRect" presStyleCnt="0"/>
      <dgm:spPr/>
    </dgm:pt>
    <dgm:pt modelId="{44DD034F-18DA-48B7-9340-82A860AFCCE6}" type="pres">
      <dgm:prSet presAssocID="{24943022-8436-4A49-B738-3B7F5729D1DE}" presName="parTx" presStyleLbl="revTx" presStyleIdx="0" presStyleCnt="6">
        <dgm:presLayoutVars>
          <dgm:chMax val="0"/>
          <dgm:chPref val="0"/>
        </dgm:presLayoutVars>
      </dgm:prSet>
      <dgm:spPr/>
    </dgm:pt>
    <dgm:pt modelId="{7FC4BB13-5CFF-4095-89C1-7DCEC5A0A4BD}" type="pres">
      <dgm:prSet presAssocID="{7214A857-70EC-4487-810D-02414B064DFE}" presName="sibTrans" presStyleCnt="0"/>
      <dgm:spPr/>
    </dgm:pt>
    <dgm:pt modelId="{603EE8BB-1EF7-45B3-8F7B-B57233C72D9F}" type="pres">
      <dgm:prSet presAssocID="{90E11C88-DBF1-4DFC-B77F-8375ADBB174E}" presName="compNode" presStyleCnt="0"/>
      <dgm:spPr/>
    </dgm:pt>
    <dgm:pt modelId="{5FDD9597-9C3E-4AFB-BA54-97C670CA6584}" type="pres">
      <dgm:prSet presAssocID="{90E11C88-DBF1-4DFC-B77F-8375ADBB174E}" presName="bgRect" presStyleLbl="bgShp" presStyleIdx="1" presStyleCnt="6"/>
      <dgm:spPr/>
    </dgm:pt>
    <dgm:pt modelId="{DAE12964-0E33-4464-B05D-C280400D7095}" type="pres">
      <dgm:prSet presAssocID="{90E11C88-DBF1-4DFC-B77F-8375ADBB17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9FEAA2CD-41A4-49B4-A955-B622581A28DA}" type="pres">
      <dgm:prSet presAssocID="{90E11C88-DBF1-4DFC-B77F-8375ADBB174E}" presName="spaceRect" presStyleCnt="0"/>
      <dgm:spPr/>
    </dgm:pt>
    <dgm:pt modelId="{97A6452D-C45E-4D43-A9EE-CF69AB0784C1}" type="pres">
      <dgm:prSet presAssocID="{90E11C88-DBF1-4DFC-B77F-8375ADBB174E}" presName="parTx" presStyleLbl="revTx" presStyleIdx="1" presStyleCnt="6">
        <dgm:presLayoutVars>
          <dgm:chMax val="0"/>
          <dgm:chPref val="0"/>
        </dgm:presLayoutVars>
      </dgm:prSet>
      <dgm:spPr/>
    </dgm:pt>
    <dgm:pt modelId="{A1B1621F-E8A5-4146-AF33-7CCD6D06772B}" type="pres">
      <dgm:prSet presAssocID="{57851B59-4E6A-41AA-8694-99BF087FA726}" presName="sibTrans" presStyleCnt="0"/>
      <dgm:spPr/>
    </dgm:pt>
    <dgm:pt modelId="{8EFF1DBA-9B27-45D8-8138-BBC951BCD975}" type="pres">
      <dgm:prSet presAssocID="{EFB292FD-D170-4096-9073-3189086E3161}" presName="compNode" presStyleCnt="0"/>
      <dgm:spPr/>
    </dgm:pt>
    <dgm:pt modelId="{515AC658-8CCB-4FB4-B55A-22EAB30E607C}" type="pres">
      <dgm:prSet presAssocID="{EFB292FD-D170-4096-9073-3189086E3161}" presName="bgRect" presStyleLbl="bgShp" presStyleIdx="2" presStyleCnt="6"/>
      <dgm:spPr/>
    </dgm:pt>
    <dgm:pt modelId="{6CDDBBDD-82E9-4AFA-8541-C66403AEF7A6}" type="pres">
      <dgm:prSet presAssocID="{EFB292FD-D170-4096-9073-3189086E31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czka"/>
        </a:ext>
      </dgm:extLst>
    </dgm:pt>
    <dgm:pt modelId="{1F576EDD-F227-4201-973C-6F14EBBB8AD3}" type="pres">
      <dgm:prSet presAssocID="{EFB292FD-D170-4096-9073-3189086E3161}" presName="spaceRect" presStyleCnt="0"/>
      <dgm:spPr/>
    </dgm:pt>
    <dgm:pt modelId="{30CD0679-899F-46D0-A13E-C5FAEC40D30A}" type="pres">
      <dgm:prSet presAssocID="{EFB292FD-D170-4096-9073-3189086E3161}" presName="parTx" presStyleLbl="revTx" presStyleIdx="2" presStyleCnt="6">
        <dgm:presLayoutVars>
          <dgm:chMax val="0"/>
          <dgm:chPref val="0"/>
        </dgm:presLayoutVars>
      </dgm:prSet>
      <dgm:spPr/>
    </dgm:pt>
    <dgm:pt modelId="{D89D2593-7BFF-4BE6-A649-6DA0398F1573}" type="pres">
      <dgm:prSet presAssocID="{63559AE2-4A07-4148-8BB0-D06CFED9255D}" presName="sibTrans" presStyleCnt="0"/>
      <dgm:spPr/>
    </dgm:pt>
    <dgm:pt modelId="{D563BF90-3937-4C60-9F11-F0620675F2D4}" type="pres">
      <dgm:prSet presAssocID="{2D5F638C-4510-4BEF-BAC9-9AE8A69045E2}" presName="compNode" presStyleCnt="0"/>
      <dgm:spPr/>
    </dgm:pt>
    <dgm:pt modelId="{D3B331FA-28FE-4582-BE60-9860A526CF96}" type="pres">
      <dgm:prSet presAssocID="{2D5F638C-4510-4BEF-BAC9-9AE8A69045E2}" presName="bgRect" presStyleLbl="bgShp" presStyleIdx="3" presStyleCnt="6"/>
      <dgm:spPr/>
    </dgm:pt>
    <dgm:pt modelId="{040AEB96-B033-4C9C-9491-B1D79D2447D2}" type="pres">
      <dgm:prSet presAssocID="{2D5F638C-4510-4BEF-BAC9-9AE8A69045E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55344A0-083C-4252-90CF-17494D924595}" type="pres">
      <dgm:prSet presAssocID="{2D5F638C-4510-4BEF-BAC9-9AE8A69045E2}" presName="spaceRect" presStyleCnt="0"/>
      <dgm:spPr/>
    </dgm:pt>
    <dgm:pt modelId="{64803BF7-68C1-4BB9-A097-C1FDC920FA9B}" type="pres">
      <dgm:prSet presAssocID="{2D5F638C-4510-4BEF-BAC9-9AE8A69045E2}" presName="parTx" presStyleLbl="revTx" presStyleIdx="3" presStyleCnt="6">
        <dgm:presLayoutVars>
          <dgm:chMax val="0"/>
          <dgm:chPref val="0"/>
        </dgm:presLayoutVars>
      </dgm:prSet>
      <dgm:spPr/>
    </dgm:pt>
    <dgm:pt modelId="{A2956E8D-759D-415B-B50B-FC0244D73228}" type="pres">
      <dgm:prSet presAssocID="{77CD8E5A-1FD2-411C-88DA-F96B798A85A1}" presName="sibTrans" presStyleCnt="0"/>
      <dgm:spPr/>
    </dgm:pt>
    <dgm:pt modelId="{CA9E29A2-E6D8-4E41-8505-BB669E8AB772}" type="pres">
      <dgm:prSet presAssocID="{32FE2D1C-1A7B-476E-9ABB-B8DB38E822BE}" presName="compNode" presStyleCnt="0"/>
      <dgm:spPr/>
    </dgm:pt>
    <dgm:pt modelId="{4BA56D54-A341-40B0-8174-1B4F6C5C1AA4}" type="pres">
      <dgm:prSet presAssocID="{32FE2D1C-1A7B-476E-9ABB-B8DB38E822BE}" presName="bgRect" presStyleLbl="bgShp" presStyleIdx="4" presStyleCnt="6"/>
      <dgm:spPr/>
    </dgm:pt>
    <dgm:pt modelId="{F03EEE40-9938-43DB-8B8B-9E61343084CC}" type="pres">
      <dgm:prSet presAssocID="{32FE2D1C-1A7B-476E-9ABB-B8DB38E822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mek"/>
        </a:ext>
      </dgm:extLst>
    </dgm:pt>
    <dgm:pt modelId="{7D9D8D53-22B0-44FE-A205-A03924F11E9A}" type="pres">
      <dgm:prSet presAssocID="{32FE2D1C-1A7B-476E-9ABB-B8DB38E822BE}" presName="spaceRect" presStyleCnt="0"/>
      <dgm:spPr/>
    </dgm:pt>
    <dgm:pt modelId="{77F72FF3-C387-42CF-901D-4348F0C1A8FD}" type="pres">
      <dgm:prSet presAssocID="{32FE2D1C-1A7B-476E-9ABB-B8DB38E822BE}" presName="parTx" presStyleLbl="revTx" presStyleIdx="4" presStyleCnt="6">
        <dgm:presLayoutVars>
          <dgm:chMax val="0"/>
          <dgm:chPref val="0"/>
        </dgm:presLayoutVars>
      </dgm:prSet>
      <dgm:spPr/>
    </dgm:pt>
    <dgm:pt modelId="{8B0D453C-3922-494D-9E64-E0F7B1903866}" type="pres">
      <dgm:prSet presAssocID="{D13322EF-20A5-4F37-BE5C-DA81604B1518}" presName="sibTrans" presStyleCnt="0"/>
      <dgm:spPr/>
    </dgm:pt>
    <dgm:pt modelId="{1482B943-1341-4880-8727-A4852435A48B}" type="pres">
      <dgm:prSet presAssocID="{16DB095E-89E0-4A5D-B63D-4FB32D1DB352}" presName="compNode" presStyleCnt="0"/>
      <dgm:spPr/>
    </dgm:pt>
    <dgm:pt modelId="{CAB9AAC3-84E2-4303-A1A1-B89F8CC5B47A}" type="pres">
      <dgm:prSet presAssocID="{16DB095E-89E0-4A5D-B63D-4FB32D1DB352}" presName="bgRect" presStyleLbl="bgShp" presStyleIdx="5" presStyleCnt="6"/>
      <dgm:spPr/>
    </dgm:pt>
    <dgm:pt modelId="{BAF35477-EF42-47F9-94F0-D3B4D05469CA}" type="pres">
      <dgm:prSet presAssocID="{16DB095E-89E0-4A5D-B63D-4FB32D1DB3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EA6D0F23-52AB-463D-96B3-5B8C780BBE0B}" type="pres">
      <dgm:prSet presAssocID="{16DB095E-89E0-4A5D-B63D-4FB32D1DB352}" presName="spaceRect" presStyleCnt="0"/>
      <dgm:spPr/>
    </dgm:pt>
    <dgm:pt modelId="{E6B21981-6761-4543-A2B2-C9CAA0B9504F}" type="pres">
      <dgm:prSet presAssocID="{16DB095E-89E0-4A5D-B63D-4FB32D1DB3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7E55C3D-BBFE-4697-A162-783DC062245E}" srcId="{5F571749-EB09-4390-99DB-2173A4EE7786}" destId="{EFB292FD-D170-4096-9073-3189086E3161}" srcOrd="2" destOrd="0" parTransId="{80594FDE-CA48-4C9F-8A73-089F929D1B74}" sibTransId="{63559AE2-4A07-4148-8BB0-D06CFED9255D}"/>
    <dgm:cxn modelId="{F407D45C-21C7-486F-AEB3-31DA4ECF2EC7}" type="presOf" srcId="{90E11C88-DBF1-4DFC-B77F-8375ADBB174E}" destId="{97A6452D-C45E-4D43-A9EE-CF69AB0784C1}" srcOrd="0" destOrd="0" presId="urn:microsoft.com/office/officeart/2018/2/layout/IconVerticalSolidList"/>
    <dgm:cxn modelId="{CAB91D5E-33E4-46C8-84D0-5EB4B199E2D9}" srcId="{5F571749-EB09-4390-99DB-2173A4EE7786}" destId="{16DB095E-89E0-4A5D-B63D-4FB32D1DB352}" srcOrd="5" destOrd="0" parTransId="{A06A5B5A-8215-4033-82D1-020D1C67E0C6}" sibTransId="{7FE76CEA-D0DE-4726-8E83-F970B656044B}"/>
    <dgm:cxn modelId="{2EA8616A-757D-48B9-BBCE-22A46E1B087A}" srcId="{5F571749-EB09-4390-99DB-2173A4EE7786}" destId="{24943022-8436-4A49-B738-3B7F5729D1DE}" srcOrd="0" destOrd="0" parTransId="{240C6BFB-9711-4BF0-AF19-D9931972675B}" sibTransId="{7214A857-70EC-4487-810D-02414B064DFE}"/>
    <dgm:cxn modelId="{C519FE94-9925-4F79-81B0-86F36BA8FCB6}" type="presOf" srcId="{2D5F638C-4510-4BEF-BAC9-9AE8A69045E2}" destId="{64803BF7-68C1-4BB9-A097-C1FDC920FA9B}" srcOrd="0" destOrd="0" presId="urn:microsoft.com/office/officeart/2018/2/layout/IconVerticalSolidList"/>
    <dgm:cxn modelId="{28308B97-3FBA-499A-9B8C-990481479441}" srcId="{5F571749-EB09-4390-99DB-2173A4EE7786}" destId="{32FE2D1C-1A7B-476E-9ABB-B8DB38E822BE}" srcOrd="4" destOrd="0" parTransId="{F253C93D-3DA5-4D3A-940F-5D0CF44D7CD5}" sibTransId="{D13322EF-20A5-4F37-BE5C-DA81604B1518}"/>
    <dgm:cxn modelId="{DC7A609F-4621-455F-B9C7-858B5B6C9FD3}" type="presOf" srcId="{5F571749-EB09-4390-99DB-2173A4EE7786}" destId="{D91FEF61-6992-423D-8638-E2EB714FAFD2}" srcOrd="0" destOrd="0" presId="urn:microsoft.com/office/officeart/2018/2/layout/IconVerticalSolidList"/>
    <dgm:cxn modelId="{429583A6-8623-4A59-9483-AF00B4EAA476}" type="presOf" srcId="{32FE2D1C-1A7B-476E-9ABB-B8DB38E822BE}" destId="{77F72FF3-C387-42CF-901D-4348F0C1A8FD}" srcOrd="0" destOrd="0" presId="urn:microsoft.com/office/officeart/2018/2/layout/IconVerticalSolidList"/>
    <dgm:cxn modelId="{26393CAE-BD0C-477D-9DEB-BB2878EA51EC}" srcId="{5F571749-EB09-4390-99DB-2173A4EE7786}" destId="{2D5F638C-4510-4BEF-BAC9-9AE8A69045E2}" srcOrd="3" destOrd="0" parTransId="{58E22B4B-CB70-48D6-AE5E-C6FF6DC89B5F}" sibTransId="{77CD8E5A-1FD2-411C-88DA-F96B798A85A1}"/>
    <dgm:cxn modelId="{433E96D6-605C-4059-AF2E-028CEA04A713}" type="presOf" srcId="{EFB292FD-D170-4096-9073-3189086E3161}" destId="{30CD0679-899F-46D0-A13E-C5FAEC40D30A}" srcOrd="0" destOrd="0" presId="urn:microsoft.com/office/officeart/2018/2/layout/IconVerticalSolidList"/>
    <dgm:cxn modelId="{C35F75DD-F8B0-4B08-959E-3E387DE1AE87}" type="presOf" srcId="{16DB095E-89E0-4A5D-B63D-4FB32D1DB352}" destId="{E6B21981-6761-4543-A2B2-C9CAA0B9504F}" srcOrd="0" destOrd="0" presId="urn:microsoft.com/office/officeart/2018/2/layout/IconVerticalSolidList"/>
    <dgm:cxn modelId="{536DC9FE-A31C-48C6-83EA-814F02992309}" srcId="{5F571749-EB09-4390-99DB-2173A4EE7786}" destId="{90E11C88-DBF1-4DFC-B77F-8375ADBB174E}" srcOrd="1" destOrd="0" parTransId="{9F3B5392-F321-4ED5-BF61-CD36B20826E1}" sibTransId="{57851B59-4E6A-41AA-8694-99BF087FA726}"/>
    <dgm:cxn modelId="{F088D7FE-65DD-47EA-B04E-69E7ED2DAEC2}" type="presOf" srcId="{24943022-8436-4A49-B738-3B7F5729D1DE}" destId="{44DD034F-18DA-48B7-9340-82A860AFCCE6}" srcOrd="0" destOrd="0" presId="urn:microsoft.com/office/officeart/2018/2/layout/IconVerticalSolidList"/>
    <dgm:cxn modelId="{A8682C8F-89FC-4B0E-827D-2616F5692117}" type="presParOf" srcId="{D91FEF61-6992-423D-8638-E2EB714FAFD2}" destId="{B8C0461D-4C83-4BA6-9E9E-030EA5DC1DB5}" srcOrd="0" destOrd="0" presId="urn:microsoft.com/office/officeart/2018/2/layout/IconVerticalSolidList"/>
    <dgm:cxn modelId="{D97448D7-89D4-42B8-A116-B88C90084C99}" type="presParOf" srcId="{B8C0461D-4C83-4BA6-9E9E-030EA5DC1DB5}" destId="{9F47F8D7-576D-405C-AE69-847344AD469D}" srcOrd="0" destOrd="0" presId="urn:microsoft.com/office/officeart/2018/2/layout/IconVerticalSolidList"/>
    <dgm:cxn modelId="{EE8F5C13-7D5D-4F4B-85FE-000A4399A3CF}" type="presParOf" srcId="{B8C0461D-4C83-4BA6-9E9E-030EA5DC1DB5}" destId="{A37B1C11-370D-4350-B337-7D029D619A85}" srcOrd="1" destOrd="0" presId="urn:microsoft.com/office/officeart/2018/2/layout/IconVerticalSolidList"/>
    <dgm:cxn modelId="{6AA1784F-0973-4609-A030-64BD4CDAFCA5}" type="presParOf" srcId="{B8C0461D-4C83-4BA6-9E9E-030EA5DC1DB5}" destId="{5747EAF8-B494-4CC5-B67B-D03901414DD3}" srcOrd="2" destOrd="0" presId="urn:microsoft.com/office/officeart/2018/2/layout/IconVerticalSolidList"/>
    <dgm:cxn modelId="{73E0824B-8171-4E21-AAA4-010CE2950E7A}" type="presParOf" srcId="{B8C0461D-4C83-4BA6-9E9E-030EA5DC1DB5}" destId="{44DD034F-18DA-48B7-9340-82A860AFCCE6}" srcOrd="3" destOrd="0" presId="urn:microsoft.com/office/officeart/2018/2/layout/IconVerticalSolidList"/>
    <dgm:cxn modelId="{7B597D5C-E3A7-4750-BF45-99D9E4725AB6}" type="presParOf" srcId="{D91FEF61-6992-423D-8638-E2EB714FAFD2}" destId="{7FC4BB13-5CFF-4095-89C1-7DCEC5A0A4BD}" srcOrd="1" destOrd="0" presId="urn:microsoft.com/office/officeart/2018/2/layout/IconVerticalSolidList"/>
    <dgm:cxn modelId="{2F245E14-7D91-48CB-9BF6-CA8588B8B40D}" type="presParOf" srcId="{D91FEF61-6992-423D-8638-E2EB714FAFD2}" destId="{603EE8BB-1EF7-45B3-8F7B-B57233C72D9F}" srcOrd="2" destOrd="0" presId="urn:microsoft.com/office/officeart/2018/2/layout/IconVerticalSolidList"/>
    <dgm:cxn modelId="{5FB1A2A0-E213-4F1A-A862-D6215EAB4363}" type="presParOf" srcId="{603EE8BB-1EF7-45B3-8F7B-B57233C72D9F}" destId="{5FDD9597-9C3E-4AFB-BA54-97C670CA6584}" srcOrd="0" destOrd="0" presId="urn:microsoft.com/office/officeart/2018/2/layout/IconVerticalSolidList"/>
    <dgm:cxn modelId="{D7C74C45-1D73-4D8E-AD10-FF3C96929FAD}" type="presParOf" srcId="{603EE8BB-1EF7-45B3-8F7B-B57233C72D9F}" destId="{DAE12964-0E33-4464-B05D-C280400D7095}" srcOrd="1" destOrd="0" presId="urn:microsoft.com/office/officeart/2018/2/layout/IconVerticalSolidList"/>
    <dgm:cxn modelId="{E9F0DA43-3500-4740-8E54-1CC69EDC6BAE}" type="presParOf" srcId="{603EE8BB-1EF7-45B3-8F7B-B57233C72D9F}" destId="{9FEAA2CD-41A4-49B4-A955-B622581A28DA}" srcOrd="2" destOrd="0" presId="urn:microsoft.com/office/officeart/2018/2/layout/IconVerticalSolidList"/>
    <dgm:cxn modelId="{32656403-FBFC-46DC-B940-F0D3FCDB1201}" type="presParOf" srcId="{603EE8BB-1EF7-45B3-8F7B-B57233C72D9F}" destId="{97A6452D-C45E-4D43-A9EE-CF69AB0784C1}" srcOrd="3" destOrd="0" presId="urn:microsoft.com/office/officeart/2018/2/layout/IconVerticalSolidList"/>
    <dgm:cxn modelId="{105FBE34-1D16-4CB2-97C4-651399310192}" type="presParOf" srcId="{D91FEF61-6992-423D-8638-E2EB714FAFD2}" destId="{A1B1621F-E8A5-4146-AF33-7CCD6D06772B}" srcOrd="3" destOrd="0" presId="urn:microsoft.com/office/officeart/2018/2/layout/IconVerticalSolidList"/>
    <dgm:cxn modelId="{E95E43C7-A07E-4829-B427-27E46E24E11B}" type="presParOf" srcId="{D91FEF61-6992-423D-8638-E2EB714FAFD2}" destId="{8EFF1DBA-9B27-45D8-8138-BBC951BCD975}" srcOrd="4" destOrd="0" presId="urn:microsoft.com/office/officeart/2018/2/layout/IconVerticalSolidList"/>
    <dgm:cxn modelId="{20BC30A7-1DC8-435D-9322-FB57713917D6}" type="presParOf" srcId="{8EFF1DBA-9B27-45D8-8138-BBC951BCD975}" destId="{515AC658-8CCB-4FB4-B55A-22EAB30E607C}" srcOrd="0" destOrd="0" presId="urn:microsoft.com/office/officeart/2018/2/layout/IconVerticalSolidList"/>
    <dgm:cxn modelId="{B57A7FCD-4D93-47B9-BE47-6F26D1A94336}" type="presParOf" srcId="{8EFF1DBA-9B27-45D8-8138-BBC951BCD975}" destId="{6CDDBBDD-82E9-4AFA-8541-C66403AEF7A6}" srcOrd="1" destOrd="0" presId="urn:microsoft.com/office/officeart/2018/2/layout/IconVerticalSolidList"/>
    <dgm:cxn modelId="{796E0C2C-FBE4-48C5-95CE-B3B682F2266D}" type="presParOf" srcId="{8EFF1DBA-9B27-45D8-8138-BBC951BCD975}" destId="{1F576EDD-F227-4201-973C-6F14EBBB8AD3}" srcOrd="2" destOrd="0" presId="urn:microsoft.com/office/officeart/2018/2/layout/IconVerticalSolidList"/>
    <dgm:cxn modelId="{43EDACC3-68A8-406D-9E43-8B7D8A79D8E8}" type="presParOf" srcId="{8EFF1DBA-9B27-45D8-8138-BBC951BCD975}" destId="{30CD0679-899F-46D0-A13E-C5FAEC40D30A}" srcOrd="3" destOrd="0" presId="urn:microsoft.com/office/officeart/2018/2/layout/IconVerticalSolidList"/>
    <dgm:cxn modelId="{CC5D873C-217B-4A09-906B-5388D59A2EFA}" type="presParOf" srcId="{D91FEF61-6992-423D-8638-E2EB714FAFD2}" destId="{D89D2593-7BFF-4BE6-A649-6DA0398F1573}" srcOrd="5" destOrd="0" presId="urn:microsoft.com/office/officeart/2018/2/layout/IconVerticalSolidList"/>
    <dgm:cxn modelId="{8B5397D7-BFF6-4D0A-860A-D375317D3CA8}" type="presParOf" srcId="{D91FEF61-6992-423D-8638-E2EB714FAFD2}" destId="{D563BF90-3937-4C60-9F11-F0620675F2D4}" srcOrd="6" destOrd="0" presId="urn:microsoft.com/office/officeart/2018/2/layout/IconVerticalSolidList"/>
    <dgm:cxn modelId="{F1D72518-7C96-4ABC-A20E-33AEF7ACDB0D}" type="presParOf" srcId="{D563BF90-3937-4C60-9F11-F0620675F2D4}" destId="{D3B331FA-28FE-4582-BE60-9860A526CF96}" srcOrd="0" destOrd="0" presId="urn:microsoft.com/office/officeart/2018/2/layout/IconVerticalSolidList"/>
    <dgm:cxn modelId="{F218081C-8F52-4D30-AAC5-250D147D4CAF}" type="presParOf" srcId="{D563BF90-3937-4C60-9F11-F0620675F2D4}" destId="{040AEB96-B033-4C9C-9491-B1D79D2447D2}" srcOrd="1" destOrd="0" presId="urn:microsoft.com/office/officeart/2018/2/layout/IconVerticalSolidList"/>
    <dgm:cxn modelId="{98699ADE-992C-4763-9720-61C98929905D}" type="presParOf" srcId="{D563BF90-3937-4C60-9F11-F0620675F2D4}" destId="{055344A0-083C-4252-90CF-17494D924595}" srcOrd="2" destOrd="0" presId="urn:microsoft.com/office/officeart/2018/2/layout/IconVerticalSolidList"/>
    <dgm:cxn modelId="{FF714565-35F8-418E-B57C-806E9914BB35}" type="presParOf" srcId="{D563BF90-3937-4C60-9F11-F0620675F2D4}" destId="{64803BF7-68C1-4BB9-A097-C1FDC920FA9B}" srcOrd="3" destOrd="0" presId="urn:microsoft.com/office/officeart/2018/2/layout/IconVerticalSolidList"/>
    <dgm:cxn modelId="{CB5DFD13-105A-4BE5-B5DD-1D75A2301B06}" type="presParOf" srcId="{D91FEF61-6992-423D-8638-E2EB714FAFD2}" destId="{A2956E8D-759D-415B-B50B-FC0244D73228}" srcOrd="7" destOrd="0" presId="urn:microsoft.com/office/officeart/2018/2/layout/IconVerticalSolidList"/>
    <dgm:cxn modelId="{9F2BBCCA-472C-46C9-81BB-7329CAD05D9F}" type="presParOf" srcId="{D91FEF61-6992-423D-8638-E2EB714FAFD2}" destId="{CA9E29A2-E6D8-4E41-8505-BB669E8AB772}" srcOrd="8" destOrd="0" presId="urn:microsoft.com/office/officeart/2018/2/layout/IconVerticalSolidList"/>
    <dgm:cxn modelId="{82F5BB02-40CA-4E1A-88FA-9C9F2A88A3FA}" type="presParOf" srcId="{CA9E29A2-E6D8-4E41-8505-BB669E8AB772}" destId="{4BA56D54-A341-40B0-8174-1B4F6C5C1AA4}" srcOrd="0" destOrd="0" presId="urn:microsoft.com/office/officeart/2018/2/layout/IconVerticalSolidList"/>
    <dgm:cxn modelId="{9CE0447B-7312-4FB4-9CD4-7FFCFE329A45}" type="presParOf" srcId="{CA9E29A2-E6D8-4E41-8505-BB669E8AB772}" destId="{F03EEE40-9938-43DB-8B8B-9E61343084CC}" srcOrd="1" destOrd="0" presId="urn:microsoft.com/office/officeart/2018/2/layout/IconVerticalSolidList"/>
    <dgm:cxn modelId="{33980669-F21C-4188-BFDB-241626097904}" type="presParOf" srcId="{CA9E29A2-E6D8-4E41-8505-BB669E8AB772}" destId="{7D9D8D53-22B0-44FE-A205-A03924F11E9A}" srcOrd="2" destOrd="0" presId="urn:microsoft.com/office/officeart/2018/2/layout/IconVerticalSolidList"/>
    <dgm:cxn modelId="{A3052377-E1C4-40AF-9FD2-FD7DAAC7ADAF}" type="presParOf" srcId="{CA9E29A2-E6D8-4E41-8505-BB669E8AB772}" destId="{77F72FF3-C387-42CF-901D-4348F0C1A8FD}" srcOrd="3" destOrd="0" presId="urn:microsoft.com/office/officeart/2018/2/layout/IconVerticalSolidList"/>
    <dgm:cxn modelId="{17AAC2A5-0DA1-4CBD-B363-E78C2F81AA94}" type="presParOf" srcId="{D91FEF61-6992-423D-8638-E2EB714FAFD2}" destId="{8B0D453C-3922-494D-9E64-E0F7B1903866}" srcOrd="9" destOrd="0" presId="urn:microsoft.com/office/officeart/2018/2/layout/IconVerticalSolidList"/>
    <dgm:cxn modelId="{78CCA45B-B9F8-4941-9EE0-460C3803A717}" type="presParOf" srcId="{D91FEF61-6992-423D-8638-E2EB714FAFD2}" destId="{1482B943-1341-4880-8727-A4852435A48B}" srcOrd="10" destOrd="0" presId="urn:microsoft.com/office/officeart/2018/2/layout/IconVerticalSolidList"/>
    <dgm:cxn modelId="{80A1466B-0FBC-46B0-99DA-4AA2C6260F98}" type="presParOf" srcId="{1482B943-1341-4880-8727-A4852435A48B}" destId="{CAB9AAC3-84E2-4303-A1A1-B89F8CC5B47A}" srcOrd="0" destOrd="0" presId="urn:microsoft.com/office/officeart/2018/2/layout/IconVerticalSolidList"/>
    <dgm:cxn modelId="{423788F0-0D3F-42F6-AA0A-9CC2616BD171}" type="presParOf" srcId="{1482B943-1341-4880-8727-A4852435A48B}" destId="{BAF35477-EF42-47F9-94F0-D3B4D05469CA}" srcOrd="1" destOrd="0" presId="urn:microsoft.com/office/officeart/2018/2/layout/IconVerticalSolidList"/>
    <dgm:cxn modelId="{C638B1E2-E2B1-4558-B224-59F7C5EFD91A}" type="presParOf" srcId="{1482B943-1341-4880-8727-A4852435A48B}" destId="{EA6D0F23-52AB-463D-96B3-5B8C780BBE0B}" srcOrd="2" destOrd="0" presId="urn:microsoft.com/office/officeart/2018/2/layout/IconVerticalSolidList"/>
    <dgm:cxn modelId="{DB0D03CF-A301-410F-B0EA-14AA43B4905F}" type="presParOf" srcId="{1482B943-1341-4880-8727-A4852435A48B}" destId="{E6B21981-6761-4543-A2B2-C9CAA0B95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15874-6951-480C-B04D-058DED4D99DB}">
      <dsp:nvSpPr>
        <dsp:cNvPr id="0" name=""/>
        <dsp:cNvSpPr/>
      </dsp:nvSpPr>
      <dsp:spPr>
        <a:xfrm>
          <a:off x="77500" y="403107"/>
          <a:ext cx="1266322" cy="1266322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2887D-607D-4092-8414-175797CEE75F}">
      <dsp:nvSpPr>
        <dsp:cNvPr id="0" name=""/>
        <dsp:cNvSpPr/>
      </dsp:nvSpPr>
      <dsp:spPr>
        <a:xfrm>
          <a:off x="343428" y="669035"/>
          <a:ext cx="734467" cy="734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E0021-E9C0-4803-B7BA-7BDED4382D3C}">
      <dsp:nvSpPr>
        <dsp:cNvPr id="0" name=""/>
        <dsp:cNvSpPr/>
      </dsp:nvSpPr>
      <dsp:spPr>
        <a:xfrm>
          <a:off x="1615178" y="403107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Talk to an AI chatbot doctor</a:t>
          </a:r>
        </a:p>
      </dsp:txBody>
      <dsp:txXfrm>
        <a:off x="1615178" y="403107"/>
        <a:ext cx="2984904" cy="1266322"/>
      </dsp:txXfrm>
    </dsp:sp>
    <dsp:sp modelId="{E917BD51-B2FC-4A20-B875-C2D5439E2573}">
      <dsp:nvSpPr>
        <dsp:cNvPr id="0" name=""/>
        <dsp:cNvSpPr/>
      </dsp:nvSpPr>
      <dsp:spPr>
        <a:xfrm>
          <a:off x="5120179" y="403107"/>
          <a:ext cx="1266322" cy="1266322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51865-8791-41A9-91D5-2A62C569446D}">
      <dsp:nvSpPr>
        <dsp:cNvPr id="0" name=""/>
        <dsp:cNvSpPr/>
      </dsp:nvSpPr>
      <dsp:spPr>
        <a:xfrm>
          <a:off x="5386107" y="669035"/>
          <a:ext cx="734467" cy="734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B3223-D70D-4F44-A952-FD19A7A4B178}">
      <dsp:nvSpPr>
        <dsp:cNvPr id="0" name=""/>
        <dsp:cNvSpPr/>
      </dsp:nvSpPr>
      <dsp:spPr>
        <a:xfrm>
          <a:off x="6657857" y="403107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Get accurate diagnosis based on symptoms provided</a:t>
          </a:r>
        </a:p>
      </dsp:txBody>
      <dsp:txXfrm>
        <a:off x="6657857" y="403107"/>
        <a:ext cx="2984904" cy="1266322"/>
      </dsp:txXfrm>
    </dsp:sp>
    <dsp:sp modelId="{6668FE63-7595-4553-8CCE-EE05DA87CF1E}">
      <dsp:nvSpPr>
        <dsp:cNvPr id="0" name=""/>
        <dsp:cNvSpPr/>
      </dsp:nvSpPr>
      <dsp:spPr>
        <a:xfrm>
          <a:off x="77500" y="2353294"/>
          <a:ext cx="1266322" cy="1266322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C10CC-6DBB-4887-A719-25E19935E8D0}">
      <dsp:nvSpPr>
        <dsp:cNvPr id="0" name=""/>
        <dsp:cNvSpPr/>
      </dsp:nvSpPr>
      <dsp:spPr>
        <a:xfrm>
          <a:off x="343428" y="2619221"/>
          <a:ext cx="734467" cy="734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B2A53-B8A8-4029-933B-E54489931387}">
      <dsp:nvSpPr>
        <dsp:cNvPr id="0" name=""/>
        <dsp:cNvSpPr/>
      </dsp:nvSpPr>
      <dsp:spPr>
        <a:xfrm>
          <a:off x="1615178" y="2353294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Be </a:t>
          </a:r>
          <a:r>
            <a:rPr lang="pl-PL" sz="2400" kern="1200" err="1"/>
            <a:t>notified</a:t>
          </a:r>
          <a:r>
            <a:rPr lang="pl-PL" sz="2400" kern="1200"/>
            <a:t> </a:t>
          </a:r>
          <a:r>
            <a:rPr lang="pl-PL" sz="2400" kern="1200" err="1"/>
            <a:t>about</a:t>
          </a:r>
          <a:r>
            <a:rPr lang="pl-PL" sz="2400" kern="1200"/>
            <a:t> </a:t>
          </a:r>
          <a:r>
            <a:rPr lang="pl-PL" sz="2400" kern="1200" err="1"/>
            <a:t>possible</a:t>
          </a:r>
          <a:r>
            <a:rPr lang="pl-PL" sz="2400" kern="1200"/>
            <a:t> </a:t>
          </a:r>
          <a:r>
            <a:rPr lang="pl-PL" sz="2400" kern="1200" err="1"/>
            <a:t>chronic</a:t>
          </a:r>
          <a:r>
            <a:rPr lang="pl-PL" sz="2400" kern="1200"/>
            <a:t> </a:t>
          </a:r>
          <a:r>
            <a:rPr lang="pl-PL" sz="2400" kern="1200" err="1"/>
            <a:t>conditions</a:t>
          </a:r>
          <a:endParaRPr lang="pl-PL" sz="2400" kern="1200"/>
        </a:p>
      </dsp:txBody>
      <dsp:txXfrm>
        <a:off x="1615178" y="2353294"/>
        <a:ext cx="2984904" cy="1266322"/>
      </dsp:txXfrm>
    </dsp:sp>
    <dsp:sp modelId="{183BF54D-06BA-4846-9636-84D511E5D1C5}">
      <dsp:nvSpPr>
        <dsp:cNvPr id="0" name=""/>
        <dsp:cNvSpPr/>
      </dsp:nvSpPr>
      <dsp:spPr>
        <a:xfrm>
          <a:off x="5120179" y="2353294"/>
          <a:ext cx="1266322" cy="1266322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01D9-8163-4610-87A1-843F8A0F072E}">
      <dsp:nvSpPr>
        <dsp:cNvPr id="0" name=""/>
        <dsp:cNvSpPr/>
      </dsp:nvSpPr>
      <dsp:spPr>
        <a:xfrm>
          <a:off x="5386107" y="2619221"/>
          <a:ext cx="734467" cy="734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8B428-4AF5-4EF5-BF90-C0853FB554E4}">
      <dsp:nvSpPr>
        <dsp:cNvPr id="0" name=""/>
        <dsp:cNvSpPr/>
      </dsp:nvSpPr>
      <dsp:spPr>
        <a:xfrm>
          <a:off x="6657857" y="2353294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Get directed to appropriate doctor</a:t>
          </a:r>
        </a:p>
      </dsp:txBody>
      <dsp:txXfrm>
        <a:off x="6657857" y="2353294"/>
        <a:ext cx="2984904" cy="1266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14BE4-001E-4C17-9892-7757069850DE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00BF5-71F7-4D04-92AB-A1E927FE7E73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104F9-7AAF-44CF-AB8E-834956FA52B4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err="1"/>
            <a:t>Ease</a:t>
          </a:r>
          <a:r>
            <a:rPr lang="pl-PL" sz="2500" kern="1200"/>
            <a:t> of </a:t>
          </a:r>
          <a:r>
            <a:rPr lang="pl-PL" sz="2500" kern="1200" err="1"/>
            <a:t>usage</a:t>
          </a:r>
          <a:r>
            <a:rPr lang="pl-PL" sz="2500" kern="1200"/>
            <a:t> </a:t>
          </a:r>
          <a:r>
            <a:rPr lang="pl-PL" sz="2500" kern="1200" err="1"/>
            <a:t>through</a:t>
          </a:r>
          <a:r>
            <a:rPr lang="pl-PL" sz="2500" kern="1200"/>
            <a:t> a </a:t>
          </a:r>
          <a:r>
            <a:rPr lang="pl-PL" sz="2500" kern="1200" err="1"/>
            <a:t>familiar</a:t>
          </a:r>
          <a:r>
            <a:rPr lang="pl-PL" sz="2500" kern="1200"/>
            <a:t> chat </a:t>
          </a:r>
          <a:r>
            <a:rPr lang="pl-PL" sz="2500" kern="1200" err="1"/>
            <a:t>like</a:t>
          </a:r>
          <a:r>
            <a:rPr lang="pl-PL" sz="2500" kern="1200"/>
            <a:t> layout</a:t>
          </a:r>
        </a:p>
      </dsp:txBody>
      <dsp:txXfrm>
        <a:off x="1215617" y="449"/>
        <a:ext cx="3942169" cy="1052482"/>
      </dsp:txXfrm>
    </dsp:sp>
    <dsp:sp modelId="{92DE1793-3DAD-4F55-A914-D529B967B338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073AF-1D62-4FD0-8ADF-AC78E592FD26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C8ED2-6101-4C56-9A49-B14422D2E0C6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Over five thousand possible diagnosis</a:t>
          </a:r>
        </a:p>
      </dsp:txBody>
      <dsp:txXfrm>
        <a:off x="1215617" y="1316052"/>
        <a:ext cx="3942169" cy="1052482"/>
      </dsp:txXfrm>
    </dsp:sp>
    <dsp:sp modelId="{4AB3CA32-5D44-4F63-8856-A3E50C8DDEAC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6D24-0619-4D6B-B178-74B368D68265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B634D-5D8D-4B52-B3C9-70149A7B30C5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Ability to help human doctor diagnose</a:t>
          </a:r>
        </a:p>
      </dsp:txBody>
      <dsp:txXfrm>
        <a:off x="1215617" y="2631655"/>
        <a:ext cx="3942169" cy="1052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F8D7-576D-405C-AE69-847344AD469D}">
      <dsp:nvSpPr>
        <dsp:cNvPr id="0" name=""/>
        <dsp:cNvSpPr/>
      </dsp:nvSpPr>
      <dsp:spPr>
        <a:xfrm>
          <a:off x="0" y="1169"/>
          <a:ext cx="9720262" cy="498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B1C11-370D-4350-B337-7D029D619A85}">
      <dsp:nvSpPr>
        <dsp:cNvPr id="0" name=""/>
        <dsp:cNvSpPr/>
      </dsp:nvSpPr>
      <dsp:spPr>
        <a:xfrm>
          <a:off x="150789" y="113326"/>
          <a:ext cx="274161" cy="2741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D034F-18DA-48B7-9340-82A860AFCCE6}">
      <dsp:nvSpPr>
        <dsp:cNvPr id="0" name=""/>
        <dsp:cNvSpPr/>
      </dsp:nvSpPr>
      <dsp:spPr>
        <a:xfrm>
          <a:off x="575739" y="1169"/>
          <a:ext cx="9144522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5" tIns="52755" rIns="52755" bIns="527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1. Reliabillity of the disease determined by the computer</a:t>
          </a:r>
          <a:endParaRPr lang="en-US" sz="1900" kern="1200"/>
        </a:p>
      </dsp:txBody>
      <dsp:txXfrm>
        <a:off x="575739" y="1169"/>
        <a:ext cx="9144522" cy="498476"/>
      </dsp:txXfrm>
    </dsp:sp>
    <dsp:sp modelId="{5FDD9597-9C3E-4AFB-BA54-97C670CA6584}">
      <dsp:nvSpPr>
        <dsp:cNvPr id="0" name=""/>
        <dsp:cNvSpPr/>
      </dsp:nvSpPr>
      <dsp:spPr>
        <a:xfrm>
          <a:off x="0" y="624265"/>
          <a:ext cx="9720262" cy="498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12964-0E33-4464-B05D-C280400D7095}">
      <dsp:nvSpPr>
        <dsp:cNvPr id="0" name=""/>
        <dsp:cNvSpPr/>
      </dsp:nvSpPr>
      <dsp:spPr>
        <a:xfrm>
          <a:off x="150789" y="736422"/>
          <a:ext cx="274161" cy="2741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6452D-C45E-4D43-A9EE-CF69AB0784C1}">
      <dsp:nvSpPr>
        <dsp:cNvPr id="0" name=""/>
        <dsp:cNvSpPr/>
      </dsp:nvSpPr>
      <dsp:spPr>
        <a:xfrm>
          <a:off x="575739" y="624265"/>
          <a:ext cx="9144522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5" tIns="52755" rIns="52755" bIns="527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2. </a:t>
          </a:r>
          <a:r>
            <a:rPr lang="pl-PL" sz="1900" kern="1200" err="1"/>
            <a:t>Willingness</a:t>
          </a:r>
          <a:r>
            <a:rPr lang="pl-PL" sz="1900" kern="1200"/>
            <a:t> to </a:t>
          </a:r>
          <a:r>
            <a:rPr lang="pl-PL" sz="1900" kern="1200" err="1"/>
            <a:t>use</a:t>
          </a:r>
          <a:r>
            <a:rPr lang="pl-PL" sz="1900" kern="1200"/>
            <a:t> the application</a:t>
          </a:r>
        </a:p>
      </dsp:txBody>
      <dsp:txXfrm>
        <a:off x="575739" y="624265"/>
        <a:ext cx="9144522" cy="498476"/>
      </dsp:txXfrm>
    </dsp:sp>
    <dsp:sp modelId="{515AC658-8CCB-4FB4-B55A-22EAB30E607C}">
      <dsp:nvSpPr>
        <dsp:cNvPr id="0" name=""/>
        <dsp:cNvSpPr/>
      </dsp:nvSpPr>
      <dsp:spPr>
        <a:xfrm>
          <a:off x="0" y="1247360"/>
          <a:ext cx="9720262" cy="498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DBBDD-82E9-4AFA-8541-C66403AEF7A6}">
      <dsp:nvSpPr>
        <dsp:cNvPr id="0" name=""/>
        <dsp:cNvSpPr/>
      </dsp:nvSpPr>
      <dsp:spPr>
        <a:xfrm>
          <a:off x="150789" y="1359517"/>
          <a:ext cx="274161" cy="2741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D0679-899F-46D0-A13E-C5FAEC40D30A}">
      <dsp:nvSpPr>
        <dsp:cNvPr id="0" name=""/>
        <dsp:cNvSpPr/>
      </dsp:nvSpPr>
      <dsp:spPr>
        <a:xfrm>
          <a:off x="575739" y="1247360"/>
          <a:ext cx="9144522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5" tIns="52755" rIns="52755" bIns="5275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3. </a:t>
          </a:r>
          <a:r>
            <a:rPr lang="pl-PL" sz="1900" kern="1200" err="1"/>
            <a:t>Readability</a:t>
          </a:r>
          <a:r>
            <a:rPr lang="pl-PL" sz="1900" kern="1200"/>
            <a:t> of the application</a:t>
          </a:r>
          <a:r>
            <a:rPr lang="pl-PL" sz="1900" kern="1200">
              <a:latin typeface="Tw Cen MT Condensed" panose="020B0606020104020203"/>
            </a:rPr>
            <a:t> </a:t>
          </a:r>
          <a:endParaRPr lang="en-US" sz="1900" kern="1200"/>
        </a:p>
      </dsp:txBody>
      <dsp:txXfrm>
        <a:off x="575739" y="1247360"/>
        <a:ext cx="9144522" cy="498476"/>
      </dsp:txXfrm>
    </dsp:sp>
    <dsp:sp modelId="{D3B331FA-28FE-4582-BE60-9860A526CF96}">
      <dsp:nvSpPr>
        <dsp:cNvPr id="0" name=""/>
        <dsp:cNvSpPr/>
      </dsp:nvSpPr>
      <dsp:spPr>
        <a:xfrm>
          <a:off x="0" y="1870455"/>
          <a:ext cx="9720262" cy="498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AEB96-B033-4C9C-9491-B1D79D2447D2}">
      <dsp:nvSpPr>
        <dsp:cNvPr id="0" name=""/>
        <dsp:cNvSpPr/>
      </dsp:nvSpPr>
      <dsp:spPr>
        <a:xfrm>
          <a:off x="150789" y="1982612"/>
          <a:ext cx="274161" cy="2741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03BF7-68C1-4BB9-A097-C1FDC920FA9B}">
      <dsp:nvSpPr>
        <dsp:cNvPr id="0" name=""/>
        <dsp:cNvSpPr/>
      </dsp:nvSpPr>
      <dsp:spPr>
        <a:xfrm>
          <a:off x="575739" y="1870455"/>
          <a:ext cx="9144522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5" tIns="52755" rIns="52755" bIns="527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>
              <a:latin typeface="Tw Cen MT Condensed" panose="020B0606020104020203"/>
            </a:rPr>
            <a:t>4</a:t>
          </a:r>
          <a:r>
            <a:rPr lang="pl-PL" sz="1900" kern="1200"/>
            <a:t>. Advancing the </a:t>
          </a:r>
          <a:r>
            <a:rPr lang="pl-PL" sz="1900" kern="1200" err="1"/>
            <a:t>diagnosis</a:t>
          </a:r>
          <a:r>
            <a:rPr lang="pl-PL" sz="1900" kern="1200"/>
            <a:t> of the </a:t>
          </a:r>
          <a:r>
            <a:rPr lang="pl-PL" sz="1900" kern="1200" err="1"/>
            <a:t>disease</a:t>
          </a:r>
          <a:endParaRPr lang="en-US" sz="1900" kern="1200" err="1"/>
        </a:p>
      </dsp:txBody>
      <dsp:txXfrm>
        <a:off x="575739" y="1870455"/>
        <a:ext cx="9144522" cy="498476"/>
      </dsp:txXfrm>
    </dsp:sp>
    <dsp:sp modelId="{4BA56D54-A341-40B0-8174-1B4F6C5C1AA4}">
      <dsp:nvSpPr>
        <dsp:cNvPr id="0" name=""/>
        <dsp:cNvSpPr/>
      </dsp:nvSpPr>
      <dsp:spPr>
        <a:xfrm>
          <a:off x="0" y="2493550"/>
          <a:ext cx="9720262" cy="498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EEE40-9938-43DB-8B8B-9E61343084CC}">
      <dsp:nvSpPr>
        <dsp:cNvPr id="0" name=""/>
        <dsp:cNvSpPr/>
      </dsp:nvSpPr>
      <dsp:spPr>
        <a:xfrm>
          <a:off x="150789" y="2605707"/>
          <a:ext cx="274161" cy="2741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72FF3-C387-42CF-901D-4348F0C1A8FD}">
      <dsp:nvSpPr>
        <dsp:cNvPr id="0" name=""/>
        <dsp:cNvSpPr/>
      </dsp:nvSpPr>
      <dsp:spPr>
        <a:xfrm>
          <a:off x="575739" y="2493550"/>
          <a:ext cx="9144522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5" tIns="52755" rIns="52755" bIns="527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>
              <a:latin typeface="Tw Cen MT Condensed" panose="020B0606020104020203"/>
            </a:rPr>
            <a:t>5</a:t>
          </a:r>
          <a:r>
            <a:rPr lang="pl-PL" sz="1900" kern="1200"/>
            <a:t>. Application </a:t>
          </a:r>
          <a:r>
            <a:rPr lang="pl-PL" sz="1900" kern="1200" err="1"/>
            <a:t>security</a:t>
          </a:r>
          <a:r>
            <a:rPr lang="pl-PL" sz="1900" kern="1200"/>
            <a:t> </a:t>
          </a:r>
          <a:endParaRPr lang="en-US" sz="1900" kern="1200"/>
        </a:p>
      </dsp:txBody>
      <dsp:txXfrm>
        <a:off x="575739" y="2493550"/>
        <a:ext cx="9144522" cy="498476"/>
      </dsp:txXfrm>
    </dsp:sp>
    <dsp:sp modelId="{CAB9AAC3-84E2-4303-A1A1-B89F8CC5B47A}">
      <dsp:nvSpPr>
        <dsp:cNvPr id="0" name=""/>
        <dsp:cNvSpPr/>
      </dsp:nvSpPr>
      <dsp:spPr>
        <a:xfrm>
          <a:off x="0" y="3116645"/>
          <a:ext cx="9720262" cy="498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35477-EF42-47F9-94F0-D3B4D05469CA}">
      <dsp:nvSpPr>
        <dsp:cNvPr id="0" name=""/>
        <dsp:cNvSpPr/>
      </dsp:nvSpPr>
      <dsp:spPr>
        <a:xfrm>
          <a:off x="150789" y="3228803"/>
          <a:ext cx="274161" cy="2741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1981-6761-4543-A2B2-C9CAA0B9504F}">
      <dsp:nvSpPr>
        <dsp:cNvPr id="0" name=""/>
        <dsp:cNvSpPr/>
      </dsp:nvSpPr>
      <dsp:spPr>
        <a:xfrm>
          <a:off x="575739" y="3116645"/>
          <a:ext cx="9144522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5" tIns="52755" rIns="52755" bIns="527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>
              <a:latin typeface="Tw Cen MT Condensed" panose="020B0606020104020203"/>
            </a:rPr>
            <a:t>6</a:t>
          </a:r>
          <a:r>
            <a:rPr lang="pl-PL" sz="1900" kern="1200"/>
            <a:t>. Market </a:t>
          </a:r>
          <a:r>
            <a:rPr lang="pl-PL" sz="1900" kern="1200" err="1"/>
            <a:t>competition</a:t>
          </a:r>
          <a:r>
            <a:rPr lang="pl-PL" sz="1900" kern="1200"/>
            <a:t> </a:t>
          </a:r>
          <a:endParaRPr lang="en-US" sz="1900" kern="1200"/>
        </a:p>
      </dsp:txBody>
      <dsp:txXfrm>
        <a:off x="575739" y="3116645"/>
        <a:ext cx="9144522" cy="498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CF198-62C1-4898-A06F-2BDF72E6F074}" type="datetimeFigureOut">
              <a:rPr lang="pl-PL" smtClean="0"/>
              <a:t>17.12.2020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4CE1-BC5E-4E5B-8997-E511CC85C9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8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Hello, my </a:t>
            </a:r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Przemysław Zdrzalik.</a:t>
            </a:r>
          </a:p>
          <a:p>
            <a:r>
              <a:rPr lang="pl-PL" err="1"/>
              <a:t>Today</a:t>
            </a:r>
            <a:r>
              <a:rPr lang="pl-PL"/>
              <a:t> I </a:t>
            </a:r>
            <a:r>
              <a:rPr lang="pl-PL" err="1"/>
              <a:t>would</a:t>
            </a:r>
            <a:r>
              <a:rPr lang="pl-PL"/>
              <a:t> </a:t>
            </a:r>
            <a:r>
              <a:rPr lang="pl-PL" err="1"/>
              <a:t>like</a:t>
            </a:r>
            <a:r>
              <a:rPr lang="pl-PL"/>
              <a:t> to </a:t>
            </a:r>
            <a:r>
              <a:rPr lang="pl-PL" err="1"/>
              <a:t>present</a:t>
            </a:r>
            <a:r>
              <a:rPr lang="pl-PL"/>
              <a:t> </a:t>
            </a:r>
            <a:r>
              <a:rPr lang="pl-PL" err="1"/>
              <a:t>you</a:t>
            </a:r>
            <a:r>
              <a:rPr lang="pl-PL"/>
              <a:t> </a:t>
            </a:r>
            <a:r>
              <a:rPr lang="pl-PL" err="1"/>
              <a:t>an</a:t>
            </a:r>
            <a:r>
              <a:rPr lang="pl-PL"/>
              <a:t> Application </a:t>
            </a:r>
            <a:r>
              <a:rPr lang="pl-PL" err="1"/>
              <a:t>that</a:t>
            </a:r>
            <a:r>
              <a:rPr lang="pl-PL"/>
              <a:t> me and my team </a:t>
            </a: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working</a:t>
            </a:r>
            <a:r>
              <a:rPr lang="pl-PL"/>
              <a:t> </a:t>
            </a:r>
            <a:r>
              <a:rPr lang="pl-PL" err="1"/>
              <a:t>at</a:t>
            </a:r>
            <a:r>
              <a:rPr lang="pl-PL"/>
              <a:t>, </a:t>
            </a:r>
            <a:r>
              <a:rPr lang="pl-PL" err="1"/>
              <a:t>called</a:t>
            </a:r>
            <a:r>
              <a:rPr lang="pl-PL"/>
              <a:t> </a:t>
            </a:r>
            <a:r>
              <a:rPr lang="pl-PL" err="1"/>
              <a:t>Self-Diagnosis</a:t>
            </a:r>
            <a:r>
              <a:rPr lang="pl-PL"/>
              <a:t>, a mobile </a:t>
            </a:r>
            <a:r>
              <a:rPr lang="pl-PL" err="1"/>
              <a:t>application</a:t>
            </a:r>
            <a:r>
              <a:rPr lang="pl-PL"/>
              <a:t> </a:t>
            </a:r>
            <a:r>
              <a:rPr lang="pl-PL" err="1"/>
              <a:t>made</a:t>
            </a:r>
            <a:r>
              <a:rPr lang="pl-PL"/>
              <a:t> to </a:t>
            </a:r>
            <a:r>
              <a:rPr lang="pl-PL" err="1"/>
              <a:t>help</a:t>
            </a:r>
            <a:r>
              <a:rPr lang="pl-PL"/>
              <a:t> </a:t>
            </a:r>
            <a:r>
              <a:rPr lang="pl-PL" err="1"/>
              <a:t>people</a:t>
            </a:r>
            <a:r>
              <a:rPr lang="pl-PL"/>
              <a:t> </a:t>
            </a:r>
            <a:r>
              <a:rPr lang="pl-PL" err="1"/>
              <a:t>diagnose</a:t>
            </a:r>
            <a:r>
              <a:rPr lang="pl-PL"/>
              <a:t> </a:t>
            </a:r>
            <a:r>
              <a:rPr lang="pl-PL" err="1"/>
              <a:t>their</a:t>
            </a:r>
            <a:r>
              <a:rPr lang="pl-PL"/>
              <a:t> </a:t>
            </a:r>
            <a:r>
              <a:rPr lang="pl-PL" err="1"/>
              <a:t>illness</a:t>
            </a:r>
            <a:r>
              <a:rPr lang="pl-PL"/>
              <a:t> </a:t>
            </a:r>
            <a:r>
              <a:rPr lang="pl-PL" err="1"/>
              <a:t>during</a:t>
            </a:r>
            <a:r>
              <a:rPr lang="pl-PL"/>
              <a:t> the hard </a:t>
            </a:r>
            <a:r>
              <a:rPr lang="pl-PL" err="1"/>
              <a:t>time</a:t>
            </a:r>
            <a:r>
              <a:rPr lang="pl-PL"/>
              <a:t> of the </a:t>
            </a:r>
            <a:r>
              <a:rPr lang="pl-PL" err="1"/>
              <a:t>pandemic</a:t>
            </a:r>
            <a:r>
              <a:rPr lang="pl-PL"/>
              <a:t>.</a:t>
            </a:r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4CE1-BC5E-4E5B-8997-E511CC85C92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38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err="1"/>
              <a:t>Let’s</a:t>
            </a:r>
            <a:r>
              <a:rPr lang="pl-PL"/>
              <a:t> </a:t>
            </a:r>
            <a:r>
              <a:rPr lang="pl-PL" err="1"/>
              <a:t>answer</a:t>
            </a:r>
            <a:r>
              <a:rPr lang="pl-PL"/>
              <a:t> the </a:t>
            </a:r>
            <a:r>
              <a:rPr lang="pl-PL" err="1"/>
              <a:t>obvious</a:t>
            </a:r>
            <a:r>
              <a:rPr lang="pl-PL"/>
              <a:t> </a:t>
            </a:r>
            <a:r>
              <a:rPr lang="pl-PL" err="1"/>
              <a:t>question</a:t>
            </a:r>
            <a:r>
              <a:rPr lang="pl-PL"/>
              <a:t> – </a:t>
            </a:r>
            <a:r>
              <a:rPr lang="pl-PL" err="1"/>
              <a:t>why</a:t>
            </a:r>
            <a:r>
              <a:rPr lang="pl-PL"/>
              <a:t> </a:t>
            </a:r>
            <a:r>
              <a:rPr lang="pl-PL" err="1"/>
              <a:t>should</a:t>
            </a:r>
            <a:r>
              <a:rPr lang="pl-PL"/>
              <a:t> </a:t>
            </a:r>
            <a:r>
              <a:rPr lang="pl-PL" err="1"/>
              <a:t>any</a:t>
            </a:r>
            <a:r>
              <a:rPr lang="pl-PL"/>
              <a:t> </a:t>
            </a:r>
            <a:r>
              <a:rPr lang="pl-PL" err="1"/>
              <a:t>user</a:t>
            </a:r>
            <a:r>
              <a:rPr lang="pl-PL"/>
              <a:t> </a:t>
            </a:r>
            <a:r>
              <a:rPr lang="pl-PL" err="1"/>
              <a:t>use</a:t>
            </a:r>
            <a:r>
              <a:rPr lang="pl-PL"/>
              <a:t> </a:t>
            </a:r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app</a:t>
            </a:r>
            <a:r>
              <a:rPr lang="pl-PL"/>
              <a:t> and </a:t>
            </a:r>
            <a:r>
              <a:rPr lang="pl-PL" err="1"/>
              <a:t>what</a:t>
            </a:r>
            <a:r>
              <a:rPr lang="pl-PL"/>
              <a:t> </a:t>
            </a:r>
            <a:r>
              <a:rPr lang="pl-PL" err="1"/>
              <a:t>does</a:t>
            </a:r>
            <a:r>
              <a:rPr lang="pl-PL"/>
              <a:t> </a:t>
            </a:r>
            <a:r>
              <a:rPr lang="pl-PL" err="1"/>
              <a:t>it</a:t>
            </a:r>
            <a:r>
              <a:rPr lang="pl-PL"/>
              <a:t> do?</a:t>
            </a:r>
          </a:p>
          <a:p>
            <a:endParaRPr lang="pl-PL"/>
          </a:p>
          <a:p>
            <a:r>
              <a:rPr lang="pl-PL" err="1"/>
              <a:t>Well</a:t>
            </a:r>
            <a:r>
              <a:rPr lang="pl-PL"/>
              <a:t> the </a:t>
            </a:r>
            <a:r>
              <a:rPr lang="pl-PL" err="1"/>
              <a:t>app</a:t>
            </a:r>
            <a:r>
              <a:rPr lang="pl-PL"/>
              <a:t> </a:t>
            </a:r>
            <a:r>
              <a:rPr lang="pl-PL" err="1"/>
              <a:t>provides</a:t>
            </a:r>
            <a:r>
              <a:rPr lang="pl-PL"/>
              <a:t> </a:t>
            </a:r>
            <a:r>
              <a:rPr lang="pl-PL" err="1"/>
              <a:t>what</a:t>
            </a:r>
            <a:r>
              <a:rPr lang="pl-PL"/>
              <a:t> be </a:t>
            </a:r>
            <a:r>
              <a:rPr lang="pl-PL" err="1"/>
              <a:t>believe</a:t>
            </a:r>
            <a:r>
              <a:rPr lang="pl-PL"/>
              <a:t> to be the most </a:t>
            </a:r>
            <a:r>
              <a:rPr lang="pl-PL" err="1"/>
              <a:t>natural</a:t>
            </a:r>
            <a:r>
              <a:rPr lang="pl-PL"/>
              <a:t> and </a:t>
            </a:r>
            <a:r>
              <a:rPr lang="pl-PL" err="1"/>
              <a:t>easiest</a:t>
            </a:r>
            <a:r>
              <a:rPr lang="pl-PL"/>
              <a:t> to </a:t>
            </a:r>
            <a:r>
              <a:rPr lang="pl-PL" err="1"/>
              <a:t>use</a:t>
            </a:r>
            <a:r>
              <a:rPr lang="pl-PL"/>
              <a:t> </a:t>
            </a:r>
            <a:r>
              <a:rPr lang="pl-PL" err="1"/>
              <a:t>way</a:t>
            </a:r>
            <a:r>
              <a:rPr lang="pl-PL"/>
              <a:t> for </a:t>
            </a:r>
            <a:r>
              <a:rPr lang="pl-PL" err="1"/>
              <a:t>people</a:t>
            </a:r>
            <a:r>
              <a:rPr lang="pl-PL"/>
              <a:t> to </a:t>
            </a:r>
            <a:r>
              <a:rPr lang="pl-PL" err="1"/>
              <a:t>diagnose</a:t>
            </a:r>
            <a:r>
              <a:rPr lang="pl-PL"/>
              <a:t> </a:t>
            </a:r>
            <a:r>
              <a:rPr lang="pl-PL" err="1"/>
              <a:t>them</a:t>
            </a:r>
            <a:r>
              <a:rPr lang="pl-PL"/>
              <a:t> </a:t>
            </a:r>
            <a:r>
              <a:rPr lang="pl-PL" err="1"/>
              <a:t>selves</a:t>
            </a:r>
            <a:r>
              <a:rPr lang="pl-PL"/>
              <a:t> – </a:t>
            </a:r>
            <a:r>
              <a:rPr lang="pl-PL" err="1"/>
              <a:t>through</a:t>
            </a:r>
            <a:r>
              <a:rPr lang="pl-PL"/>
              <a:t> </a:t>
            </a:r>
            <a:r>
              <a:rPr lang="pl-PL" err="1"/>
              <a:t>their</a:t>
            </a:r>
            <a:r>
              <a:rPr lang="pl-PL"/>
              <a:t> </a:t>
            </a:r>
            <a:r>
              <a:rPr lang="pl-PL" err="1"/>
              <a:t>natural</a:t>
            </a:r>
            <a:r>
              <a:rPr lang="pl-PL"/>
              <a:t> </a:t>
            </a:r>
            <a:r>
              <a:rPr lang="pl-PL" err="1"/>
              <a:t>language</a:t>
            </a:r>
            <a:r>
              <a:rPr lang="pl-PL"/>
              <a:t>.</a:t>
            </a:r>
            <a:endParaRPr lang="pl-PL">
              <a:cs typeface="Calibri"/>
            </a:endParaRPr>
          </a:p>
          <a:p>
            <a:endParaRPr lang="pl-PL"/>
          </a:p>
          <a:p>
            <a:r>
              <a:rPr lang="pl-PL"/>
              <a:t>We </a:t>
            </a:r>
            <a:r>
              <a:rPr lang="pl-PL" err="1"/>
              <a:t>provide</a:t>
            </a:r>
            <a:r>
              <a:rPr lang="pl-PL"/>
              <a:t> the </a:t>
            </a:r>
            <a:r>
              <a:rPr lang="pl-PL" err="1"/>
              <a:t>way</a:t>
            </a:r>
            <a:r>
              <a:rPr lang="pl-PL"/>
              <a:t> to talk to </a:t>
            </a:r>
            <a:r>
              <a:rPr lang="pl-PL" err="1"/>
              <a:t>an</a:t>
            </a:r>
            <a:r>
              <a:rPr lang="pl-PL"/>
              <a:t> AI </a:t>
            </a:r>
            <a:r>
              <a:rPr lang="pl-PL" err="1"/>
              <a:t>doctor</a:t>
            </a:r>
            <a:r>
              <a:rPr lang="pl-PL"/>
              <a:t> </a:t>
            </a:r>
            <a:r>
              <a:rPr lang="pl-PL" err="1"/>
              <a:t>made</a:t>
            </a:r>
            <a:r>
              <a:rPr lang="pl-PL"/>
              <a:t> by </a:t>
            </a:r>
            <a:r>
              <a:rPr lang="pl-PL" err="1"/>
              <a:t>developers</a:t>
            </a:r>
            <a:r>
              <a:rPr lang="pl-PL"/>
              <a:t> </a:t>
            </a:r>
            <a:r>
              <a:rPr lang="pl-PL" err="1"/>
              <a:t>at</a:t>
            </a:r>
            <a:r>
              <a:rPr lang="pl-PL"/>
              <a:t> </a:t>
            </a:r>
            <a:r>
              <a:rPr lang="pl-PL" err="1"/>
              <a:t>infermedica</a:t>
            </a:r>
            <a:r>
              <a:rPr lang="pl-PL"/>
              <a:t> </a:t>
            </a:r>
            <a:r>
              <a:rPr lang="pl-PL" err="1"/>
              <a:t>through</a:t>
            </a:r>
            <a:r>
              <a:rPr lang="pl-PL"/>
              <a:t> a </a:t>
            </a:r>
            <a:r>
              <a:rPr lang="pl-PL" err="1"/>
              <a:t>well</a:t>
            </a:r>
            <a:r>
              <a:rPr lang="pl-PL"/>
              <a:t> </a:t>
            </a:r>
            <a:r>
              <a:rPr lang="pl-PL" err="1"/>
              <a:t>known</a:t>
            </a:r>
            <a:r>
              <a:rPr lang="pl-PL"/>
              <a:t> layout – </a:t>
            </a:r>
            <a:r>
              <a:rPr lang="pl-PL" err="1"/>
              <a:t>that</a:t>
            </a:r>
            <a:r>
              <a:rPr lang="pl-PL"/>
              <a:t> of a </a:t>
            </a:r>
            <a:r>
              <a:rPr lang="pl-PL" err="1"/>
              <a:t>chatbox</a:t>
            </a:r>
            <a:r>
              <a:rPr lang="pl-PL"/>
              <a:t>, with </a:t>
            </a:r>
            <a:r>
              <a:rPr lang="pl-PL" err="1"/>
              <a:t>which</a:t>
            </a:r>
            <a:r>
              <a:rPr lang="pl-PL"/>
              <a:t> </a:t>
            </a:r>
            <a:r>
              <a:rPr lang="pl-PL" err="1"/>
              <a:t>nearly</a:t>
            </a:r>
            <a:r>
              <a:rPr lang="pl-PL"/>
              <a:t> </a:t>
            </a:r>
            <a:r>
              <a:rPr lang="pl-PL" err="1"/>
              <a:t>all</a:t>
            </a:r>
            <a:r>
              <a:rPr lang="pl-PL"/>
              <a:t> </a:t>
            </a:r>
            <a:r>
              <a:rPr lang="pl-PL" err="1"/>
              <a:t>people</a:t>
            </a:r>
            <a:r>
              <a:rPr lang="pl-PL"/>
              <a:t> </a:t>
            </a: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familiar</a:t>
            </a:r>
            <a:r>
              <a:rPr lang="pl-PL"/>
              <a:t> from </a:t>
            </a:r>
            <a:r>
              <a:rPr lang="pl-PL" err="1"/>
              <a:t>applications</a:t>
            </a:r>
            <a:r>
              <a:rPr lang="pl-PL"/>
              <a:t> </a:t>
            </a:r>
            <a:r>
              <a:rPr lang="pl-PL" err="1"/>
              <a:t>such</a:t>
            </a:r>
            <a:r>
              <a:rPr lang="pl-PL"/>
              <a:t> as Facebook </a:t>
            </a:r>
            <a:r>
              <a:rPr lang="pl-PL" err="1"/>
              <a:t>Messanger</a:t>
            </a:r>
            <a:r>
              <a:rPr lang="pl-PL"/>
              <a:t> </a:t>
            </a:r>
            <a:r>
              <a:rPr lang="pl-PL" err="1"/>
              <a:t>or</a:t>
            </a:r>
            <a:r>
              <a:rPr lang="pl-PL"/>
              <a:t> Whatsapp.</a:t>
            </a:r>
            <a:endParaRPr lang="pl-PL">
              <a:cs typeface="Calibri"/>
            </a:endParaRPr>
          </a:p>
          <a:p>
            <a:endParaRPr lang="pl-PL"/>
          </a:p>
          <a:p>
            <a:pPr>
              <a:defRPr/>
            </a:pPr>
            <a:r>
              <a:rPr lang="pl-PL"/>
              <a:t>The AI </a:t>
            </a:r>
            <a:r>
              <a:rPr lang="pl-PL" err="1"/>
              <a:t>doctor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able</a:t>
            </a:r>
            <a:r>
              <a:rPr lang="pl-PL"/>
              <a:t> to </a:t>
            </a:r>
            <a:r>
              <a:rPr lang="pl-PL" err="1"/>
              <a:t>provide</a:t>
            </a:r>
            <a:r>
              <a:rPr lang="pl-PL"/>
              <a:t> </a:t>
            </a:r>
            <a:r>
              <a:rPr lang="pl-PL" err="1"/>
              <a:t>accurate</a:t>
            </a:r>
            <a:r>
              <a:rPr lang="pl-PL"/>
              <a:t> </a:t>
            </a:r>
            <a:r>
              <a:rPr lang="pl-PL" err="1"/>
              <a:t>diagnosis</a:t>
            </a:r>
            <a:r>
              <a:rPr lang="pl-PL"/>
              <a:t> </a:t>
            </a:r>
            <a:r>
              <a:rPr lang="pl-PL" err="1"/>
              <a:t>based</a:t>
            </a:r>
            <a:r>
              <a:rPr lang="pl-PL"/>
              <a:t> on the </a:t>
            </a:r>
            <a:r>
              <a:rPr lang="pl-PL" err="1"/>
              <a:t>symptoms</a:t>
            </a:r>
            <a:r>
              <a:rPr lang="pl-PL"/>
              <a:t> </a:t>
            </a:r>
            <a:r>
              <a:rPr lang="pl-PL" err="1"/>
              <a:t>provided</a:t>
            </a:r>
            <a:r>
              <a:rPr lang="pl-PL"/>
              <a:t> by the </a:t>
            </a:r>
            <a:r>
              <a:rPr lang="pl-PL" err="1"/>
              <a:t>user</a:t>
            </a:r>
            <a:r>
              <a:rPr lang="pl-PL"/>
              <a:t>, and  </a:t>
            </a:r>
            <a:r>
              <a:rPr lang="pl-PL" err="1"/>
              <a:t>it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also</a:t>
            </a:r>
            <a:r>
              <a:rPr lang="pl-PL"/>
              <a:t> </a:t>
            </a:r>
            <a:r>
              <a:rPr lang="pl-PL" err="1"/>
              <a:t>capable</a:t>
            </a:r>
            <a:r>
              <a:rPr lang="pl-PL"/>
              <a:t> of </a:t>
            </a:r>
            <a:r>
              <a:rPr lang="pl-PL" err="1"/>
              <a:t>analysing</a:t>
            </a:r>
            <a:r>
              <a:rPr lang="pl-PL"/>
              <a:t> the chat </a:t>
            </a:r>
            <a:r>
              <a:rPr lang="pl-PL" err="1"/>
              <a:t>history</a:t>
            </a:r>
            <a:r>
              <a:rPr lang="pl-PL"/>
              <a:t> of the </a:t>
            </a:r>
            <a:r>
              <a:rPr lang="pl-PL" err="1"/>
              <a:t>user</a:t>
            </a:r>
            <a:r>
              <a:rPr lang="pl-PL"/>
              <a:t> in order to </a:t>
            </a:r>
            <a:r>
              <a:rPr lang="pl-PL" err="1"/>
              <a:t>provide</a:t>
            </a:r>
            <a:r>
              <a:rPr lang="pl-PL"/>
              <a:t> </a:t>
            </a:r>
            <a:r>
              <a:rPr lang="pl-PL" err="1"/>
              <a:t>insight</a:t>
            </a:r>
            <a:r>
              <a:rPr lang="pl-PL"/>
              <a:t> </a:t>
            </a:r>
            <a:r>
              <a:rPr lang="pl-PL" err="1"/>
              <a:t>into</a:t>
            </a:r>
            <a:r>
              <a:rPr lang="pl-PL"/>
              <a:t> </a:t>
            </a:r>
            <a:r>
              <a:rPr lang="pl-PL" err="1"/>
              <a:t>possible</a:t>
            </a:r>
            <a:r>
              <a:rPr lang="pl-PL"/>
              <a:t> chronić </a:t>
            </a:r>
            <a:r>
              <a:rPr lang="pl-PL" err="1"/>
              <a:t>conditions</a:t>
            </a:r>
            <a:r>
              <a:rPr lang="pl-PL"/>
              <a:t> the </a:t>
            </a:r>
            <a:r>
              <a:rPr lang="pl-PL" err="1"/>
              <a:t>user</a:t>
            </a:r>
            <a:r>
              <a:rPr lang="pl-PL"/>
              <a:t> </a:t>
            </a:r>
            <a:r>
              <a:rPr lang="pl-PL" err="1"/>
              <a:t>might</a:t>
            </a:r>
            <a:r>
              <a:rPr lang="pl-PL"/>
              <a:t> </a:t>
            </a:r>
            <a:r>
              <a:rPr lang="pl-PL" err="1"/>
              <a:t>have</a:t>
            </a:r>
            <a:r>
              <a:rPr lang="pl-PL"/>
              <a:t>.</a:t>
            </a:r>
            <a:endParaRPr lang="pl-PL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/>
          </a:p>
          <a:p>
            <a:pPr>
              <a:defRPr/>
            </a:pPr>
            <a:r>
              <a:rPr lang="pl-PL"/>
              <a:t>W aplikacji chcemy również zamieścić kierowanie do odpowiedniego lekarza na podstawie diagnozy. </a:t>
            </a:r>
            <a:endParaRPr lang="pl-PL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As for the </a:t>
            </a:r>
            <a:r>
              <a:rPr lang="pl-PL" err="1"/>
              <a:t>stored</a:t>
            </a:r>
            <a:r>
              <a:rPr lang="pl-PL"/>
              <a:t> data, we </a:t>
            </a:r>
            <a:r>
              <a:rPr lang="pl-PL" err="1"/>
              <a:t>have</a:t>
            </a:r>
            <a:r>
              <a:rPr lang="pl-PL"/>
              <a:t> the </a:t>
            </a:r>
            <a:r>
              <a:rPr lang="pl-PL" err="1"/>
              <a:t>user</a:t>
            </a:r>
            <a:r>
              <a:rPr lang="pl-PL"/>
              <a:t> </a:t>
            </a:r>
            <a:r>
              <a:rPr lang="pl-PL" err="1"/>
              <a:t>privacy</a:t>
            </a:r>
            <a:r>
              <a:rPr lang="pl-PL"/>
              <a:t> in </a:t>
            </a:r>
            <a:r>
              <a:rPr lang="pl-PL" err="1"/>
              <a:t>mind</a:t>
            </a:r>
            <a:r>
              <a:rPr lang="pl-PL"/>
              <a:t>, and we </a:t>
            </a:r>
            <a:r>
              <a:rPr lang="pl-PL" err="1"/>
              <a:t>hold</a:t>
            </a:r>
            <a:r>
              <a:rPr lang="pl-PL"/>
              <a:t> </a:t>
            </a:r>
            <a:r>
              <a:rPr lang="pl-PL" err="1"/>
              <a:t>it</a:t>
            </a:r>
            <a:r>
              <a:rPr lang="pl-PL"/>
              <a:t> in high </a:t>
            </a:r>
            <a:r>
              <a:rPr lang="pl-PL" err="1"/>
              <a:t>regard</a:t>
            </a:r>
            <a:r>
              <a:rPr lang="pl-PL"/>
              <a:t>, as </a:t>
            </a:r>
            <a:r>
              <a:rPr lang="pl-PL" err="1"/>
              <a:t>such</a:t>
            </a:r>
            <a:r>
              <a:rPr lang="pl-PL"/>
              <a:t> the data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stored</a:t>
            </a:r>
            <a:r>
              <a:rPr lang="pl-PL"/>
              <a:t> </a:t>
            </a:r>
            <a:r>
              <a:rPr lang="pl-PL" err="1"/>
              <a:t>encrypted</a:t>
            </a:r>
            <a:r>
              <a:rPr lang="pl-PL"/>
              <a:t> and </a:t>
            </a:r>
            <a:r>
              <a:rPr lang="pl-PL" err="1"/>
              <a:t>only</a:t>
            </a:r>
            <a:r>
              <a:rPr lang="pl-PL"/>
              <a:t> the </a:t>
            </a:r>
            <a:r>
              <a:rPr lang="pl-PL" err="1"/>
              <a:t>user’s</a:t>
            </a:r>
            <a:r>
              <a:rPr lang="pl-PL"/>
              <a:t> </a:t>
            </a:r>
            <a:r>
              <a:rPr lang="pl-PL" err="1"/>
              <a:t>own</a:t>
            </a:r>
            <a:r>
              <a:rPr lang="pl-PL"/>
              <a:t> </a:t>
            </a:r>
            <a:r>
              <a:rPr lang="pl-PL" err="1"/>
              <a:t>app</a:t>
            </a:r>
            <a:r>
              <a:rPr lang="pl-PL"/>
              <a:t> </a:t>
            </a:r>
            <a:r>
              <a:rPr lang="pl-PL" err="1"/>
              <a:t>can</a:t>
            </a:r>
            <a:r>
              <a:rPr lang="pl-PL"/>
              <a:t>, </a:t>
            </a:r>
            <a:r>
              <a:rPr lang="pl-PL" err="1"/>
              <a:t>locally</a:t>
            </a:r>
            <a:r>
              <a:rPr lang="pl-PL"/>
              <a:t>, </a:t>
            </a:r>
            <a:r>
              <a:rPr lang="pl-PL" err="1"/>
              <a:t>use</a:t>
            </a:r>
            <a:r>
              <a:rPr lang="pl-PL"/>
              <a:t> </a:t>
            </a:r>
            <a:r>
              <a:rPr lang="pl-PL" err="1"/>
              <a:t>it</a:t>
            </a:r>
            <a:r>
              <a:rPr lang="pl-PL"/>
              <a:t> to </a:t>
            </a:r>
            <a:r>
              <a:rPr lang="pl-PL" err="1"/>
              <a:t>provide</a:t>
            </a:r>
            <a:r>
              <a:rPr lang="pl-PL"/>
              <a:t> the </a:t>
            </a:r>
            <a:r>
              <a:rPr lang="pl-PL" err="1"/>
              <a:t>former</a:t>
            </a:r>
            <a:r>
              <a:rPr lang="pl-PL"/>
              <a:t> </a:t>
            </a:r>
            <a:r>
              <a:rPr lang="pl-PL" err="1"/>
              <a:t>mentioned</a:t>
            </a:r>
            <a:r>
              <a:rPr lang="pl-PL"/>
              <a:t> </a:t>
            </a:r>
            <a:r>
              <a:rPr lang="pl-PL" err="1"/>
              <a:t>insight</a:t>
            </a:r>
            <a:r>
              <a:rPr lang="pl-PL"/>
              <a:t>.</a:t>
            </a:r>
            <a:endParaRPr lang="pl-PL">
              <a:cs typeface="Calibri"/>
            </a:endParaRPr>
          </a:p>
          <a:p>
            <a:endParaRPr lang="pl-PL"/>
          </a:p>
          <a:p>
            <a:r>
              <a:rPr lang="pl-PL"/>
              <a:t>With </a:t>
            </a:r>
            <a:r>
              <a:rPr lang="pl-PL" err="1"/>
              <a:t>that</a:t>
            </a:r>
            <a:r>
              <a:rPr lang="pl-PL"/>
              <a:t> in </a:t>
            </a:r>
            <a:r>
              <a:rPr lang="pl-PL" err="1"/>
              <a:t>mind</a:t>
            </a:r>
            <a:r>
              <a:rPr lang="pl-PL"/>
              <a:t> </a:t>
            </a:r>
            <a:r>
              <a:rPr lang="pl-PL" err="1"/>
              <a:t>let’s</a:t>
            </a:r>
            <a:r>
              <a:rPr lang="pl-PL"/>
              <a:t> </a:t>
            </a:r>
            <a:r>
              <a:rPr lang="pl-PL" err="1"/>
              <a:t>move</a:t>
            </a:r>
            <a:r>
              <a:rPr lang="pl-PL"/>
              <a:t> on to the pros and </a:t>
            </a:r>
            <a:r>
              <a:rPr lang="pl-PL" err="1"/>
              <a:t>cons</a:t>
            </a:r>
            <a:r>
              <a:rPr lang="pl-PL"/>
              <a:t> of </a:t>
            </a:r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application</a:t>
            </a:r>
            <a:r>
              <a:rPr lang="pl-PL"/>
              <a:t>:</a:t>
            </a:r>
            <a:endParaRPr lang="pl-PL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4CE1-BC5E-4E5B-8997-E511CC85C92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20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err="1"/>
              <a:t>I’d</a:t>
            </a:r>
            <a:r>
              <a:rPr lang="pl-PL"/>
              <a:t> </a:t>
            </a:r>
            <a:r>
              <a:rPr lang="pl-PL" err="1"/>
              <a:t>like</a:t>
            </a:r>
            <a:r>
              <a:rPr lang="pl-PL"/>
              <a:t> to start from the pros,</a:t>
            </a:r>
          </a:p>
          <a:p>
            <a:r>
              <a:rPr lang="pl-PL"/>
              <a:t>As i </a:t>
            </a:r>
            <a:r>
              <a:rPr lang="pl-PL" err="1"/>
              <a:t>mentioned</a:t>
            </a:r>
            <a:r>
              <a:rPr lang="pl-PL"/>
              <a:t> </a:t>
            </a:r>
            <a:r>
              <a:rPr lang="pl-PL" err="1"/>
              <a:t>earlier</a:t>
            </a:r>
            <a:r>
              <a:rPr lang="pl-PL"/>
              <a:t>, in the </a:t>
            </a:r>
            <a:r>
              <a:rPr lang="pl-PL" err="1"/>
              <a:t>application’s</a:t>
            </a:r>
            <a:r>
              <a:rPr lang="pl-PL"/>
              <a:t> design we </a:t>
            </a:r>
            <a:r>
              <a:rPr lang="pl-PL" err="1"/>
              <a:t>decided</a:t>
            </a:r>
            <a:r>
              <a:rPr lang="pl-PL"/>
              <a:t> to </a:t>
            </a:r>
            <a:r>
              <a:rPr lang="pl-PL" err="1"/>
              <a:t>use</a:t>
            </a:r>
            <a:r>
              <a:rPr lang="pl-PL"/>
              <a:t> a layout </a:t>
            </a:r>
            <a:r>
              <a:rPr lang="pl-PL" err="1"/>
              <a:t>that</a:t>
            </a:r>
            <a:r>
              <a:rPr lang="pl-PL"/>
              <a:t> </a:t>
            </a:r>
            <a:r>
              <a:rPr lang="pl-PL" err="1"/>
              <a:t>would</a:t>
            </a:r>
            <a:r>
              <a:rPr lang="pl-PL"/>
              <a:t> be as </a:t>
            </a:r>
            <a:r>
              <a:rPr lang="pl-PL" err="1"/>
              <a:t>easy</a:t>
            </a:r>
            <a:r>
              <a:rPr lang="pl-PL"/>
              <a:t> to </a:t>
            </a:r>
            <a:r>
              <a:rPr lang="pl-PL" err="1"/>
              <a:t>use</a:t>
            </a:r>
            <a:r>
              <a:rPr lang="pl-PL"/>
              <a:t> as </a:t>
            </a:r>
            <a:r>
              <a:rPr lang="pl-PL" err="1"/>
              <a:t>possible</a:t>
            </a:r>
            <a:r>
              <a:rPr lang="pl-PL"/>
              <a:t>.</a:t>
            </a:r>
          </a:p>
          <a:p>
            <a:endParaRPr lang="pl-PL"/>
          </a:p>
          <a:p>
            <a:r>
              <a:rPr lang="pl-PL"/>
              <a:t>With </a:t>
            </a:r>
            <a:r>
              <a:rPr lang="pl-PL" err="1"/>
              <a:t>that</a:t>
            </a:r>
            <a:r>
              <a:rPr lang="pl-PL"/>
              <a:t> in </a:t>
            </a:r>
            <a:r>
              <a:rPr lang="pl-PL" err="1"/>
              <a:t>mind</a:t>
            </a:r>
            <a:r>
              <a:rPr lang="pl-PL"/>
              <a:t>, we </a:t>
            </a:r>
            <a:r>
              <a:rPr lang="pl-PL" err="1"/>
              <a:t>decided</a:t>
            </a:r>
            <a:r>
              <a:rPr lang="pl-PL"/>
              <a:t> to </a:t>
            </a:r>
            <a:r>
              <a:rPr lang="pl-PL" err="1"/>
              <a:t>use</a:t>
            </a:r>
            <a:r>
              <a:rPr lang="pl-PL"/>
              <a:t> a layout </a:t>
            </a:r>
            <a:r>
              <a:rPr lang="pl-PL" err="1"/>
              <a:t>that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already</a:t>
            </a:r>
            <a:r>
              <a:rPr lang="pl-PL"/>
              <a:t> </a:t>
            </a:r>
            <a:r>
              <a:rPr lang="pl-PL" err="1"/>
              <a:t>widely</a:t>
            </a:r>
            <a:r>
              <a:rPr lang="pl-PL"/>
              <a:t> in </a:t>
            </a:r>
            <a:r>
              <a:rPr lang="pl-PL" err="1"/>
              <a:t>use</a:t>
            </a:r>
            <a:r>
              <a:rPr lang="pl-PL"/>
              <a:t> and </a:t>
            </a:r>
            <a:r>
              <a:rPr lang="pl-PL" err="1"/>
              <a:t>familiar</a:t>
            </a:r>
            <a:r>
              <a:rPr lang="pl-PL"/>
              <a:t> to most </a:t>
            </a:r>
            <a:r>
              <a:rPr lang="pl-PL" err="1"/>
              <a:t>people</a:t>
            </a:r>
            <a:r>
              <a:rPr lang="pl-PL"/>
              <a:t> – </a:t>
            </a:r>
            <a:r>
              <a:rPr lang="pl-PL" err="1"/>
              <a:t>that</a:t>
            </a:r>
            <a:r>
              <a:rPr lang="pl-PL"/>
              <a:t> of a </a:t>
            </a:r>
            <a:r>
              <a:rPr lang="pl-PL" err="1"/>
              <a:t>chatbox</a:t>
            </a:r>
            <a:r>
              <a:rPr lang="pl-PL"/>
              <a:t>.</a:t>
            </a:r>
          </a:p>
          <a:p>
            <a:r>
              <a:rPr lang="pl-PL"/>
              <a:t>The </a:t>
            </a:r>
            <a:r>
              <a:rPr lang="pl-PL" err="1"/>
              <a:t>familiriality</a:t>
            </a:r>
            <a:r>
              <a:rPr lang="pl-PL"/>
              <a:t> of the layout </a:t>
            </a:r>
            <a:r>
              <a:rPr lang="pl-PL" err="1"/>
              <a:t>will</a:t>
            </a:r>
            <a:r>
              <a:rPr lang="pl-PL"/>
              <a:t> </a:t>
            </a:r>
            <a:r>
              <a:rPr lang="pl-PL" err="1"/>
              <a:t>make</a:t>
            </a:r>
            <a:r>
              <a:rPr lang="pl-PL"/>
              <a:t> the </a:t>
            </a:r>
            <a:r>
              <a:rPr lang="pl-PL" err="1"/>
              <a:t>app</a:t>
            </a:r>
            <a:r>
              <a:rPr lang="pl-PL"/>
              <a:t> </a:t>
            </a:r>
            <a:r>
              <a:rPr lang="pl-PL" err="1"/>
              <a:t>easy</a:t>
            </a:r>
            <a:r>
              <a:rPr lang="pl-PL"/>
              <a:t> to </a:t>
            </a:r>
            <a:r>
              <a:rPr lang="pl-PL" err="1"/>
              <a:t>access</a:t>
            </a:r>
            <a:r>
              <a:rPr lang="pl-PL"/>
              <a:t> for a </a:t>
            </a:r>
            <a:r>
              <a:rPr lang="pl-PL" err="1"/>
              <a:t>wide</a:t>
            </a:r>
            <a:r>
              <a:rPr lang="pl-PL"/>
              <a:t> </a:t>
            </a:r>
            <a:r>
              <a:rPr lang="pl-PL" err="1"/>
              <a:t>range</a:t>
            </a:r>
            <a:r>
              <a:rPr lang="pl-PL"/>
              <a:t> of </a:t>
            </a:r>
            <a:r>
              <a:rPr lang="pl-PL" err="1"/>
              <a:t>users</a:t>
            </a:r>
            <a:r>
              <a:rPr lang="pl-PL"/>
              <a:t>, from </a:t>
            </a:r>
            <a:r>
              <a:rPr lang="pl-PL" err="1"/>
              <a:t>many</a:t>
            </a:r>
            <a:r>
              <a:rPr lang="pl-PL"/>
              <a:t>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backgrounds</a:t>
            </a:r>
            <a:r>
              <a:rPr lang="pl-PL"/>
              <a:t> and </a:t>
            </a:r>
            <a:r>
              <a:rPr lang="pl-PL" err="1"/>
              <a:t>age</a:t>
            </a:r>
            <a:r>
              <a:rPr lang="pl-PL"/>
              <a:t> </a:t>
            </a:r>
            <a:r>
              <a:rPr lang="pl-PL" err="1"/>
              <a:t>groups</a:t>
            </a:r>
            <a:r>
              <a:rPr lang="pl-PL"/>
              <a:t>.</a:t>
            </a:r>
          </a:p>
          <a:p>
            <a:endParaRPr lang="pl-PL"/>
          </a:p>
          <a:p>
            <a:r>
              <a:rPr lang="pl-PL" err="1"/>
              <a:t>Further</a:t>
            </a:r>
            <a:r>
              <a:rPr lang="pl-PL"/>
              <a:t>, </a:t>
            </a:r>
            <a:r>
              <a:rPr lang="pl-PL" err="1"/>
              <a:t>I’d</a:t>
            </a:r>
            <a:r>
              <a:rPr lang="pl-PL"/>
              <a:t> </a:t>
            </a:r>
            <a:r>
              <a:rPr lang="pl-PL" err="1"/>
              <a:t>also</a:t>
            </a:r>
            <a:r>
              <a:rPr lang="pl-PL"/>
              <a:t> want to Focus on the </a:t>
            </a:r>
            <a:r>
              <a:rPr lang="pl-PL" err="1"/>
              <a:t>way</a:t>
            </a:r>
            <a:r>
              <a:rPr lang="pl-PL"/>
              <a:t> the </a:t>
            </a:r>
            <a:r>
              <a:rPr lang="pl-PL" err="1"/>
              <a:t>application</a:t>
            </a:r>
            <a:r>
              <a:rPr lang="pl-PL"/>
              <a:t> </a:t>
            </a:r>
            <a:r>
              <a:rPr lang="pl-PL" err="1"/>
              <a:t>helps</a:t>
            </a:r>
            <a:r>
              <a:rPr lang="pl-PL"/>
              <a:t> real </a:t>
            </a:r>
            <a:r>
              <a:rPr lang="pl-PL" err="1"/>
              <a:t>human</a:t>
            </a:r>
            <a:r>
              <a:rPr lang="pl-PL"/>
              <a:t> </a:t>
            </a:r>
            <a:r>
              <a:rPr lang="pl-PL" err="1"/>
              <a:t>doctors</a:t>
            </a:r>
            <a:r>
              <a:rPr lang="pl-PL"/>
              <a:t>.</a:t>
            </a:r>
          </a:p>
          <a:p>
            <a:r>
              <a:rPr lang="pl-PL"/>
              <a:t>By </a:t>
            </a:r>
            <a:r>
              <a:rPr lang="pl-PL" err="1"/>
              <a:t>prediagnosing</a:t>
            </a:r>
            <a:r>
              <a:rPr lang="pl-PL"/>
              <a:t> the </a:t>
            </a:r>
            <a:r>
              <a:rPr lang="pl-PL" err="1"/>
              <a:t>user</a:t>
            </a:r>
            <a:r>
              <a:rPr lang="pl-PL"/>
              <a:t> and </a:t>
            </a:r>
            <a:r>
              <a:rPr lang="pl-PL" err="1"/>
              <a:t>directing</a:t>
            </a:r>
            <a:r>
              <a:rPr lang="pl-PL"/>
              <a:t> </a:t>
            </a:r>
            <a:r>
              <a:rPr lang="pl-PL" err="1"/>
              <a:t>them</a:t>
            </a:r>
            <a:r>
              <a:rPr lang="pl-PL"/>
              <a:t> to the </a:t>
            </a:r>
            <a:r>
              <a:rPr lang="pl-PL" err="1"/>
              <a:t>correct</a:t>
            </a:r>
            <a:r>
              <a:rPr lang="pl-PL"/>
              <a:t> </a:t>
            </a:r>
            <a:r>
              <a:rPr lang="pl-PL" err="1"/>
              <a:t>doctor</a:t>
            </a:r>
            <a:r>
              <a:rPr lang="pl-PL"/>
              <a:t> the system </a:t>
            </a:r>
            <a:r>
              <a:rPr lang="pl-PL" err="1"/>
              <a:t>can</a:t>
            </a:r>
            <a:r>
              <a:rPr lang="pl-PL"/>
              <a:t> </a:t>
            </a:r>
            <a:r>
              <a:rPr lang="pl-PL" err="1"/>
              <a:t>help</a:t>
            </a:r>
            <a:r>
              <a:rPr lang="pl-PL"/>
              <a:t> </a:t>
            </a:r>
            <a:r>
              <a:rPr lang="pl-PL" err="1"/>
              <a:t>reduce</a:t>
            </a:r>
            <a:r>
              <a:rPr lang="pl-PL"/>
              <a:t> the </a:t>
            </a:r>
            <a:r>
              <a:rPr lang="pl-PL" err="1"/>
              <a:t>stress</a:t>
            </a:r>
            <a:r>
              <a:rPr lang="pl-PL"/>
              <a:t> </a:t>
            </a:r>
            <a:r>
              <a:rPr lang="pl-PL" err="1"/>
              <a:t>placed</a:t>
            </a:r>
            <a:r>
              <a:rPr lang="pl-PL"/>
              <a:t> on the </a:t>
            </a:r>
            <a:r>
              <a:rPr lang="pl-PL" err="1"/>
              <a:t>health</a:t>
            </a:r>
            <a:r>
              <a:rPr lang="pl-PL"/>
              <a:t> system. </a:t>
            </a:r>
          </a:p>
          <a:p>
            <a:r>
              <a:rPr lang="pl-PL" err="1"/>
              <a:t>It’s</a:t>
            </a:r>
            <a:r>
              <a:rPr lang="pl-PL"/>
              <a:t> </a:t>
            </a:r>
            <a:r>
              <a:rPr lang="pl-PL" err="1"/>
              <a:t>an</a:t>
            </a:r>
            <a:r>
              <a:rPr lang="pl-PL"/>
              <a:t> </a:t>
            </a:r>
            <a:r>
              <a:rPr lang="pl-PL" err="1"/>
              <a:t>especially</a:t>
            </a:r>
            <a:r>
              <a:rPr lang="pl-PL"/>
              <a:t> </a:t>
            </a:r>
            <a:r>
              <a:rPr lang="pl-PL" err="1"/>
              <a:t>important</a:t>
            </a:r>
            <a:r>
              <a:rPr lang="pl-PL"/>
              <a:t> </a:t>
            </a:r>
            <a:r>
              <a:rPr lang="pl-PL" err="1"/>
              <a:t>feature</a:t>
            </a:r>
            <a:r>
              <a:rPr lang="pl-PL"/>
              <a:t> in the </a:t>
            </a:r>
            <a:r>
              <a:rPr lang="pl-PL" err="1"/>
              <a:t>time</a:t>
            </a:r>
            <a:r>
              <a:rPr lang="pl-PL"/>
              <a:t> of the covid-19 </a:t>
            </a:r>
            <a:r>
              <a:rPr lang="pl-PL" err="1"/>
              <a:t>pandemic</a:t>
            </a:r>
            <a:r>
              <a:rPr lang="pl-PL"/>
              <a:t> </a:t>
            </a:r>
            <a:r>
              <a:rPr lang="pl-PL" err="1"/>
              <a:t>when</a:t>
            </a:r>
            <a:r>
              <a:rPr lang="pl-PL"/>
              <a:t> the </a:t>
            </a:r>
            <a:r>
              <a:rPr lang="pl-PL" err="1"/>
              <a:t>health</a:t>
            </a:r>
            <a:r>
              <a:rPr lang="pl-PL"/>
              <a:t> system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forced</a:t>
            </a:r>
            <a:r>
              <a:rPr lang="pl-PL"/>
              <a:t> to </a:t>
            </a:r>
            <a:r>
              <a:rPr lang="pl-PL" err="1"/>
              <a:t>it’s</a:t>
            </a:r>
            <a:r>
              <a:rPr lang="pl-PL"/>
              <a:t> </a:t>
            </a:r>
            <a:r>
              <a:rPr lang="pl-PL" err="1"/>
              <a:t>limits</a:t>
            </a:r>
            <a:r>
              <a:rPr lang="pl-PL"/>
              <a:t>. </a:t>
            </a:r>
          </a:p>
          <a:p>
            <a:r>
              <a:rPr lang="pl-PL"/>
              <a:t>The </a:t>
            </a:r>
            <a:r>
              <a:rPr lang="pl-PL" err="1"/>
              <a:t>app</a:t>
            </a:r>
            <a:r>
              <a:rPr lang="pl-PL"/>
              <a:t> </a:t>
            </a:r>
            <a:r>
              <a:rPr lang="pl-PL" err="1"/>
              <a:t>can</a:t>
            </a:r>
            <a:r>
              <a:rPr lang="pl-PL"/>
              <a:t> </a:t>
            </a:r>
            <a:r>
              <a:rPr lang="pl-PL" err="1"/>
              <a:t>predict</a:t>
            </a:r>
            <a:r>
              <a:rPr lang="pl-PL"/>
              <a:t> </a:t>
            </a:r>
            <a:r>
              <a:rPr lang="pl-PL" err="1"/>
              <a:t>over</a:t>
            </a:r>
            <a:r>
              <a:rPr lang="pl-PL"/>
              <a:t> five </a:t>
            </a:r>
            <a:r>
              <a:rPr lang="pl-PL" err="1"/>
              <a:t>thousands</a:t>
            </a:r>
            <a:r>
              <a:rPr lang="pl-PL"/>
              <a:t>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dieseases</a:t>
            </a:r>
            <a:r>
              <a:rPr lang="pl-PL"/>
              <a:t> and </a:t>
            </a:r>
            <a:r>
              <a:rPr lang="pl-PL" err="1"/>
              <a:t>other</a:t>
            </a:r>
            <a:r>
              <a:rPr lang="pl-PL"/>
              <a:t> </a:t>
            </a:r>
            <a:r>
              <a:rPr lang="pl-PL" err="1"/>
              <a:t>conditions</a:t>
            </a:r>
            <a:r>
              <a:rPr lang="pl-PL"/>
              <a:t>, </a:t>
            </a:r>
            <a:r>
              <a:rPr lang="pl-PL" err="1"/>
              <a:t>greately</a:t>
            </a:r>
            <a:r>
              <a:rPr lang="pl-PL"/>
              <a:t> </a:t>
            </a:r>
            <a:r>
              <a:rPr lang="pl-PL" err="1"/>
              <a:t>aiding</a:t>
            </a:r>
            <a:r>
              <a:rPr lang="pl-PL"/>
              <a:t> the </a:t>
            </a:r>
            <a:r>
              <a:rPr lang="pl-PL" err="1"/>
              <a:t>doctor</a:t>
            </a:r>
            <a:r>
              <a:rPr lang="pl-PL"/>
              <a:t> </a:t>
            </a:r>
            <a:r>
              <a:rPr lang="pl-PL" err="1"/>
              <a:t>later</a:t>
            </a:r>
            <a:r>
              <a:rPr lang="pl-PL"/>
              <a:t> </a:t>
            </a:r>
            <a:r>
              <a:rPr lang="pl-PL" err="1"/>
              <a:t>examining</a:t>
            </a:r>
            <a:r>
              <a:rPr lang="pl-PL"/>
              <a:t> the </a:t>
            </a:r>
            <a:r>
              <a:rPr lang="pl-PL" err="1"/>
              <a:t>users</a:t>
            </a:r>
            <a:r>
              <a:rPr lang="pl-PL"/>
              <a:t>.</a:t>
            </a:r>
          </a:p>
          <a:p>
            <a:r>
              <a:rPr lang="pl-PL"/>
              <a:t>We </a:t>
            </a:r>
            <a:r>
              <a:rPr lang="pl-PL" err="1"/>
              <a:t>believe</a:t>
            </a:r>
            <a:r>
              <a:rPr lang="pl-PL"/>
              <a:t> </a:t>
            </a:r>
            <a:r>
              <a:rPr lang="pl-PL" err="1"/>
              <a:t>that</a:t>
            </a:r>
            <a:r>
              <a:rPr lang="pl-PL"/>
              <a:t> the </a:t>
            </a:r>
            <a:r>
              <a:rPr lang="pl-PL" err="1"/>
              <a:t>application</a:t>
            </a:r>
            <a:r>
              <a:rPr lang="pl-PL"/>
              <a:t> </a:t>
            </a:r>
            <a:r>
              <a:rPr lang="pl-PL" err="1"/>
              <a:t>could</a:t>
            </a:r>
            <a:r>
              <a:rPr lang="pl-PL"/>
              <a:t> be of </a:t>
            </a:r>
            <a:r>
              <a:rPr lang="pl-PL" err="1"/>
              <a:t>great</a:t>
            </a:r>
            <a:r>
              <a:rPr lang="pl-PL"/>
              <a:t> </a:t>
            </a:r>
            <a:r>
              <a:rPr lang="pl-PL" err="1"/>
              <a:t>use</a:t>
            </a:r>
            <a:r>
              <a:rPr lang="pl-PL"/>
              <a:t> to the </a:t>
            </a:r>
            <a:r>
              <a:rPr lang="pl-PL" err="1"/>
              <a:t>health</a:t>
            </a:r>
            <a:r>
              <a:rPr lang="pl-PL"/>
              <a:t> system of </a:t>
            </a:r>
            <a:r>
              <a:rPr lang="pl-PL" err="1"/>
              <a:t>many</a:t>
            </a:r>
            <a:r>
              <a:rPr lang="pl-PL"/>
              <a:t> </a:t>
            </a:r>
            <a:r>
              <a:rPr lang="pl-PL" err="1"/>
              <a:t>nations</a:t>
            </a:r>
            <a:r>
              <a:rPr lang="pl-PL"/>
              <a:t> and we </a:t>
            </a:r>
            <a:r>
              <a:rPr lang="pl-PL" err="1"/>
              <a:t>could</a:t>
            </a:r>
            <a:r>
              <a:rPr lang="pl-PL"/>
              <a:t> </a:t>
            </a:r>
            <a:r>
              <a:rPr lang="pl-PL" err="1"/>
              <a:t>distribiute</a:t>
            </a:r>
            <a:r>
              <a:rPr lang="pl-PL"/>
              <a:t> </a:t>
            </a:r>
            <a:r>
              <a:rPr lang="pl-PL" err="1"/>
              <a:t>it</a:t>
            </a:r>
            <a:r>
              <a:rPr lang="pl-PL"/>
              <a:t> </a:t>
            </a:r>
            <a:r>
              <a:rPr lang="pl-PL" err="1"/>
              <a:t>through</a:t>
            </a:r>
            <a:r>
              <a:rPr lang="pl-PL"/>
              <a:t> </a:t>
            </a:r>
            <a:r>
              <a:rPr lang="pl-PL" err="1"/>
              <a:t>their</a:t>
            </a:r>
            <a:r>
              <a:rPr lang="pl-PL"/>
              <a:t> </a:t>
            </a:r>
            <a:r>
              <a:rPr lang="pl-PL" err="1"/>
              <a:t>goverments</a:t>
            </a:r>
            <a:r>
              <a:rPr lang="pl-PL"/>
              <a:t> </a:t>
            </a:r>
            <a:r>
              <a:rPr lang="pl-PL" err="1"/>
              <a:t>institiutions</a:t>
            </a:r>
            <a:r>
              <a:rPr lang="pl-PL"/>
              <a:t> in order to </a:t>
            </a:r>
            <a:r>
              <a:rPr lang="pl-PL" err="1"/>
              <a:t>reach</a:t>
            </a:r>
            <a:r>
              <a:rPr lang="pl-PL"/>
              <a:t> </a:t>
            </a:r>
            <a:r>
              <a:rPr lang="pl-PL" err="1"/>
              <a:t>many</a:t>
            </a:r>
            <a:r>
              <a:rPr lang="pl-PL"/>
              <a:t>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users</a:t>
            </a:r>
            <a:r>
              <a:rPr lang="pl-PL"/>
              <a:t>.</a:t>
            </a:r>
          </a:p>
          <a:p>
            <a:endParaRPr lang="pl-PL"/>
          </a:p>
          <a:p>
            <a:r>
              <a:rPr lang="pl-PL"/>
              <a:t>But as </a:t>
            </a:r>
            <a:r>
              <a:rPr lang="pl-PL" err="1"/>
              <a:t>I’ve</a:t>
            </a:r>
            <a:r>
              <a:rPr lang="pl-PL"/>
              <a:t> </a:t>
            </a:r>
            <a:r>
              <a:rPr lang="pl-PL" err="1"/>
              <a:t>repeated</a:t>
            </a:r>
            <a:r>
              <a:rPr lang="pl-PL"/>
              <a:t> </a:t>
            </a:r>
            <a:r>
              <a:rPr lang="pl-PL" err="1"/>
              <a:t>many</a:t>
            </a:r>
            <a:r>
              <a:rPr lang="pl-PL"/>
              <a:t> Times </a:t>
            </a:r>
            <a:r>
              <a:rPr lang="pl-PL" err="1"/>
              <a:t>before</a:t>
            </a:r>
            <a:r>
              <a:rPr lang="pl-PL"/>
              <a:t>, the </a:t>
            </a:r>
            <a:r>
              <a:rPr lang="pl-PL" err="1"/>
              <a:t>app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intended</a:t>
            </a:r>
            <a:r>
              <a:rPr lang="pl-PL"/>
              <a:t> to </a:t>
            </a:r>
            <a:r>
              <a:rPr lang="pl-PL" err="1"/>
              <a:t>aid</a:t>
            </a:r>
            <a:r>
              <a:rPr lang="pl-PL"/>
              <a:t> </a:t>
            </a:r>
            <a:r>
              <a:rPr lang="pl-PL" err="1"/>
              <a:t>human</a:t>
            </a:r>
            <a:r>
              <a:rPr lang="pl-PL"/>
              <a:t> </a:t>
            </a:r>
            <a:r>
              <a:rPr lang="pl-PL" err="1"/>
              <a:t>Doctors</a:t>
            </a:r>
            <a:r>
              <a:rPr lang="pl-PL"/>
              <a:t> and </a:t>
            </a:r>
            <a:r>
              <a:rPr lang="pl-PL" err="1"/>
              <a:t>can’t</a:t>
            </a:r>
            <a:r>
              <a:rPr lang="pl-PL"/>
              <a:t> </a:t>
            </a:r>
            <a:r>
              <a:rPr lang="pl-PL" err="1"/>
              <a:t>replace</a:t>
            </a:r>
            <a:r>
              <a:rPr lang="pl-PL"/>
              <a:t> </a:t>
            </a:r>
            <a:r>
              <a:rPr lang="pl-PL" err="1"/>
              <a:t>them</a:t>
            </a:r>
            <a:r>
              <a:rPr lang="pl-PL"/>
              <a:t>, </a:t>
            </a:r>
            <a:r>
              <a:rPr lang="pl-PL" err="1"/>
              <a:t>diagnosis</a:t>
            </a:r>
            <a:r>
              <a:rPr lang="pl-PL"/>
              <a:t> </a:t>
            </a:r>
            <a:r>
              <a:rPr lang="pl-PL" err="1"/>
              <a:t>performed</a:t>
            </a:r>
            <a:r>
              <a:rPr lang="pl-PL"/>
              <a:t> by </a:t>
            </a:r>
            <a:r>
              <a:rPr lang="pl-PL" err="1"/>
              <a:t>human</a:t>
            </a:r>
            <a:r>
              <a:rPr lang="pl-PL"/>
              <a:t> </a:t>
            </a:r>
            <a:r>
              <a:rPr lang="pl-PL" err="1"/>
              <a:t>doctors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, for the </a:t>
            </a:r>
            <a:r>
              <a:rPr lang="pl-PL" err="1"/>
              <a:t>forseeable</a:t>
            </a:r>
            <a:r>
              <a:rPr lang="pl-PL"/>
              <a:t> </a:t>
            </a:r>
            <a:r>
              <a:rPr lang="pl-PL" err="1"/>
              <a:t>feature</a:t>
            </a:r>
            <a:r>
              <a:rPr lang="pl-PL"/>
              <a:t>, the </a:t>
            </a:r>
            <a:r>
              <a:rPr lang="pl-PL" err="1"/>
              <a:t>only</a:t>
            </a:r>
            <a:r>
              <a:rPr lang="pl-PL"/>
              <a:t> </a:t>
            </a:r>
            <a:r>
              <a:rPr lang="pl-PL" err="1"/>
              <a:t>way</a:t>
            </a:r>
            <a:r>
              <a:rPr lang="pl-PL"/>
              <a:t> to be </a:t>
            </a:r>
            <a:r>
              <a:rPr lang="pl-PL" err="1"/>
              <a:t>certrain</a:t>
            </a:r>
            <a:r>
              <a:rPr lang="pl-PL"/>
              <a:t> </a:t>
            </a:r>
            <a:r>
              <a:rPr lang="pl-PL" err="1"/>
              <a:t>about</a:t>
            </a:r>
            <a:r>
              <a:rPr lang="pl-PL"/>
              <a:t> </a:t>
            </a:r>
            <a:r>
              <a:rPr lang="pl-PL" err="1"/>
              <a:t>your</a:t>
            </a:r>
            <a:r>
              <a:rPr lang="pl-PL"/>
              <a:t> </a:t>
            </a:r>
            <a:r>
              <a:rPr lang="pl-PL" err="1"/>
              <a:t>conditions</a:t>
            </a:r>
            <a:r>
              <a:rPr lang="pl-PL"/>
              <a:t>.</a:t>
            </a:r>
          </a:p>
          <a:p>
            <a:r>
              <a:rPr lang="pl-PL"/>
              <a:t>But </a:t>
            </a:r>
            <a:r>
              <a:rPr lang="pl-PL" err="1"/>
              <a:t>still</a:t>
            </a:r>
            <a:r>
              <a:rPr lang="pl-PL"/>
              <a:t> the </a:t>
            </a:r>
            <a:r>
              <a:rPr lang="pl-PL" err="1"/>
              <a:t>way</a:t>
            </a:r>
            <a:r>
              <a:rPr lang="pl-PL"/>
              <a:t> we </a:t>
            </a:r>
            <a:r>
              <a:rPr lang="pl-PL" err="1"/>
              <a:t>can</a:t>
            </a:r>
            <a:r>
              <a:rPr lang="pl-PL"/>
              <a:t> </a:t>
            </a:r>
            <a:r>
              <a:rPr lang="pl-PL" err="1"/>
              <a:t>help</a:t>
            </a:r>
            <a:r>
              <a:rPr lang="pl-PL"/>
              <a:t> </a:t>
            </a:r>
            <a:r>
              <a:rPr lang="pl-PL" err="1"/>
              <a:t>narrow</a:t>
            </a:r>
            <a:r>
              <a:rPr lang="pl-PL"/>
              <a:t> down the </a:t>
            </a:r>
            <a:r>
              <a:rPr lang="pl-PL" err="1"/>
              <a:t>possible</a:t>
            </a:r>
            <a:r>
              <a:rPr lang="pl-PL"/>
              <a:t> </a:t>
            </a:r>
            <a:r>
              <a:rPr lang="pl-PL" err="1"/>
              <a:t>conditions</a:t>
            </a:r>
            <a:r>
              <a:rPr lang="pl-PL"/>
              <a:t> and </a:t>
            </a:r>
            <a:r>
              <a:rPr lang="pl-PL" err="1"/>
              <a:t>speed</a:t>
            </a:r>
            <a:r>
              <a:rPr lang="pl-PL"/>
              <a:t> </a:t>
            </a:r>
            <a:r>
              <a:rPr lang="pl-PL" err="1"/>
              <a:t>up</a:t>
            </a:r>
            <a:r>
              <a:rPr lang="pl-PL"/>
              <a:t> </a:t>
            </a:r>
            <a:r>
              <a:rPr lang="pl-PL" err="1"/>
              <a:t>any</a:t>
            </a:r>
            <a:r>
              <a:rPr lang="pl-PL"/>
              <a:t> </a:t>
            </a:r>
            <a:r>
              <a:rPr lang="pl-PL" err="1"/>
              <a:t>appointments</a:t>
            </a:r>
            <a:r>
              <a:rPr lang="pl-PL"/>
              <a:t> with the </a:t>
            </a:r>
            <a:r>
              <a:rPr lang="pl-PL" err="1"/>
              <a:t>doctors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irreplacable</a:t>
            </a:r>
            <a:r>
              <a:rPr lang="pl-PL"/>
              <a:t>.</a:t>
            </a:r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4CE1-BC5E-4E5B-8997-E511CC85C92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07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4CE1-BC5E-4E5B-8997-E511CC85C92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39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4CE1-BC5E-4E5B-8997-E511CC85C92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85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 </a:t>
            </a:r>
            <a:r>
              <a:rPr lang="en-US" err="1"/>
              <a:t>przypadku</a:t>
            </a:r>
            <a:r>
              <a:rPr lang="en-US"/>
              <a:t> </a:t>
            </a:r>
            <a:r>
              <a:rPr lang="en-US" err="1"/>
              <a:t>pytania</a:t>
            </a:r>
            <a:r>
              <a:rPr lang="en-US"/>
              <a:t>, </a:t>
            </a:r>
            <a:r>
              <a:rPr lang="en-US" err="1"/>
              <a:t>czy</a:t>
            </a:r>
            <a:r>
              <a:rPr lang="en-US"/>
              <a:t> </a:t>
            </a:r>
            <a:r>
              <a:rPr lang="en-US" err="1"/>
              <a:t>ankietowani</a:t>
            </a:r>
            <a:r>
              <a:rPr lang="en-US"/>
              <a:t> </a:t>
            </a:r>
            <a:r>
              <a:rPr lang="en-US" err="1"/>
              <a:t>są</a:t>
            </a:r>
            <a:r>
              <a:rPr lang="en-US"/>
              <a:t> w </a:t>
            </a:r>
            <a:r>
              <a:rPr lang="en-US" err="1"/>
              <a:t>stanie</a:t>
            </a:r>
            <a:r>
              <a:rPr lang="en-US"/>
              <a:t> </a:t>
            </a:r>
            <a:r>
              <a:rPr lang="en-US" err="1"/>
              <a:t>uwierzyć</a:t>
            </a:r>
            <a:r>
              <a:rPr lang="en-US"/>
              <a:t> w </a:t>
            </a:r>
            <a:r>
              <a:rPr lang="en-US" err="1"/>
              <a:t>diagnozę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internet </a:t>
            </a:r>
            <a:r>
              <a:rPr lang="en-US" err="1"/>
              <a:t>zdania</a:t>
            </a:r>
            <a:r>
              <a:rPr lang="en-US"/>
              <a:t> </a:t>
            </a:r>
            <a:r>
              <a:rPr lang="en-US" err="1"/>
              <a:t>były</a:t>
            </a:r>
            <a:r>
              <a:rPr lang="en-US"/>
              <a:t> </a:t>
            </a:r>
            <a:r>
              <a:rPr lang="en-US" err="1"/>
              <a:t>bardzo</a:t>
            </a:r>
            <a:r>
              <a:rPr lang="en-US"/>
              <a:t> </a:t>
            </a:r>
            <a:r>
              <a:rPr lang="en-US" err="1"/>
              <a:t>podzielone</a:t>
            </a:r>
            <a:r>
              <a:rPr lang="en-US"/>
              <a:t>. </a:t>
            </a:r>
            <a:r>
              <a:rPr lang="en-US" err="1"/>
              <a:t>Około</a:t>
            </a:r>
            <a:r>
              <a:rPr lang="en-US"/>
              <a:t> 31% </a:t>
            </a:r>
            <a:r>
              <a:rPr lang="en-US" err="1"/>
              <a:t>osób</a:t>
            </a:r>
            <a:r>
              <a:rPr lang="en-US"/>
              <a:t> </a:t>
            </a:r>
            <a:r>
              <a:rPr lang="en-US" err="1"/>
              <a:t>odpowiedziało</a:t>
            </a:r>
            <a:r>
              <a:rPr lang="en-US"/>
              <a:t> </a:t>
            </a:r>
            <a:r>
              <a:rPr lang="en-US" err="1"/>
              <a:t>przecząco</a:t>
            </a:r>
            <a:r>
              <a:rPr lang="en-US"/>
              <a:t>, </a:t>
            </a:r>
            <a:r>
              <a:rPr lang="en-US" err="1"/>
              <a:t>kolejne</a:t>
            </a:r>
            <a:r>
              <a:rPr lang="en-US"/>
              <a:t> 31% </a:t>
            </a:r>
            <a:r>
              <a:rPr lang="en-US" err="1"/>
              <a:t>było</a:t>
            </a:r>
            <a:r>
              <a:rPr lang="en-US"/>
              <a:t> </a:t>
            </a:r>
            <a:r>
              <a:rPr lang="en-US" err="1"/>
              <a:t>niezdecydowanych</a:t>
            </a:r>
            <a:r>
              <a:rPr lang="en-US"/>
              <a:t>, </a:t>
            </a:r>
            <a:r>
              <a:rPr lang="en-US" err="1"/>
              <a:t>natomiast</a:t>
            </a:r>
            <a:r>
              <a:rPr lang="en-US"/>
              <a:t> 36% </a:t>
            </a:r>
            <a:r>
              <a:rPr lang="en-US" err="1"/>
              <a:t>ankietowanych</a:t>
            </a:r>
            <a:r>
              <a:rPr lang="en-US"/>
              <a:t> </a:t>
            </a:r>
            <a:r>
              <a:rPr lang="en-US" err="1"/>
              <a:t>byłoby</a:t>
            </a:r>
            <a:r>
              <a:rPr lang="en-US"/>
              <a:t> w </a:t>
            </a:r>
            <a:r>
              <a:rPr lang="en-US" err="1"/>
              <a:t>stanie</a:t>
            </a:r>
            <a:r>
              <a:rPr lang="en-US"/>
              <a:t> </a:t>
            </a:r>
            <a:r>
              <a:rPr lang="en-US" err="1"/>
              <a:t>uwierzyć</a:t>
            </a:r>
            <a:r>
              <a:rPr lang="en-US"/>
              <a:t> w </a:t>
            </a:r>
            <a:r>
              <a:rPr lang="en-US" err="1"/>
              <a:t>diagnozę</a:t>
            </a:r>
            <a:r>
              <a:rPr lang="en-US"/>
              <a:t>.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 err="1"/>
              <a:t>Ponad</a:t>
            </a:r>
            <a:r>
              <a:rPr lang="en-US"/>
              <a:t> </a:t>
            </a:r>
            <a:r>
              <a:rPr lang="en-US" err="1"/>
              <a:t>połowa</a:t>
            </a:r>
            <a:r>
              <a:rPr lang="en-US"/>
              <a:t> </a:t>
            </a:r>
            <a:r>
              <a:rPr lang="en-US" err="1"/>
              <a:t>ankietowanych</a:t>
            </a:r>
            <a:r>
              <a:rPr lang="en-US"/>
              <a:t> - 55%, z </a:t>
            </a:r>
            <a:r>
              <a:rPr lang="en-US" err="1"/>
              <a:t>chęcią</a:t>
            </a:r>
            <a:r>
              <a:rPr lang="en-US"/>
              <a:t> </a:t>
            </a:r>
            <a:r>
              <a:rPr lang="en-US" err="1"/>
              <a:t>używałaby</a:t>
            </a:r>
            <a:r>
              <a:rPr lang="en-US"/>
              <a:t> </a:t>
            </a:r>
            <a:r>
              <a:rPr lang="en-US" err="1"/>
              <a:t>naszej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. Jest to </a:t>
            </a:r>
            <a:r>
              <a:rPr lang="en-US" err="1"/>
              <a:t>jeden</a:t>
            </a:r>
            <a:r>
              <a:rPr lang="en-US"/>
              <a:t> z </a:t>
            </a:r>
            <a:r>
              <a:rPr lang="en-US" err="1"/>
              <a:t>argumentów</a:t>
            </a:r>
            <a:r>
              <a:rPr lang="en-US"/>
              <a:t>, </a:t>
            </a:r>
            <a:r>
              <a:rPr lang="en-US" err="1"/>
              <a:t>dla</a:t>
            </a:r>
            <a:r>
              <a:rPr lang="en-US"/>
              <a:t> </a:t>
            </a:r>
            <a:r>
              <a:rPr lang="en-US" err="1"/>
              <a:t>których</a:t>
            </a:r>
            <a:r>
              <a:rPr lang="en-US"/>
              <a:t> </a:t>
            </a:r>
            <a:r>
              <a:rPr lang="en-US" err="1"/>
              <a:t>warto</a:t>
            </a:r>
            <a:r>
              <a:rPr lang="en-US"/>
              <a:t> </a:t>
            </a:r>
            <a:r>
              <a:rPr lang="en-US" err="1"/>
              <a:t>stworzyć</a:t>
            </a:r>
            <a:r>
              <a:rPr lang="en-US"/>
              <a:t> </a:t>
            </a:r>
            <a:r>
              <a:rPr lang="en-US" err="1"/>
              <a:t>aplikację</a:t>
            </a:r>
            <a:r>
              <a:rPr lang="en-US"/>
              <a:t>.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 err="1"/>
              <a:t>Dla</a:t>
            </a:r>
            <a:r>
              <a:rPr lang="en-US"/>
              <a:t> </a:t>
            </a:r>
            <a:r>
              <a:rPr lang="en-US" err="1"/>
              <a:t>zdecydowanej</a:t>
            </a:r>
            <a:r>
              <a:rPr lang="en-US"/>
              <a:t> </a:t>
            </a:r>
            <a:r>
              <a:rPr lang="en-US" err="1"/>
              <a:t>większości</a:t>
            </a:r>
            <a:r>
              <a:rPr lang="en-US"/>
              <a:t> </a:t>
            </a:r>
            <a:r>
              <a:rPr lang="en-US" err="1"/>
              <a:t>użytkowników</a:t>
            </a:r>
            <a:r>
              <a:rPr lang="en-US"/>
              <a:t> </a:t>
            </a:r>
            <a:r>
              <a:rPr lang="en-US" err="1"/>
              <a:t>mechanizm</a:t>
            </a:r>
            <a:r>
              <a:rPr lang="en-US"/>
              <a:t> </a:t>
            </a:r>
            <a:r>
              <a:rPr lang="en-US" err="1"/>
              <a:t>podawania</a:t>
            </a:r>
            <a:r>
              <a:rPr lang="en-US"/>
              <a:t> </a:t>
            </a:r>
            <a:r>
              <a:rPr lang="en-US" err="1"/>
              <a:t>symptomów</a:t>
            </a:r>
            <a:r>
              <a:rPr lang="en-US"/>
              <a:t> </a:t>
            </a:r>
            <a:r>
              <a:rPr lang="en-US" err="1"/>
              <a:t>oraz</a:t>
            </a:r>
            <a:r>
              <a:rPr lang="en-US"/>
              <a:t> </a:t>
            </a:r>
            <a:r>
              <a:rPr lang="en-US" err="1"/>
              <a:t>rozmowy</a:t>
            </a:r>
            <a:r>
              <a:rPr lang="en-US"/>
              <a:t> z e-</a:t>
            </a:r>
            <a:r>
              <a:rPr lang="en-US" err="1"/>
              <a:t>Doctorem</a:t>
            </a:r>
            <a:r>
              <a:rPr lang="en-US"/>
              <a:t> w </a:t>
            </a:r>
            <a:r>
              <a:rPr lang="en-US" err="1"/>
              <a:t>formie</a:t>
            </a:r>
            <a:r>
              <a:rPr lang="en-US"/>
              <a:t> </a:t>
            </a:r>
            <a:r>
              <a:rPr lang="en-US" err="1"/>
              <a:t>czatu</a:t>
            </a:r>
            <a:r>
              <a:rPr lang="en-US"/>
              <a:t> jest </a:t>
            </a:r>
            <a:r>
              <a:rPr lang="en-US" err="1"/>
              <a:t>czytelny</a:t>
            </a:r>
            <a:r>
              <a:rPr lang="en-US"/>
              <a:t> - </a:t>
            </a:r>
            <a:r>
              <a:rPr lang="en-US" err="1"/>
              <a:t>ponad</a:t>
            </a:r>
            <a:r>
              <a:rPr lang="en-US"/>
              <a:t> 86%. </a:t>
            </a:r>
            <a:r>
              <a:rPr lang="en-US" err="1"/>
              <a:t>Oznacza</a:t>
            </a:r>
            <a:r>
              <a:rPr lang="en-US"/>
              <a:t> to,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ma </a:t>
            </a:r>
            <a:r>
              <a:rPr lang="en-US" err="1"/>
              <a:t>potrzeby</a:t>
            </a:r>
            <a:r>
              <a:rPr lang="en-US"/>
              <a:t> </a:t>
            </a:r>
            <a:r>
              <a:rPr lang="en-US" err="1"/>
              <a:t>zmieniania</a:t>
            </a:r>
            <a:r>
              <a:rPr lang="en-US"/>
              <a:t> </a:t>
            </a:r>
            <a:r>
              <a:rPr lang="en-US" err="1"/>
              <a:t>formy</a:t>
            </a:r>
            <a:r>
              <a:rPr lang="en-US"/>
              <a:t> </a:t>
            </a:r>
            <a:r>
              <a:rPr lang="en-US" err="1"/>
              <a:t>komunikacji</a:t>
            </a:r>
            <a:r>
              <a:rPr lang="en-US"/>
              <a:t> </a:t>
            </a:r>
            <a:r>
              <a:rPr lang="en-US" err="1"/>
              <a:t>użytkownika</a:t>
            </a:r>
            <a:r>
              <a:rPr lang="en-US"/>
              <a:t> z </a:t>
            </a:r>
            <a:r>
              <a:rPr lang="en-US" err="1"/>
              <a:t>aplikacją</a:t>
            </a:r>
            <a:r>
              <a:rPr lang="en-US"/>
              <a:t>.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 err="1"/>
              <a:t>Podobnie</a:t>
            </a:r>
            <a:r>
              <a:rPr lang="en-US"/>
              <a:t> w </a:t>
            </a:r>
            <a:r>
              <a:rPr lang="en-US" err="1"/>
              <a:t>przypadku</a:t>
            </a:r>
            <a:r>
              <a:rPr lang="en-US"/>
              <a:t> </a:t>
            </a:r>
            <a:r>
              <a:rPr lang="en-US" err="1"/>
              <a:t>pytania</a:t>
            </a:r>
            <a:r>
              <a:rPr lang="en-US"/>
              <a:t>, </a:t>
            </a:r>
            <a:r>
              <a:rPr lang="en-US" err="1"/>
              <a:t>czy</a:t>
            </a:r>
            <a:r>
              <a:rPr lang="en-US"/>
              <a:t> </a:t>
            </a:r>
            <a:r>
              <a:rPr lang="en-US" err="1"/>
              <a:t>aplikacja</a:t>
            </a:r>
            <a:r>
              <a:rPr lang="en-US"/>
              <a:t> </a:t>
            </a:r>
            <a:r>
              <a:rPr lang="en-US" err="1"/>
              <a:t>mogłaby</a:t>
            </a:r>
            <a:r>
              <a:rPr lang="en-US"/>
              <a:t> </a:t>
            </a:r>
            <a:r>
              <a:rPr lang="en-US" err="1"/>
              <a:t>pomóc</a:t>
            </a:r>
            <a:r>
              <a:rPr lang="en-US"/>
              <a:t> w </a:t>
            </a:r>
            <a:r>
              <a:rPr lang="en-US" err="1"/>
              <a:t>podjęciu</a:t>
            </a:r>
            <a:r>
              <a:rPr lang="en-US"/>
              <a:t> </a:t>
            </a:r>
            <a:r>
              <a:rPr lang="en-US" err="1"/>
              <a:t>decyzji</a:t>
            </a:r>
            <a:r>
              <a:rPr lang="en-US"/>
              <a:t>, do </a:t>
            </a:r>
            <a:r>
              <a:rPr lang="en-US" err="1"/>
              <a:t>którego</a:t>
            </a:r>
            <a:r>
              <a:rPr lang="en-US"/>
              <a:t> </a:t>
            </a:r>
            <a:r>
              <a:rPr lang="en-US" err="1"/>
              <a:t>lekarza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powinni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udać</a:t>
            </a:r>
            <a:r>
              <a:rPr lang="en-US"/>
              <a:t>. </a:t>
            </a:r>
            <a:r>
              <a:rPr lang="en-US" err="1"/>
              <a:t>Ponad</a:t>
            </a:r>
            <a:r>
              <a:rPr lang="en-US"/>
              <a:t> 90% </a:t>
            </a:r>
            <a:r>
              <a:rPr lang="en-US" err="1"/>
              <a:t>ankietowanych</a:t>
            </a:r>
            <a:r>
              <a:rPr lang="en-US"/>
              <a:t>, </a:t>
            </a:r>
            <a:r>
              <a:rPr lang="en-US" err="1"/>
              <a:t>uważa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aplikacja</a:t>
            </a:r>
            <a:r>
              <a:rPr lang="en-US"/>
              <a:t> </a:t>
            </a:r>
            <a:r>
              <a:rPr lang="en-US" err="1"/>
              <a:t>mogłaby</a:t>
            </a:r>
            <a:r>
              <a:rPr lang="en-US"/>
              <a:t> </a:t>
            </a:r>
            <a:r>
              <a:rPr lang="en-US" err="1"/>
              <a:t>pomóc</a:t>
            </a:r>
            <a:r>
              <a:rPr lang="en-US"/>
              <a:t> w </a:t>
            </a:r>
            <a:r>
              <a:rPr lang="en-US" err="1"/>
              <a:t>dokonaniu</a:t>
            </a:r>
            <a:r>
              <a:rPr lang="en-US"/>
              <a:t> </a:t>
            </a:r>
            <a:r>
              <a:rPr lang="en-US" err="1"/>
              <a:t>tej</a:t>
            </a:r>
            <a:r>
              <a:rPr lang="en-US"/>
              <a:t> </a:t>
            </a:r>
            <a:r>
              <a:rPr lang="en-US" err="1"/>
              <a:t>decyzji</a:t>
            </a:r>
            <a:r>
              <a:rPr lang="en-US"/>
              <a:t>.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/>
              <a:t>Na </a:t>
            </a:r>
            <a:r>
              <a:rPr lang="en-US" err="1"/>
              <a:t>pytanie</a:t>
            </a:r>
            <a:r>
              <a:rPr lang="en-US"/>
              <a:t>: “</a:t>
            </a:r>
            <a:r>
              <a:rPr lang="en-US" err="1"/>
              <a:t>Czy</a:t>
            </a:r>
            <a:r>
              <a:rPr lang="en-US"/>
              <a:t> </a:t>
            </a:r>
            <a:r>
              <a:rPr lang="en-US" err="1"/>
              <a:t>uważasz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podczas</a:t>
            </a:r>
            <a:r>
              <a:rPr lang="en-US"/>
              <a:t> </a:t>
            </a:r>
            <a:r>
              <a:rPr lang="en-US" err="1"/>
              <a:t>obecnej</a:t>
            </a:r>
            <a:r>
              <a:rPr lang="en-US"/>
              <a:t> </a:t>
            </a:r>
            <a:r>
              <a:rPr lang="en-US" err="1"/>
              <a:t>sytuacji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świecie</a:t>
            </a:r>
            <a:r>
              <a:rPr lang="en-US"/>
              <a:t> ta </a:t>
            </a:r>
            <a:r>
              <a:rPr lang="en-US" err="1"/>
              <a:t>aplikacja</a:t>
            </a:r>
            <a:r>
              <a:rPr lang="en-US"/>
              <a:t> </a:t>
            </a:r>
            <a:r>
              <a:rPr lang="en-US" err="1"/>
              <a:t>mogłaby</a:t>
            </a:r>
            <a:r>
              <a:rPr lang="en-US"/>
              <a:t> </a:t>
            </a:r>
            <a:r>
              <a:rPr lang="en-US" err="1"/>
              <a:t>przyspieszyć</a:t>
            </a:r>
            <a:r>
              <a:rPr lang="en-US"/>
              <a:t> </a:t>
            </a:r>
            <a:r>
              <a:rPr lang="en-US" err="1"/>
              <a:t>diagnozę</a:t>
            </a:r>
            <a:r>
              <a:rPr lang="en-US"/>
              <a:t> </a:t>
            </a:r>
            <a:r>
              <a:rPr lang="en-US" err="1"/>
              <a:t>choroby</a:t>
            </a:r>
            <a:r>
              <a:rPr lang="en-US"/>
              <a:t>?” </a:t>
            </a:r>
            <a:r>
              <a:rPr lang="en-US" err="1"/>
              <a:t>ponad</a:t>
            </a:r>
            <a:r>
              <a:rPr lang="en-US"/>
              <a:t> ¾ </a:t>
            </a:r>
            <a:r>
              <a:rPr lang="en-US" err="1"/>
              <a:t>ankietowanych</a:t>
            </a:r>
            <a:r>
              <a:rPr lang="en-US"/>
              <a:t> </a:t>
            </a:r>
            <a:r>
              <a:rPr lang="en-US" err="1"/>
              <a:t>odpowiedziała</a:t>
            </a:r>
            <a:r>
              <a:rPr lang="en-US"/>
              <a:t> </a:t>
            </a:r>
            <a:r>
              <a:rPr lang="en-US" err="1"/>
              <a:t>twierdząco</a:t>
            </a:r>
            <a:r>
              <a:rPr lang="en-US"/>
              <a:t> co </a:t>
            </a:r>
            <a:r>
              <a:rPr lang="en-US" err="1"/>
              <a:t>oznacza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w </a:t>
            </a:r>
            <a:r>
              <a:rPr lang="en-US" err="1"/>
              <a:t>obecnym</a:t>
            </a:r>
            <a:r>
              <a:rPr lang="en-US"/>
              <a:t> </a:t>
            </a:r>
            <a:r>
              <a:rPr lang="en-US" err="1"/>
              <a:t>czasie</a:t>
            </a:r>
            <a:r>
              <a:rPr lang="en-US"/>
              <a:t> </a:t>
            </a:r>
            <a:r>
              <a:rPr lang="en-US" err="1"/>
              <a:t>pandemii</a:t>
            </a:r>
            <a:r>
              <a:rPr lang="en-US"/>
              <a:t> </a:t>
            </a:r>
            <a:r>
              <a:rPr lang="en-US" err="1"/>
              <a:t>aplikacja</a:t>
            </a:r>
            <a:r>
              <a:rPr lang="en-US"/>
              <a:t> </a:t>
            </a:r>
            <a:r>
              <a:rPr lang="en-US" err="1"/>
              <a:t>wspomogłaby</a:t>
            </a:r>
            <a:r>
              <a:rPr lang="en-US"/>
              <a:t> </a:t>
            </a:r>
            <a:r>
              <a:rPr lang="en-US" err="1"/>
              <a:t>służbę</a:t>
            </a:r>
            <a:r>
              <a:rPr lang="en-US"/>
              <a:t> </a:t>
            </a:r>
            <a:r>
              <a:rPr lang="en-US" err="1"/>
              <a:t>zdrowia</a:t>
            </a:r>
            <a:r>
              <a:rPr lang="en-US"/>
              <a:t>. 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 err="1"/>
              <a:t>Aspekty</a:t>
            </a:r>
            <a:r>
              <a:rPr lang="en-US"/>
              <a:t> </a:t>
            </a:r>
            <a:r>
              <a:rPr lang="en-US" err="1"/>
              <a:t>bezpieczeństwa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, </a:t>
            </a:r>
            <a:r>
              <a:rPr lang="en-US" err="1"/>
              <a:t>wg</a:t>
            </a:r>
            <a:r>
              <a:rPr lang="en-US"/>
              <a:t> </a:t>
            </a:r>
            <a:r>
              <a:rPr lang="en-US" err="1"/>
              <a:t>większości</a:t>
            </a:r>
            <a:r>
              <a:rPr lang="en-US"/>
              <a:t> </a:t>
            </a:r>
            <a:r>
              <a:rPr lang="en-US" err="1"/>
              <a:t>osób</a:t>
            </a:r>
            <a:r>
              <a:rPr lang="en-US"/>
              <a:t> </a:t>
            </a:r>
            <a:r>
              <a:rPr lang="en-US" err="1"/>
              <a:t>odpowiadających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to </a:t>
            </a:r>
            <a:r>
              <a:rPr lang="en-US" err="1"/>
              <a:t>pytanie</a:t>
            </a:r>
            <a:r>
              <a:rPr lang="en-US"/>
              <a:t>,     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stanowią</a:t>
            </a:r>
            <a:r>
              <a:rPr lang="en-US"/>
              <a:t> </a:t>
            </a:r>
            <a:r>
              <a:rPr lang="en-US" err="1"/>
              <a:t>przeciwwskazań</a:t>
            </a:r>
            <a:r>
              <a:rPr lang="en-US"/>
              <a:t> do </a:t>
            </a:r>
            <a:r>
              <a:rPr lang="en-US" err="1"/>
              <a:t>użytkowania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. </a:t>
            </a:r>
            <a:endParaRPr lang="pl-PL"/>
          </a:p>
          <a:p>
            <a:r>
              <a:rPr lang="en-US"/>
              <a:t> </a:t>
            </a:r>
            <a:endParaRPr lang="pl-PL"/>
          </a:p>
          <a:p>
            <a:r>
              <a:rPr lang="en-US" err="1"/>
              <a:t>Ostatnie</a:t>
            </a:r>
            <a:r>
              <a:rPr lang="en-US"/>
              <a:t> </a:t>
            </a:r>
            <a:r>
              <a:rPr lang="en-US" err="1"/>
              <a:t>pytanie</a:t>
            </a:r>
            <a:r>
              <a:rPr lang="en-US"/>
              <a:t> </a:t>
            </a:r>
            <a:r>
              <a:rPr lang="en-US" err="1"/>
              <a:t>dotyczyło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 </a:t>
            </a:r>
            <a:r>
              <a:rPr lang="en-US" err="1"/>
              <a:t>podobnych</a:t>
            </a:r>
            <a:r>
              <a:rPr lang="en-US"/>
              <a:t> do </a:t>
            </a:r>
            <a:r>
              <a:rPr lang="en-US" err="1"/>
              <a:t>naszego</a:t>
            </a:r>
            <a:r>
              <a:rPr lang="en-US"/>
              <a:t> </a:t>
            </a:r>
            <a:r>
              <a:rPr lang="en-US" err="1"/>
              <a:t>projektu</a:t>
            </a:r>
            <a:r>
              <a:rPr lang="en-US"/>
              <a:t>. </a:t>
            </a:r>
            <a:r>
              <a:rPr lang="en-US" err="1"/>
              <a:t>Jedynie</a:t>
            </a:r>
            <a:r>
              <a:rPr lang="en-US"/>
              <a:t> </a:t>
            </a:r>
            <a:r>
              <a:rPr lang="en-US" err="1"/>
              <a:t>jedna</a:t>
            </a:r>
            <a:r>
              <a:rPr lang="en-US"/>
              <a:t> </a:t>
            </a:r>
            <a:r>
              <a:rPr lang="en-US" err="1"/>
              <a:t>ankietowana</a:t>
            </a:r>
            <a:r>
              <a:rPr lang="en-US"/>
              <a:t> </a:t>
            </a:r>
            <a:r>
              <a:rPr lang="en-US" err="1"/>
              <a:t>osoba</a:t>
            </a:r>
            <a:r>
              <a:rPr lang="en-US"/>
              <a:t> </a:t>
            </a:r>
            <a:r>
              <a:rPr lang="en-US" err="1"/>
              <a:t>odpowiedziała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o </a:t>
            </a:r>
            <a:r>
              <a:rPr lang="en-US" err="1"/>
              <a:t>takiej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 </a:t>
            </a:r>
            <a:r>
              <a:rPr lang="en-US" err="1"/>
              <a:t>słyszała</a:t>
            </a:r>
            <a:r>
              <a:rPr lang="en-US"/>
              <a:t>, </a:t>
            </a:r>
            <a:r>
              <a:rPr lang="en-US" err="1"/>
              <a:t>jednak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pamięta</a:t>
            </a:r>
            <a:r>
              <a:rPr lang="en-US"/>
              <a:t> </a:t>
            </a:r>
            <a:r>
              <a:rPr lang="en-US" err="1"/>
              <a:t>nazwy</a:t>
            </a:r>
            <a:r>
              <a:rPr lang="en-US"/>
              <a:t> </a:t>
            </a:r>
            <a:r>
              <a:rPr lang="en-US" err="1"/>
              <a:t>tej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. 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4CE1-BC5E-4E5B-8997-E511CC85C92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96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25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66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8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917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9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7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86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04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15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76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67B7560-05B2-4199-9CF3-E34F1ACFE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81" y="1282240"/>
            <a:ext cx="4538232" cy="3794020"/>
          </a:xfrm>
        </p:spPr>
        <p:txBody>
          <a:bodyPr anchor="b">
            <a:normAutofit/>
          </a:bodyPr>
          <a:lstStyle/>
          <a:p>
            <a:r>
              <a:rPr lang="pl-PL" sz="6600" err="1"/>
              <a:t>Self-Diagnosis</a:t>
            </a:r>
            <a:br>
              <a:rPr lang="pl-PL" sz="5400"/>
            </a:br>
            <a:endParaRPr lang="pl-PL" sz="540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3ED70F55-4398-4B61-9677-1A76E959D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655" y="4794677"/>
            <a:ext cx="3566407" cy="1463040"/>
          </a:xfrm>
        </p:spPr>
        <p:txBody>
          <a:bodyPr anchor="t">
            <a:normAutofit/>
          </a:bodyPr>
          <a:lstStyle/>
          <a:p>
            <a:r>
              <a:rPr lang="pl-PL" sz="2000"/>
              <a:t>Personal </a:t>
            </a:r>
            <a:r>
              <a:rPr lang="pl-PL" sz="2000" err="1"/>
              <a:t>doctor</a:t>
            </a:r>
            <a:r>
              <a:rPr lang="pl-PL" sz="2000"/>
              <a:t> in </a:t>
            </a:r>
            <a:r>
              <a:rPr lang="pl-PL" sz="2000" err="1"/>
              <a:t>your</a:t>
            </a:r>
            <a:r>
              <a:rPr lang="pl-PL" sz="2000"/>
              <a:t> smartphone</a:t>
            </a:r>
            <a:endParaRPr lang="en-US"/>
          </a:p>
          <a:p>
            <a:pPr algn="r"/>
            <a:endParaRPr lang="pl-PL" sz="1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6B7F1F56-0823-4685-A752-77AB0EC1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922" y="1591434"/>
            <a:ext cx="3030330" cy="34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8EC3C26-3FE7-44EA-B0A4-03E176A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l-PL" sz="5200"/>
              <a:t>Functionality</a:t>
            </a: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58E7C533-28CF-407E-8294-6A4A296D4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8318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07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1534DA95-C117-4284-BAFF-ED03F41D3058}"/>
              </a:ext>
            </a:extLst>
          </p:cNvPr>
          <p:cNvSpPr/>
          <p:nvPr/>
        </p:nvSpPr>
        <p:spPr>
          <a:xfrm>
            <a:off x="839787" y="281018"/>
            <a:ext cx="5157787" cy="1052482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D7513793-45E3-4133-98B3-100013EB0412}"/>
              </a:ext>
            </a:extLst>
          </p:cNvPr>
          <p:cNvSpPr/>
          <p:nvPr/>
        </p:nvSpPr>
        <p:spPr>
          <a:xfrm>
            <a:off x="6196737" y="269473"/>
            <a:ext cx="5157787" cy="1052482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  <a:ln>
            <a:solidFill>
              <a:srgbClr val="4472C4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6626CF05-8C06-483B-A3CB-6C79BB7217C2}"/>
              </a:ext>
            </a:extLst>
          </p:cNvPr>
          <p:cNvSpPr/>
          <p:nvPr/>
        </p:nvSpPr>
        <p:spPr>
          <a:xfrm>
            <a:off x="6219828" y="1586706"/>
            <a:ext cx="5157787" cy="1052482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C84EE14-78B1-4772-BCF1-F6B7A5CE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2" y="256381"/>
            <a:ext cx="5157787" cy="1077118"/>
          </a:xfrm>
        </p:spPr>
        <p:txBody>
          <a:bodyPr anchor="ctr">
            <a:normAutofit/>
          </a:bodyPr>
          <a:lstStyle/>
          <a:p>
            <a:pPr algn="ctr"/>
            <a:r>
              <a:rPr lang="pl-PL" sz="3200">
                <a:solidFill>
                  <a:schemeClr val="tx1">
                    <a:lumMod val="95000"/>
                    <a:lumOff val="5000"/>
                  </a:schemeClr>
                </a:solidFill>
              </a:rPr>
              <a:t>Pros</a:t>
            </a:r>
          </a:p>
        </p:txBody>
      </p:sp>
      <p:graphicFrame>
        <p:nvGraphicFramePr>
          <p:cNvPr id="13" name="Symbol zastępczy zawartości 8">
            <a:extLst>
              <a:ext uri="{FF2B5EF4-FFF2-40B4-BE49-F238E27FC236}">
                <a16:creationId xmlns:a16="http://schemas.microsoft.com/office/drawing/2014/main" id="{CE9371BE-7F60-4F92-B9DB-960A565492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5900414"/>
              </p:ext>
            </p:extLst>
          </p:nvPr>
        </p:nvGraphicFramePr>
        <p:xfrm>
          <a:off x="938213" y="1586706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BAD82676-716E-4171-882E-13A057D37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256380"/>
            <a:ext cx="5183188" cy="1077119"/>
          </a:xfrm>
        </p:spPr>
        <p:txBody>
          <a:bodyPr anchor="ctr">
            <a:normAutofit/>
          </a:bodyPr>
          <a:lstStyle/>
          <a:p>
            <a:pPr algn="ctr"/>
            <a:r>
              <a:rPr lang="pl-PL" sz="320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</a:t>
            </a:r>
            <a:endParaRPr lang="pl-PL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259C525D-C6A0-44F6-A297-7C148454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1200" y="1586706"/>
            <a:ext cx="4316415" cy="1052482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/>
              <a:t>The </a:t>
            </a:r>
            <a:r>
              <a:rPr lang="pl-PL" err="1"/>
              <a:t>application</a:t>
            </a:r>
            <a:r>
              <a:rPr lang="pl-PL"/>
              <a:t> </a:t>
            </a:r>
            <a:r>
              <a:rPr lang="pl-PL" err="1"/>
              <a:t>can</a:t>
            </a:r>
            <a:r>
              <a:rPr lang="pl-PL"/>
              <a:t> not </a:t>
            </a:r>
            <a:r>
              <a:rPr lang="pl-PL" err="1"/>
              <a:t>replace</a:t>
            </a:r>
            <a:r>
              <a:rPr lang="pl-PL"/>
              <a:t> a real </a:t>
            </a:r>
            <a:r>
              <a:rPr lang="pl-PL" err="1"/>
              <a:t>doctor</a:t>
            </a:r>
            <a:r>
              <a:rPr lang="pl-PL"/>
              <a:t> </a:t>
            </a:r>
            <a:r>
              <a:rPr lang="pl-PL" err="1"/>
              <a:t>appointment</a:t>
            </a:r>
            <a:endParaRPr lang="pl-PL"/>
          </a:p>
        </p:txBody>
      </p:sp>
      <p:pic>
        <p:nvPicPr>
          <p:cNvPr id="18" name="Grafika 17" descr="Doktor">
            <a:extLst>
              <a:ext uri="{FF2B5EF4-FFF2-40B4-BE49-F238E27FC236}">
                <a16:creationId xmlns:a16="http://schemas.microsoft.com/office/drawing/2014/main" id="{24A10D2F-5102-479D-A24D-E36AD8139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4453" y="1729573"/>
            <a:ext cx="766747" cy="7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8EA83-1842-4551-B452-6D9F93EB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45" y="154520"/>
            <a:ext cx="9720072" cy="1499616"/>
          </a:xfrm>
        </p:spPr>
        <p:txBody>
          <a:bodyPr/>
          <a:lstStyle/>
          <a:p>
            <a:pPr algn="ctr"/>
            <a:r>
              <a:rPr lang="pl-PL" err="1"/>
              <a:t>Visualisation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F9FB76-85E4-48D8-BBD8-551CF5BB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1654136"/>
            <a:ext cx="4754880" cy="822960"/>
          </a:xfrm>
        </p:spPr>
        <p:txBody>
          <a:bodyPr>
            <a:normAutofit/>
          </a:bodyPr>
          <a:lstStyle/>
          <a:p>
            <a:pPr algn="ctr"/>
            <a:r>
              <a:rPr lang="pl-PL" sz="3200">
                <a:solidFill>
                  <a:schemeClr val="bg1">
                    <a:lumMod val="50000"/>
                  </a:schemeClr>
                </a:solidFill>
              </a:rPr>
              <a:t>Chat </a:t>
            </a:r>
            <a:r>
              <a:rPr lang="pl-PL" sz="3200" err="1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pl-PL" sz="3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43399A7-701A-4181-AFBC-163FB2AC7B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985" y="2446537"/>
            <a:ext cx="2364684" cy="4228766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1DF3957-2D9D-42DC-A7A0-27EB52CE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7" y="1654136"/>
            <a:ext cx="4754880" cy="822960"/>
          </a:xfrm>
        </p:spPr>
        <p:txBody>
          <a:bodyPr>
            <a:normAutofit/>
          </a:bodyPr>
          <a:lstStyle/>
          <a:p>
            <a:pPr algn="ctr"/>
            <a:r>
              <a:rPr lang="pl-PL" sz="3200" err="1">
                <a:solidFill>
                  <a:schemeClr val="bg1">
                    <a:lumMod val="50000"/>
                  </a:schemeClr>
                </a:solidFill>
              </a:rPr>
              <a:t>Examination</a:t>
            </a:r>
            <a:endParaRPr lang="pl-PL" sz="3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29C5BD6-5A4E-4409-9029-075D4BF610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64" y="2447393"/>
            <a:ext cx="2364206" cy="4227910"/>
          </a:xfrm>
        </p:spPr>
      </p:pic>
    </p:spTree>
    <p:extLst>
      <p:ext uri="{BB962C8B-B14F-4D97-AF65-F5344CB8AC3E}">
        <p14:creationId xmlns:p14="http://schemas.microsoft.com/office/powerpoint/2010/main" val="95668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8EA83-1842-4551-B452-6D9F93EB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45" y="154520"/>
            <a:ext cx="9720072" cy="1499616"/>
          </a:xfrm>
        </p:spPr>
        <p:txBody>
          <a:bodyPr/>
          <a:lstStyle/>
          <a:p>
            <a:pPr algn="ctr"/>
            <a:r>
              <a:rPr lang="pl-PL" err="1"/>
              <a:t>Visualisation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F9FB76-85E4-48D8-BBD8-551CF5BB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1654136"/>
            <a:ext cx="4754880" cy="822960"/>
          </a:xfrm>
        </p:spPr>
        <p:txBody>
          <a:bodyPr/>
          <a:lstStyle/>
          <a:p>
            <a:pPr algn="ctr"/>
            <a:r>
              <a:rPr lang="pl-PL" sz="3200" err="1">
                <a:solidFill>
                  <a:schemeClr val="bg1">
                    <a:lumMod val="50000"/>
                  </a:schemeClr>
                </a:solidFill>
              </a:rPr>
              <a:t>Adding</a:t>
            </a:r>
            <a:r>
              <a:rPr lang="pl-PL" sz="3200">
                <a:solidFill>
                  <a:schemeClr val="bg1">
                    <a:lumMod val="50000"/>
                  </a:schemeClr>
                </a:solidFill>
              </a:rPr>
              <a:t> profile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1DF3957-2D9D-42DC-A7A0-27EB52CE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7" y="1654136"/>
            <a:ext cx="4754880" cy="822960"/>
          </a:xfrm>
        </p:spPr>
        <p:txBody>
          <a:bodyPr/>
          <a:lstStyle/>
          <a:p>
            <a:pPr algn="ctr"/>
            <a:r>
              <a:rPr lang="pl-PL" sz="3200" err="1">
                <a:solidFill>
                  <a:schemeClr val="bg1">
                    <a:lumMod val="50000"/>
                  </a:schemeClr>
                </a:solidFill>
              </a:rPr>
              <a:t>Choosing</a:t>
            </a:r>
            <a:r>
              <a:rPr lang="pl-PL" sz="3200">
                <a:solidFill>
                  <a:schemeClr val="bg1">
                    <a:lumMod val="50000"/>
                  </a:schemeClr>
                </a:solidFill>
              </a:rPr>
              <a:t> profile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0BDD22E-4403-4418-8E00-A7E9444BD9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8766" y="2434619"/>
            <a:ext cx="2399124" cy="4271921"/>
          </a:xfr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56D4FF8-542E-4A1C-B867-FA93CDB7D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197897" y="2434619"/>
            <a:ext cx="2399123" cy="4289641"/>
          </a:xfrm>
        </p:spPr>
      </p:pic>
    </p:spTree>
    <p:extLst>
      <p:ext uri="{BB962C8B-B14F-4D97-AF65-F5344CB8AC3E}">
        <p14:creationId xmlns:p14="http://schemas.microsoft.com/office/powerpoint/2010/main" val="67855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3F9AA6-0DA9-4F38-AA8A-C355838EB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2AD32-DD7B-40C4-94A7-8AF17890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pl-PL"/>
              <a:t>Survey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45FA27-EB18-4E04-8C96-68F7A0BC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B02106D-3D38-4E15-BF41-B385B0F61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474796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016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3870165B385544A19B85AD4DA94D25" ma:contentTypeVersion="6" ma:contentTypeDescription="Utwórz nowy dokument." ma:contentTypeScope="" ma:versionID="3343108f07e8237345889f0b6fb94e16">
  <xsd:schema xmlns:xsd="http://www.w3.org/2001/XMLSchema" xmlns:xs="http://www.w3.org/2001/XMLSchema" xmlns:p="http://schemas.microsoft.com/office/2006/metadata/properties" xmlns:ns3="bc7ccdc7-f86e-4ade-86be-1c3a10afd2d1" xmlns:ns4="91e65581-717d-4da5-a3c3-d52dcdc7879b" targetNamespace="http://schemas.microsoft.com/office/2006/metadata/properties" ma:root="true" ma:fieldsID="057b2842827d9382fb34c87ec7d700d2" ns3:_="" ns4:_="">
    <xsd:import namespace="bc7ccdc7-f86e-4ade-86be-1c3a10afd2d1"/>
    <xsd:import namespace="91e65581-717d-4da5-a3c3-d52dcdc787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cdc7-f86e-4ade-86be-1c3a10afd2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65581-717d-4da5-a3c3-d52dcdc787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C3076B-8ED3-49D5-ADA0-39B62DDB9814}">
  <ds:schemaRefs>
    <ds:schemaRef ds:uri="91e65581-717d-4da5-a3c3-d52dcdc7879b"/>
    <ds:schemaRef ds:uri="bc7ccdc7-f86e-4ade-86be-1c3a10afd2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214DA1-BF6E-49BF-B3AC-0D3AC6B49065}">
  <ds:schemaRefs>
    <ds:schemaRef ds:uri="91e65581-717d-4da5-a3c3-d52dcdc7879b"/>
    <ds:schemaRef ds:uri="bc7ccdc7-f86e-4ade-86be-1c3a10afd2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542645-1A66-427D-AECF-CC253BE4F3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Panoramiczny</PresentationFormat>
  <Paragraphs>77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Integralny</vt:lpstr>
      <vt:lpstr>Self-Diagnosis </vt:lpstr>
      <vt:lpstr>Functionality</vt:lpstr>
      <vt:lpstr>Prezentacja programu PowerPoint</vt:lpstr>
      <vt:lpstr>Visualisation</vt:lpstr>
      <vt:lpstr>Visualisation</vt:lpstr>
      <vt:lpstr>Survey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Self-diagonosis</dc:title>
  <dc:creator>Przemek Zdrzalik</dc:creator>
  <cp:lastModifiedBy>Julia Szymańska</cp:lastModifiedBy>
  <cp:revision>1</cp:revision>
  <dcterms:created xsi:type="dcterms:W3CDTF">2020-12-08T12:23:57Z</dcterms:created>
  <dcterms:modified xsi:type="dcterms:W3CDTF">2020-12-17T16:15:56Z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0x010100013870165B385544A19B85AD4DA94D25</vt:lpwstr>
  </property>
</Properties>
</file>