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ítulo y subtítulo">
    <p:spTree>
      <p:nvGrpSpPr>
        <p:cNvPr id="1" name=""/>
        <p:cNvGrpSpPr/>
        <p:nvPr/>
      </p:nvGrpSpPr>
      <p:grpSpPr>
        <a:xfrm>
          <a:off x="0" y="0"/>
          <a:ext cx="0" cy="0"/>
          <a:chOff x="0" y="0"/>
          <a:chExt cx="0" cy="0"/>
        </a:xfrm>
      </p:grpSpPr>
      <p:sp>
        <p:nvSpPr>
          <p:cNvPr id="11" name="Texto del título"/>
          <p:cNvSpPr txBox="1"/>
          <p:nvPr>
            <p:ph type="title"/>
          </p:nvPr>
        </p:nvSpPr>
        <p:spPr>
          <a:xfrm>
            <a:off x="1270000" y="1638300"/>
            <a:ext cx="10464800" cy="3302000"/>
          </a:xfrm>
          <a:prstGeom prst="rect">
            <a:avLst/>
          </a:prstGeom>
        </p:spPr>
        <p:txBody>
          <a:bodyPr anchor="b"/>
          <a:lstStyle/>
          <a:p>
            <a:pPr/>
            <a:r>
              <a:t>Texto del título</a:t>
            </a:r>
          </a:p>
        </p:txBody>
      </p:sp>
      <p:sp>
        <p:nvSpPr>
          <p:cNvPr id="12" name="Nivel de texto 1…"/>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Nivel de texto 1</a:t>
            </a:r>
          </a:p>
          <a:p>
            <a:pPr lvl="1"/>
            <a:r>
              <a:t>Nivel de texto 2</a:t>
            </a:r>
          </a:p>
          <a:p>
            <a:pPr lvl="2"/>
            <a:r>
              <a:t>Nivel de texto 3</a:t>
            </a:r>
          </a:p>
          <a:p>
            <a:pPr lvl="3"/>
            <a:r>
              <a:t>Nivel de texto 4</a:t>
            </a:r>
          </a:p>
          <a:p>
            <a:pPr lvl="4"/>
            <a:r>
              <a:t>Nivel de texto 5</a:t>
            </a:r>
          </a:p>
        </p:txBody>
      </p:sp>
      <p:sp>
        <p:nvSpPr>
          <p:cNvPr id="13" name="Número de diapositiva"/>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ita">
    <p:spTree>
      <p:nvGrpSpPr>
        <p:cNvPr id="1" name=""/>
        <p:cNvGrpSpPr/>
        <p:nvPr/>
      </p:nvGrpSpPr>
      <p:grpSpPr>
        <a:xfrm>
          <a:off x="0" y="0"/>
          <a:ext cx="0" cy="0"/>
          <a:chOff x="0" y="0"/>
          <a:chExt cx="0" cy="0"/>
        </a:xfrm>
      </p:grpSpPr>
      <p:sp>
        <p:nvSpPr>
          <p:cNvPr id="93" name="– Juan Pérez"/>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 Juan Pérez</a:t>
            </a:r>
          </a:p>
        </p:txBody>
      </p:sp>
      <p:sp>
        <p:nvSpPr>
          <p:cNvPr id="94" name="“Escribe una cita aquí”"/>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“Escribe una cita aquí” </a:t>
            </a:r>
          </a:p>
        </p:txBody>
      </p:sp>
      <p:sp>
        <p:nvSpPr>
          <p:cNvPr id="95"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p:spTree>
      <p:nvGrpSpPr>
        <p:cNvPr id="1" name=""/>
        <p:cNvGrpSpPr/>
        <p:nvPr/>
      </p:nvGrpSpPr>
      <p:grpSpPr>
        <a:xfrm>
          <a:off x="0" y="0"/>
          <a:ext cx="0" cy="0"/>
          <a:chOff x="0" y="0"/>
          <a:chExt cx="0" cy="0"/>
        </a:xfrm>
      </p:grpSpPr>
      <p:sp>
        <p:nvSpPr>
          <p:cNvPr id="102" name="Imagen"/>
          <p:cNvSpPr/>
          <p:nvPr>
            <p:ph type="pic" idx="13"/>
          </p:nvPr>
        </p:nvSpPr>
        <p:spPr>
          <a:xfrm>
            <a:off x="-949853" y="0"/>
            <a:ext cx="14904506" cy="9944100"/>
          </a:xfrm>
          <a:prstGeom prst="rect">
            <a:avLst/>
          </a:prstGeom>
        </p:spPr>
        <p:txBody>
          <a:bodyPr lIns="91439" tIns="45719" rIns="91439" bIns="45719" anchor="t">
            <a:noAutofit/>
          </a:bodyPr>
          <a:lstStyle/>
          <a:p>
            <a:pPr/>
          </a:p>
        </p:txBody>
      </p:sp>
      <p:sp>
        <p:nvSpPr>
          <p:cNvPr id="103"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En blanco">
    <p:spTree>
      <p:nvGrpSpPr>
        <p:cNvPr id="1" name=""/>
        <p:cNvGrpSpPr/>
        <p:nvPr/>
      </p:nvGrpSpPr>
      <p:grpSpPr>
        <a:xfrm>
          <a:off x="0" y="0"/>
          <a:ext cx="0" cy="0"/>
          <a:chOff x="0" y="0"/>
          <a:chExt cx="0" cy="0"/>
        </a:xfrm>
      </p:grpSpPr>
      <p:sp>
        <p:nvSpPr>
          <p:cNvPr id="110"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horizontal)">
    <p:spTree>
      <p:nvGrpSpPr>
        <p:cNvPr id="1" name=""/>
        <p:cNvGrpSpPr/>
        <p:nvPr/>
      </p:nvGrpSpPr>
      <p:grpSpPr>
        <a:xfrm>
          <a:off x="0" y="0"/>
          <a:ext cx="0" cy="0"/>
          <a:chOff x="0" y="0"/>
          <a:chExt cx="0" cy="0"/>
        </a:xfrm>
      </p:grpSpPr>
      <p:sp>
        <p:nvSpPr>
          <p:cNvPr id="20" name="Imagen"/>
          <p:cNvSpPr/>
          <p:nvPr>
            <p:ph type="pic" idx="13"/>
          </p:nvPr>
        </p:nvSpPr>
        <p:spPr>
          <a:xfrm>
            <a:off x="1622088" y="289099"/>
            <a:ext cx="9753603" cy="6505789"/>
          </a:xfrm>
          <a:prstGeom prst="rect">
            <a:avLst/>
          </a:prstGeom>
        </p:spPr>
        <p:txBody>
          <a:bodyPr lIns="91439" tIns="45719" rIns="91439" bIns="45719" anchor="t">
            <a:noAutofit/>
          </a:bodyPr>
          <a:lstStyle/>
          <a:p>
            <a:pPr/>
          </a:p>
        </p:txBody>
      </p:sp>
      <p:sp>
        <p:nvSpPr>
          <p:cNvPr id="21" name="Texto del título"/>
          <p:cNvSpPr txBox="1"/>
          <p:nvPr>
            <p:ph type="title"/>
          </p:nvPr>
        </p:nvSpPr>
        <p:spPr>
          <a:xfrm>
            <a:off x="1270000" y="6718300"/>
            <a:ext cx="10464800" cy="1422400"/>
          </a:xfrm>
          <a:prstGeom prst="rect">
            <a:avLst/>
          </a:prstGeom>
        </p:spPr>
        <p:txBody>
          <a:bodyPr anchor="b"/>
          <a:lstStyle/>
          <a:p>
            <a:pPr/>
            <a:r>
              <a:t>Texto del título</a:t>
            </a:r>
          </a:p>
        </p:txBody>
      </p:sp>
      <p:sp>
        <p:nvSpPr>
          <p:cNvPr id="22" name="Nivel de texto 1…"/>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Nivel de texto 1</a:t>
            </a:r>
          </a:p>
          <a:p>
            <a:pPr lvl="1"/>
            <a:r>
              <a:t>Nivel de texto 2</a:t>
            </a:r>
          </a:p>
          <a:p>
            <a:pPr lvl="2"/>
            <a:r>
              <a:t>Nivel de texto 3</a:t>
            </a:r>
          </a:p>
          <a:p>
            <a:pPr lvl="3"/>
            <a:r>
              <a:t>Nivel de texto 4</a:t>
            </a:r>
          </a:p>
          <a:p>
            <a:pPr lvl="4"/>
            <a:r>
              <a:t>Nivel de texto 5</a:t>
            </a:r>
          </a:p>
        </p:txBody>
      </p:sp>
      <p:sp>
        <p:nvSpPr>
          <p:cNvPr id="23"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centro)">
    <p:spTree>
      <p:nvGrpSpPr>
        <p:cNvPr id="1" name=""/>
        <p:cNvGrpSpPr/>
        <p:nvPr/>
      </p:nvGrpSpPr>
      <p:grpSpPr>
        <a:xfrm>
          <a:off x="0" y="0"/>
          <a:ext cx="0" cy="0"/>
          <a:chOff x="0" y="0"/>
          <a:chExt cx="0" cy="0"/>
        </a:xfrm>
      </p:grpSpPr>
      <p:sp>
        <p:nvSpPr>
          <p:cNvPr id="30" name="Texto del título"/>
          <p:cNvSpPr txBox="1"/>
          <p:nvPr>
            <p:ph type="title"/>
          </p:nvPr>
        </p:nvSpPr>
        <p:spPr>
          <a:xfrm>
            <a:off x="1270000" y="3225800"/>
            <a:ext cx="10464800" cy="3302000"/>
          </a:xfrm>
          <a:prstGeom prst="rect">
            <a:avLst/>
          </a:prstGeom>
        </p:spPr>
        <p:txBody>
          <a:bodyPr/>
          <a:lstStyle/>
          <a:p>
            <a:pPr/>
            <a:r>
              <a:t>Texto del título</a:t>
            </a:r>
          </a:p>
        </p:txBody>
      </p:sp>
      <p:sp>
        <p:nvSpPr>
          <p:cNvPr id="31"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vertical)">
    <p:spTree>
      <p:nvGrpSpPr>
        <p:cNvPr id="1" name=""/>
        <p:cNvGrpSpPr/>
        <p:nvPr/>
      </p:nvGrpSpPr>
      <p:grpSpPr>
        <a:xfrm>
          <a:off x="0" y="0"/>
          <a:ext cx="0" cy="0"/>
          <a:chOff x="0" y="0"/>
          <a:chExt cx="0" cy="0"/>
        </a:xfrm>
      </p:grpSpPr>
      <p:sp>
        <p:nvSpPr>
          <p:cNvPr id="38" name="Imagen"/>
          <p:cNvSpPr/>
          <p:nvPr>
            <p:ph type="pic" idx="13"/>
          </p:nvPr>
        </p:nvSpPr>
        <p:spPr>
          <a:xfrm>
            <a:off x="2263775" y="613833"/>
            <a:ext cx="12401550" cy="8267701"/>
          </a:xfrm>
          <a:prstGeom prst="rect">
            <a:avLst/>
          </a:prstGeom>
        </p:spPr>
        <p:txBody>
          <a:bodyPr lIns="91439" tIns="45719" rIns="91439" bIns="45719" anchor="t">
            <a:noAutofit/>
          </a:bodyPr>
          <a:lstStyle/>
          <a:p>
            <a:pPr/>
          </a:p>
        </p:txBody>
      </p:sp>
      <p:sp>
        <p:nvSpPr>
          <p:cNvPr id="39" name="Texto del título"/>
          <p:cNvSpPr txBox="1"/>
          <p:nvPr>
            <p:ph type="title"/>
          </p:nvPr>
        </p:nvSpPr>
        <p:spPr>
          <a:xfrm>
            <a:off x="952500" y="635000"/>
            <a:ext cx="5334000" cy="3987800"/>
          </a:xfrm>
          <a:prstGeom prst="rect">
            <a:avLst/>
          </a:prstGeom>
        </p:spPr>
        <p:txBody>
          <a:bodyPr anchor="b"/>
          <a:lstStyle>
            <a:lvl1pPr>
              <a:defRPr sz="6000"/>
            </a:lvl1pPr>
          </a:lstStyle>
          <a:p>
            <a:pPr/>
            <a:r>
              <a:t>Texto del título</a:t>
            </a:r>
          </a:p>
        </p:txBody>
      </p:sp>
      <p:sp>
        <p:nvSpPr>
          <p:cNvPr id="40" name="Nivel de texto 1…"/>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Nivel de texto 1</a:t>
            </a:r>
          </a:p>
          <a:p>
            <a:pPr lvl="1"/>
            <a:r>
              <a:t>Nivel de texto 2</a:t>
            </a:r>
          </a:p>
          <a:p>
            <a:pPr lvl="2"/>
            <a:r>
              <a:t>Nivel de texto 3</a:t>
            </a:r>
          </a:p>
          <a:p>
            <a:pPr lvl="3"/>
            <a:r>
              <a:t>Nivel de texto 4</a:t>
            </a:r>
          </a:p>
          <a:p>
            <a:pPr lvl="4"/>
            <a:r>
              <a:t>Nivel de texto 5</a:t>
            </a:r>
          </a:p>
        </p:txBody>
      </p:sp>
      <p:sp>
        <p:nvSpPr>
          <p:cNvPr id="41"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arriba)">
    <p:spTree>
      <p:nvGrpSpPr>
        <p:cNvPr id="1" name=""/>
        <p:cNvGrpSpPr/>
        <p:nvPr/>
      </p:nvGrpSpPr>
      <p:grpSpPr>
        <a:xfrm>
          <a:off x="0" y="0"/>
          <a:ext cx="0" cy="0"/>
          <a:chOff x="0" y="0"/>
          <a:chExt cx="0" cy="0"/>
        </a:xfrm>
      </p:grpSpPr>
      <p:sp>
        <p:nvSpPr>
          <p:cNvPr id="48" name="Texto del título"/>
          <p:cNvSpPr txBox="1"/>
          <p:nvPr>
            <p:ph type="title"/>
          </p:nvPr>
        </p:nvSpPr>
        <p:spPr>
          <a:prstGeom prst="rect">
            <a:avLst/>
          </a:prstGeom>
        </p:spPr>
        <p:txBody>
          <a:bodyPr/>
          <a:lstStyle/>
          <a:p>
            <a:pPr/>
            <a:r>
              <a:t>Texto del título</a:t>
            </a:r>
          </a:p>
        </p:txBody>
      </p:sp>
      <p:sp>
        <p:nvSpPr>
          <p:cNvPr id="49"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y viñetas">
    <p:spTree>
      <p:nvGrpSpPr>
        <p:cNvPr id="1" name=""/>
        <p:cNvGrpSpPr/>
        <p:nvPr/>
      </p:nvGrpSpPr>
      <p:grpSpPr>
        <a:xfrm>
          <a:off x="0" y="0"/>
          <a:ext cx="0" cy="0"/>
          <a:chOff x="0" y="0"/>
          <a:chExt cx="0" cy="0"/>
        </a:xfrm>
      </p:grpSpPr>
      <p:sp>
        <p:nvSpPr>
          <p:cNvPr id="56" name="Texto del título"/>
          <p:cNvSpPr txBox="1"/>
          <p:nvPr>
            <p:ph type="title"/>
          </p:nvPr>
        </p:nvSpPr>
        <p:spPr>
          <a:prstGeom prst="rect">
            <a:avLst/>
          </a:prstGeom>
        </p:spPr>
        <p:txBody>
          <a:bodyPr/>
          <a:lstStyle/>
          <a:p>
            <a:pPr/>
            <a:r>
              <a:t>Texto del título</a:t>
            </a:r>
          </a:p>
        </p:txBody>
      </p:sp>
      <p:sp>
        <p:nvSpPr>
          <p:cNvPr id="57" name="Nivel de texto 1…"/>
          <p:cNvSpPr txBox="1"/>
          <p:nvPr>
            <p:ph type="body" idx="1"/>
          </p:nvPr>
        </p:nvSpPr>
        <p:spPr>
          <a:prstGeom prst="rect">
            <a:avLst/>
          </a:prstGeom>
        </p:spPr>
        <p:txBody>
          <a:bodyPr/>
          <a:lstStyle/>
          <a:p>
            <a:pPr/>
            <a:r>
              <a:t>Nivel de texto 1</a:t>
            </a:r>
          </a:p>
          <a:p>
            <a:pPr lvl="1"/>
            <a:r>
              <a:t>Nivel de texto 2</a:t>
            </a:r>
          </a:p>
          <a:p>
            <a:pPr lvl="2"/>
            <a:r>
              <a:t>Nivel de texto 3</a:t>
            </a:r>
          </a:p>
          <a:p>
            <a:pPr lvl="3"/>
            <a:r>
              <a:t>Nivel de texto 4</a:t>
            </a:r>
          </a:p>
          <a:p>
            <a:pPr lvl="4"/>
            <a:r>
              <a:t>Nivel de texto 5</a:t>
            </a:r>
          </a:p>
        </p:txBody>
      </p:sp>
      <p:sp>
        <p:nvSpPr>
          <p:cNvPr id="58"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viñetas y foto">
    <p:spTree>
      <p:nvGrpSpPr>
        <p:cNvPr id="1" name=""/>
        <p:cNvGrpSpPr/>
        <p:nvPr/>
      </p:nvGrpSpPr>
      <p:grpSpPr>
        <a:xfrm>
          <a:off x="0" y="0"/>
          <a:ext cx="0" cy="0"/>
          <a:chOff x="0" y="0"/>
          <a:chExt cx="0" cy="0"/>
        </a:xfrm>
      </p:grpSpPr>
      <p:sp>
        <p:nvSpPr>
          <p:cNvPr id="65" name="Imagen"/>
          <p:cNvSpPr/>
          <p:nvPr>
            <p:ph type="pic" idx="13"/>
          </p:nvPr>
        </p:nvSpPr>
        <p:spPr>
          <a:xfrm>
            <a:off x="4086225" y="2586566"/>
            <a:ext cx="9429750" cy="6286501"/>
          </a:xfrm>
          <a:prstGeom prst="rect">
            <a:avLst/>
          </a:prstGeom>
        </p:spPr>
        <p:txBody>
          <a:bodyPr lIns="91439" tIns="45719" rIns="91439" bIns="45719" anchor="t">
            <a:noAutofit/>
          </a:bodyPr>
          <a:lstStyle/>
          <a:p>
            <a:pPr/>
          </a:p>
        </p:txBody>
      </p:sp>
      <p:sp>
        <p:nvSpPr>
          <p:cNvPr id="66" name="Texto del título"/>
          <p:cNvSpPr txBox="1"/>
          <p:nvPr>
            <p:ph type="title"/>
          </p:nvPr>
        </p:nvSpPr>
        <p:spPr>
          <a:prstGeom prst="rect">
            <a:avLst/>
          </a:prstGeom>
        </p:spPr>
        <p:txBody>
          <a:bodyPr/>
          <a:lstStyle/>
          <a:p>
            <a:pPr/>
            <a:r>
              <a:t>Texto del título</a:t>
            </a:r>
          </a:p>
        </p:txBody>
      </p:sp>
      <p:sp>
        <p:nvSpPr>
          <p:cNvPr id="67" name="Nivel de texto 1…"/>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Nivel de texto 1</a:t>
            </a:r>
          </a:p>
          <a:p>
            <a:pPr lvl="1"/>
            <a:r>
              <a:t>Nivel de texto 2</a:t>
            </a:r>
          </a:p>
          <a:p>
            <a:pPr lvl="2"/>
            <a:r>
              <a:t>Nivel de texto 3</a:t>
            </a:r>
          </a:p>
          <a:p>
            <a:pPr lvl="3"/>
            <a:r>
              <a:t>Nivel de texto 4</a:t>
            </a:r>
          </a:p>
          <a:p>
            <a:pPr lvl="4"/>
            <a:r>
              <a:t>Nivel de texto 5</a:t>
            </a:r>
          </a:p>
        </p:txBody>
      </p:sp>
      <p:sp>
        <p:nvSpPr>
          <p:cNvPr id="68" name="Número de diapositiva"/>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iñetas">
    <p:spTree>
      <p:nvGrpSpPr>
        <p:cNvPr id="1" name=""/>
        <p:cNvGrpSpPr/>
        <p:nvPr/>
      </p:nvGrpSpPr>
      <p:grpSpPr>
        <a:xfrm>
          <a:off x="0" y="0"/>
          <a:ext cx="0" cy="0"/>
          <a:chOff x="0" y="0"/>
          <a:chExt cx="0" cy="0"/>
        </a:xfrm>
      </p:grpSpPr>
      <p:sp>
        <p:nvSpPr>
          <p:cNvPr id="75" name="Nivel de texto 1…"/>
          <p:cNvSpPr txBox="1"/>
          <p:nvPr>
            <p:ph type="body" idx="1"/>
          </p:nvPr>
        </p:nvSpPr>
        <p:spPr>
          <a:xfrm>
            <a:off x="952500" y="1270000"/>
            <a:ext cx="11099800" cy="7213600"/>
          </a:xfrm>
          <a:prstGeom prst="rect">
            <a:avLst/>
          </a:prstGeom>
        </p:spPr>
        <p:txBody>
          <a:bodyPr/>
          <a:lstStyle/>
          <a:p>
            <a:pPr/>
            <a:r>
              <a:t>Nivel de texto 1</a:t>
            </a:r>
          </a:p>
          <a:p>
            <a:pPr lvl="1"/>
            <a:r>
              <a:t>Nivel de texto 2</a:t>
            </a:r>
          </a:p>
          <a:p>
            <a:pPr lvl="2"/>
            <a:r>
              <a:t>Nivel de texto 3</a:t>
            </a:r>
          </a:p>
          <a:p>
            <a:pPr lvl="3"/>
            <a:r>
              <a:t>Nivel de texto 4</a:t>
            </a:r>
          </a:p>
          <a:p>
            <a:pPr lvl="4"/>
            <a:r>
              <a:t>Nivel de texto 5</a:t>
            </a:r>
          </a:p>
        </p:txBody>
      </p:sp>
      <p:sp>
        <p:nvSpPr>
          <p:cNvPr id="76"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fotos">
    <p:spTree>
      <p:nvGrpSpPr>
        <p:cNvPr id="1" name=""/>
        <p:cNvGrpSpPr/>
        <p:nvPr/>
      </p:nvGrpSpPr>
      <p:grpSpPr>
        <a:xfrm>
          <a:off x="0" y="0"/>
          <a:ext cx="0" cy="0"/>
          <a:chOff x="0" y="0"/>
          <a:chExt cx="0" cy="0"/>
        </a:xfrm>
      </p:grpSpPr>
      <p:sp>
        <p:nvSpPr>
          <p:cNvPr id="83" name="Imagen"/>
          <p:cNvSpPr/>
          <p:nvPr>
            <p:ph type="pic" sz="quarter" idx="13"/>
          </p:nvPr>
        </p:nvSpPr>
        <p:spPr>
          <a:xfrm>
            <a:off x="6680200" y="5029200"/>
            <a:ext cx="6054748" cy="4038600"/>
          </a:xfrm>
          <a:prstGeom prst="rect">
            <a:avLst/>
          </a:prstGeom>
        </p:spPr>
        <p:txBody>
          <a:bodyPr lIns="91439" tIns="45719" rIns="91439" bIns="45719" anchor="t">
            <a:noAutofit/>
          </a:bodyPr>
          <a:lstStyle/>
          <a:p>
            <a:pPr/>
          </a:p>
        </p:txBody>
      </p:sp>
      <p:sp>
        <p:nvSpPr>
          <p:cNvPr id="84" name="Imagen"/>
          <p:cNvSpPr/>
          <p:nvPr>
            <p:ph type="pic" sz="quarter" idx="14"/>
          </p:nvPr>
        </p:nvSpPr>
        <p:spPr>
          <a:xfrm>
            <a:off x="6502400" y="889000"/>
            <a:ext cx="5867400" cy="3911601"/>
          </a:xfrm>
          <a:prstGeom prst="rect">
            <a:avLst/>
          </a:prstGeom>
        </p:spPr>
        <p:txBody>
          <a:bodyPr lIns="91439" tIns="45719" rIns="91439" bIns="45719" anchor="t">
            <a:noAutofit/>
          </a:bodyPr>
          <a:lstStyle/>
          <a:p>
            <a:pPr/>
          </a:p>
        </p:txBody>
      </p:sp>
      <p:sp>
        <p:nvSpPr>
          <p:cNvPr id="85" name="Imagen"/>
          <p:cNvSpPr/>
          <p:nvPr>
            <p:ph type="pic" idx="15"/>
          </p:nvPr>
        </p:nvSpPr>
        <p:spPr>
          <a:xfrm>
            <a:off x="-2374900" y="889000"/>
            <a:ext cx="11982450" cy="7988300"/>
          </a:xfrm>
          <a:prstGeom prst="rect">
            <a:avLst/>
          </a:prstGeom>
        </p:spPr>
        <p:txBody>
          <a:bodyPr lIns="91439" tIns="45719" rIns="91439" bIns="45719" anchor="t">
            <a:noAutofit/>
          </a:bodyPr>
          <a:lstStyle/>
          <a:p>
            <a:pPr/>
          </a:p>
        </p:txBody>
      </p:sp>
      <p:sp>
        <p:nvSpPr>
          <p:cNvPr id="86"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exto del título"/>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Texto del título</a:t>
            </a:r>
          </a:p>
        </p:txBody>
      </p:sp>
      <p:sp>
        <p:nvSpPr>
          <p:cNvPr id="3" name="Nivel de texto 1…"/>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Nivel de texto 1</a:t>
            </a:r>
          </a:p>
          <a:p>
            <a:pPr lvl="1"/>
            <a:r>
              <a:t>Nivel de texto 2</a:t>
            </a:r>
          </a:p>
          <a:p>
            <a:pPr lvl="2"/>
            <a:r>
              <a:t>Nivel de texto 3</a:t>
            </a:r>
          </a:p>
          <a:p>
            <a:pPr lvl="3"/>
            <a:r>
              <a:t>Nivel de texto 4</a:t>
            </a:r>
          </a:p>
          <a:p>
            <a:pPr lvl="4"/>
            <a:r>
              <a:t>Nivel de texto 5</a:t>
            </a:r>
          </a:p>
        </p:txBody>
      </p:sp>
      <p:sp>
        <p:nvSpPr>
          <p:cNvPr id="4" name="Número de diapositiva"/>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github.com/miguelraz/Dataton2019.jl"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Datómicos…"/>
          <p:cNvSpPr txBox="1"/>
          <p:nvPr>
            <p:ph type="ctrTitle"/>
          </p:nvPr>
        </p:nvSpPr>
        <p:spPr>
          <a:prstGeom prst="rect">
            <a:avLst/>
          </a:prstGeom>
        </p:spPr>
        <p:txBody>
          <a:bodyPr/>
          <a:lstStyle/>
          <a:p>
            <a:pPr defTabSz="502412">
              <a:defRPr sz="6880"/>
            </a:pPr>
            <a:r>
              <a:t>Datómicos</a:t>
            </a:r>
          </a:p>
          <a:p>
            <a:pPr defTabSz="502412">
              <a:defRPr sz="6880"/>
            </a:pPr>
            <a:r>
              <a:t>Sistema heurístico de detección de anomalías</a:t>
            </a:r>
          </a:p>
        </p:txBody>
      </p:sp>
      <p:sp>
        <p:nvSpPr>
          <p:cNvPr id="120" name="Datatón 2019"/>
          <p:cNvSpPr txBox="1"/>
          <p:nvPr>
            <p:ph type="subTitle" sz="quarter" idx="1"/>
          </p:nvPr>
        </p:nvSpPr>
        <p:spPr>
          <a:prstGeom prst="rect">
            <a:avLst/>
          </a:prstGeom>
        </p:spPr>
        <p:txBody>
          <a:bodyPr/>
          <a:lstStyle/>
          <a:p>
            <a:pPr/>
            <a:r>
              <a:t>Datatón 2019</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Hipótesis: dados recursos finitos para investigar contrataciones, aumentar la precisión/eficiencia con software"/>
          <p:cNvSpPr txBox="1"/>
          <p:nvPr>
            <p:ph type="title"/>
          </p:nvPr>
        </p:nvSpPr>
        <p:spPr>
          <a:prstGeom prst="rect">
            <a:avLst/>
          </a:prstGeom>
        </p:spPr>
        <p:txBody>
          <a:bodyPr/>
          <a:lstStyle>
            <a:lvl1pPr defTabSz="373887">
              <a:defRPr sz="5119"/>
            </a:lvl1pPr>
          </a:lstStyle>
          <a:p>
            <a:pPr/>
            <a:r>
              <a:t>Hipótesis: dados recursos finitos para investigar contrataciones, aumentar la precisión/eficiencia con software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Datómicos…"/>
          <p:cNvSpPr txBox="1"/>
          <p:nvPr>
            <p:ph type="ctrTitle"/>
          </p:nvPr>
        </p:nvSpPr>
        <p:spPr>
          <a:xfrm>
            <a:off x="1270000" y="127000"/>
            <a:ext cx="10464800" cy="1643658"/>
          </a:xfrm>
          <a:prstGeom prst="rect">
            <a:avLst/>
          </a:prstGeom>
        </p:spPr>
        <p:txBody>
          <a:bodyPr/>
          <a:lstStyle/>
          <a:p>
            <a:pPr defTabSz="274574">
              <a:defRPr sz="3759"/>
            </a:pPr>
            <a:r>
              <a:t>Datómicos</a:t>
            </a:r>
          </a:p>
          <a:p>
            <a:pPr defTabSz="274574">
              <a:defRPr sz="3759"/>
            </a:pPr>
            <a:r>
              <a:t>Sistema heurístico de detección de anomalías</a:t>
            </a:r>
          </a:p>
        </p:txBody>
      </p:sp>
      <p:sp>
        <p:nvSpPr>
          <p:cNvPr id="125" name="Ley de Adquisiciones, Arrendamientos y Servicios del Sector Público…"/>
          <p:cNvSpPr txBox="1"/>
          <p:nvPr>
            <p:ph type="subTitle" idx="1"/>
          </p:nvPr>
        </p:nvSpPr>
        <p:spPr>
          <a:xfrm>
            <a:off x="1270000" y="2069901"/>
            <a:ext cx="10717511" cy="6691115"/>
          </a:xfrm>
          <a:prstGeom prst="rect">
            <a:avLst/>
          </a:prstGeom>
        </p:spPr>
        <p:txBody>
          <a:bodyPr/>
          <a:lstStyle/>
          <a:p>
            <a:pPr defTabSz="426466">
              <a:defRPr sz="2701"/>
            </a:pPr>
          </a:p>
          <a:p>
            <a:pPr defTabSz="426466">
              <a:defRPr sz="2701"/>
            </a:pPr>
            <a:r>
              <a:t>Ley de Adquisiciones, Arrendamientos y Servicios del Sector Público</a:t>
            </a:r>
          </a:p>
          <a:p>
            <a:pPr defTabSz="426466">
              <a:defRPr sz="2701"/>
            </a:pPr>
          </a:p>
          <a:p>
            <a:pPr defTabSz="426466">
              <a:defRPr sz="2701"/>
            </a:pPr>
          </a:p>
          <a:p>
            <a:pPr defTabSz="426466">
              <a:defRPr sz="2701"/>
            </a:pPr>
            <a:r>
              <a:t>3 tipos de contrataciones</a:t>
            </a:r>
          </a:p>
          <a:p>
            <a:pPr defTabSz="426466">
              <a:defRPr sz="2701"/>
            </a:pPr>
          </a:p>
          <a:p>
            <a:pPr defTabSz="426466">
              <a:defRPr sz="2701"/>
            </a:pPr>
          </a:p>
          <a:p>
            <a:pPr defTabSz="426466">
              <a:defRPr sz="2701"/>
            </a:pPr>
            <a:r>
              <a:t>La adjudicación directa es relevante tanto para el sentido común como para la Ley porque es un caso de excepción</a:t>
            </a:r>
          </a:p>
          <a:p>
            <a:pPr defTabSz="426466">
              <a:defRPr sz="2701"/>
            </a:pPr>
          </a:p>
          <a:p>
            <a:pPr defTabSz="426466">
              <a:defRPr sz="2701"/>
            </a:pPr>
          </a:p>
          <a:p>
            <a:pPr defTabSz="426466">
              <a:defRPr sz="2701"/>
            </a:pPr>
            <a:r>
              <a:t>Hay límites en el PEF que pueden ser legalmente exceptuados pero la base de datos S6 no contiene los campos que nos permitan identificarlos (campos sobre la planeación de la contratación)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Sistema heurístico de detección de anomalías"/>
          <p:cNvSpPr txBox="1"/>
          <p:nvPr>
            <p:ph type="ctrTitle"/>
          </p:nvPr>
        </p:nvSpPr>
        <p:spPr>
          <a:xfrm>
            <a:off x="1270000" y="406400"/>
            <a:ext cx="10464800" cy="1130300"/>
          </a:xfrm>
          <a:prstGeom prst="rect">
            <a:avLst/>
          </a:prstGeom>
        </p:spPr>
        <p:txBody>
          <a:bodyPr/>
          <a:lstStyle>
            <a:lvl1pPr defTabSz="274574">
              <a:defRPr sz="3759"/>
            </a:lvl1pPr>
          </a:lstStyle>
          <a:p>
            <a:pPr/>
            <a:r>
              <a:t>Sistema heurístico de detección de anomalías</a:t>
            </a:r>
          </a:p>
        </p:txBody>
      </p:sp>
      <p:sp>
        <p:nvSpPr>
          <p:cNvPr id="128" name="Donde hay 💨 hay 🔥!…"/>
          <p:cNvSpPr txBox="1"/>
          <p:nvPr>
            <p:ph type="subTitle" idx="1"/>
          </p:nvPr>
        </p:nvSpPr>
        <p:spPr>
          <a:xfrm>
            <a:off x="1270000" y="2275383"/>
            <a:ext cx="10464800" cy="6219677"/>
          </a:xfrm>
          <a:prstGeom prst="rect">
            <a:avLst/>
          </a:prstGeom>
        </p:spPr>
        <p:txBody>
          <a:bodyPr/>
          <a:lstStyle/>
          <a:p>
            <a:pPr lvl="2" defTabSz="479044">
              <a:defRPr sz="3034"/>
            </a:pPr>
            <a:r>
              <a:t>Donde hay 💨 hay 🔥!</a:t>
            </a:r>
          </a:p>
          <a:p>
            <a:pPr lvl="2" defTabSz="479044">
              <a:defRPr sz="3034"/>
            </a:pPr>
          </a:p>
          <a:p>
            <a:pPr lvl="2" defTabSz="479044">
              <a:defRPr sz="3034"/>
            </a:pPr>
            <a:r>
              <a:rPr u="sng">
                <a:hlinkClick r:id="rId2" invalidUrl="" action="" tgtFrame="" tooltip="" history="1" highlightClick="0" endSnd="0"/>
              </a:rPr>
              <a:t>github.com/miguelraz/Dataton2019.jl</a:t>
            </a:r>
          </a:p>
          <a:p>
            <a:pPr lvl="2" defTabSz="479044">
              <a:defRPr sz="3034"/>
            </a:pPr>
          </a:p>
          <a:p>
            <a:pPr lvl="2" defTabSz="479044">
              <a:defRPr sz="3034"/>
            </a:pPr>
            <a:r>
              <a:t>Entregable: Heavy Hitters</a:t>
            </a:r>
          </a:p>
          <a:p>
            <a:pPr lvl="2" defTabSz="479044">
              <a:defRPr sz="3034"/>
            </a:pPr>
          </a:p>
          <a:p>
            <a:pPr lvl="2" defTabSz="479044">
              <a:defRPr sz="3034"/>
            </a:pPr>
            <a:r>
              <a:t>Cuando los datos no cuadran =&gt; 🚩</a:t>
            </a:r>
          </a:p>
          <a:p>
            <a:pPr lvl="2" defTabSz="479044">
              <a:defRPr sz="3034"/>
            </a:pPr>
          </a:p>
          <a:p>
            <a:pPr lvl="2" defTabSz="479044">
              <a:defRPr sz="3034"/>
            </a:pPr>
            <a:r>
              <a:t>Hay inconsistencias improbables ❓</a:t>
            </a:r>
          </a:p>
          <a:p>
            <a:pPr lvl="2" defTabSz="479044">
              <a:defRPr sz="3034"/>
            </a:pPr>
            <a:r>
              <a:t>— Contratar y adquirir dentro de 2 semanas</a:t>
            </a:r>
          </a:p>
          <a:p>
            <a:pPr lvl="2" defTabSz="479044">
              <a:defRPr sz="3034"/>
            </a:pPr>
            <a:r>
              <a:t>— Rebase de máximos</a:t>
            </a:r>
          </a:p>
          <a:p>
            <a:pPr lvl="2" defTabSz="479044">
              <a:defRPr sz="3034"/>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Imposibles ☠️…"/>
          <p:cNvSpPr txBox="1"/>
          <p:nvPr>
            <p:ph type="body" idx="1"/>
          </p:nvPr>
        </p:nvSpPr>
        <p:spPr>
          <a:prstGeom prst="rect">
            <a:avLst/>
          </a:prstGeom>
        </p:spPr>
        <p:txBody>
          <a:bodyPr/>
          <a:lstStyle/>
          <a:p>
            <a:pPr marL="346709" indent="-346709" defTabSz="455675">
              <a:spcBef>
                <a:spcPts val="3200"/>
              </a:spcBef>
              <a:defRPr sz="2496"/>
            </a:pPr>
            <a:r>
              <a:t>Imposibles ☠️</a:t>
            </a:r>
          </a:p>
          <a:p>
            <a:pPr lvl="1" marL="693419" indent="-346709" defTabSz="455675">
              <a:spcBef>
                <a:spcPts val="3200"/>
              </a:spcBef>
              <a:defRPr sz="2496"/>
            </a:pPr>
            <a:r>
              <a:t>Viajes en el tiempo ⏱</a:t>
            </a:r>
          </a:p>
          <a:p>
            <a:pPr lvl="1" marL="693419" indent="-346709" defTabSz="455675">
              <a:spcBef>
                <a:spcPts val="3200"/>
              </a:spcBef>
              <a:defRPr sz="2496"/>
            </a:pPr>
            <a:r>
              <a:t>prestanombres/prestadirecciones</a:t>
            </a:r>
          </a:p>
          <a:p>
            <a:pPr lvl="1" marL="693419" indent="-346709" defTabSz="455675">
              <a:spcBef>
                <a:spcPts val="3200"/>
              </a:spcBef>
              <a:defRPr sz="2496"/>
            </a:pPr>
            <a:r>
              <a:t>Incongruencias legales ⚖️</a:t>
            </a:r>
          </a:p>
          <a:p>
            <a:pPr marL="346709" indent="-346709" defTabSz="455675">
              <a:spcBef>
                <a:spcPts val="3200"/>
              </a:spcBef>
              <a:defRPr sz="2496"/>
            </a:pPr>
            <a:r>
              <a:t>Sospechosas 🕶</a:t>
            </a:r>
          </a:p>
          <a:p>
            <a:pPr lvl="1" marL="693419" indent="-346709" defTabSz="455675">
              <a:spcBef>
                <a:spcPts val="3200"/>
              </a:spcBef>
              <a:defRPr sz="2496"/>
            </a:pPr>
            <a:r>
              <a:t>Demasiados montos cercanos al tope </a:t>
            </a:r>
          </a:p>
          <a:p>
            <a:pPr lvl="1" marL="693419" indent="-346709" defTabSz="455675">
              <a:spcBef>
                <a:spcPts val="3200"/>
              </a:spcBef>
              <a:defRPr sz="2496"/>
            </a:pPr>
            <a:r>
              <a:t>Razón de actividad (NLP) 🐮🍾</a:t>
            </a:r>
          </a:p>
          <a:p>
            <a:pPr lvl="1" marL="693419" indent="-346709" defTabSz="455675">
              <a:spcBef>
                <a:spcPts val="3200"/>
              </a:spcBef>
              <a:defRPr sz="2496"/>
            </a:pPr>
            <a:r>
              <a:t>Cruces de información de periodismo internacional 🔍🏝</a:t>
            </a:r>
          </a:p>
          <a:p>
            <a:pPr lvl="1" marL="693419" indent="-346709" defTabSz="455675">
              <a:spcBef>
                <a:spcPts val="3200"/>
              </a:spcBef>
              <a:defRPr sz="2496"/>
            </a:pPr>
            <a:r>
              <a:t>Distribuciones numéricas fraudulentas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Datos débiles"/>
          <p:cNvSpPr txBox="1"/>
          <p:nvPr>
            <p:ph type="title"/>
          </p:nvPr>
        </p:nvSpPr>
        <p:spPr>
          <a:prstGeom prst="rect">
            <a:avLst/>
          </a:prstGeom>
        </p:spPr>
        <p:txBody>
          <a:bodyPr/>
          <a:lstStyle/>
          <a:p>
            <a:pPr/>
            <a:r>
              <a:t>Datos débiles</a:t>
            </a:r>
          </a:p>
        </p:txBody>
      </p:sp>
      <p:sp>
        <p:nvSpPr>
          <p:cNvPr id="133" name="Jerarquía en código y desglose de funcionarios vinculados a contrataciones…"/>
          <p:cNvSpPr txBox="1"/>
          <p:nvPr>
            <p:ph type="body" idx="1"/>
          </p:nvPr>
        </p:nvSpPr>
        <p:spPr>
          <a:prstGeom prst="rect">
            <a:avLst/>
          </a:prstGeom>
        </p:spPr>
        <p:txBody>
          <a:bodyPr/>
          <a:lstStyle/>
          <a:p>
            <a:pPr marL="382270" indent="-382270" defTabSz="502412">
              <a:spcBef>
                <a:spcPts val="3600"/>
              </a:spcBef>
              <a:defRPr sz="2752"/>
            </a:pPr>
            <a:r>
              <a:t>Jerarquía en código y desglose de funcionarios vinculados a contrataciones</a:t>
            </a:r>
          </a:p>
          <a:p>
            <a:pPr marL="382270" indent="-382270" defTabSz="502412">
              <a:spcBef>
                <a:spcPts val="3600"/>
              </a:spcBef>
              <a:defRPr sz="2752"/>
            </a:pPr>
            <a:r>
              <a:t>Granularidad de desglose en contratos</a:t>
            </a:r>
          </a:p>
          <a:p>
            <a:pPr marL="382270" indent="-382270" defTabSz="502412">
              <a:spcBef>
                <a:spcPts val="3600"/>
              </a:spcBef>
              <a:defRPr sz="2752"/>
            </a:pPr>
            <a:r>
              <a:t>Contrataciones no incluye presupuesto máximo, ni quién las pueden autorizar en la dependencia</a:t>
            </a:r>
          </a:p>
          <a:p>
            <a:pPr marL="382270" indent="-382270" defTabSz="502412">
              <a:spcBef>
                <a:spcPts val="3600"/>
              </a:spcBef>
              <a:defRPr sz="2752"/>
            </a:pPr>
            <a:r>
              <a:t>Interconectividad a FATF/INTERPOL</a:t>
            </a:r>
          </a:p>
          <a:p>
            <a:pPr marL="382270" indent="-382270" defTabSz="502412">
              <a:spcBef>
                <a:spcPts val="3600"/>
              </a:spcBef>
              <a:defRPr sz="2752"/>
            </a:pPr>
            <a:r>
              <a:t>Datos de planeación e implementación (de 5 pasos, tenemos 3), (contratos anidados)</a:t>
            </a:r>
          </a:p>
          <a:p>
            <a:pPr marL="382270" indent="-382270" defTabSz="502412">
              <a:spcBef>
                <a:spcPts val="3600"/>
              </a:spcBef>
              <a:defRPr sz="2752"/>
            </a:pPr>
            <a:r>
              <a:t>Reducir superficie capturaste / no confíar en input de usuarios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Indicadores"/>
          <p:cNvSpPr txBox="1"/>
          <p:nvPr>
            <p:ph type="subTitle" sz="quarter" idx="1"/>
          </p:nvPr>
        </p:nvSpPr>
        <p:spPr>
          <a:xfrm>
            <a:off x="1092200" y="622300"/>
            <a:ext cx="10464800" cy="1130300"/>
          </a:xfrm>
          <a:prstGeom prst="rect">
            <a:avLst/>
          </a:prstGeom>
        </p:spPr>
        <p:txBody>
          <a:bodyPr/>
          <a:lstStyle/>
          <a:p>
            <a:pPr/>
            <a:r>
              <a:t>Indicadores</a:t>
            </a:r>
          </a:p>
        </p:txBody>
      </p:sp>
      <p:pic>
        <p:nvPicPr>
          <p:cNvPr id="136" name="Indicadores.png" descr="Indicadores.png"/>
          <p:cNvPicPr>
            <a:picLocks noChangeAspect="1"/>
          </p:cNvPicPr>
          <p:nvPr/>
        </p:nvPicPr>
        <p:blipFill>
          <a:blip r:embed="rId2">
            <a:extLst/>
          </a:blip>
          <a:stretch>
            <a:fillRect/>
          </a:stretch>
        </p:blipFill>
        <p:spPr>
          <a:xfrm>
            <a:off x="274177" y="1502951"/>
            <a:ext cx="12456446" cy="2761074"/>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Graphs"/>
          <p:cNvSpPr txBox="1"/>
          <p:nvPr>
            <p:ph type="ctrTitle"/>
          </p:nvPr>
        </p:nvSpPr>
        <p:spPr>
          <a:xfrm>
            <a:off x="1270000" y="406400"/>
            <a:ext cx="10464800" cy="904627"/>
          </a:xfrm>
          <a:prstGeom prst="rect">
            <a:avLst/>
          </a:prstGeom>
        </p:spPr>
        <p:txBody>
          <a:bodyPr/>
          <a:lstStyle>
            <a:lvl1pPr defTabSz="385572">
              <a:defRPr sz="5280"/>
            </a:lvl1pPr>
          </a:lstStyle>
          <a:p>
            <a:pPr/>
            <a:r>
              <a:t>Graphs</a:t>
            </a:r>
          </a:p>
        </p:txBody>
      </p:sp>
      <p:pic>
        <p:nvPicPr>
          <p:cNvPr id="139" name="S3.png" descr="S3.png"/>
          <p:cNvPicPr>
            <a:picLocks noChangeAspect="1"/>
          </p:cNvPicPr>
          <p:nvPr/>
        </p:nvPicPr>
        <p:blipFill>
          <a:blip r:embed="rId2">
            <a:extLst/>
          </a:blip>
          <a:stretch>
            <a:fillRect/>
          </a:stretch>
        </p:blipFill>
        <p:spPr>
          <a:xfrm>
            <a:off x="590946" y="1724545"/>
            <a:ext cx="5731199" cy="5731199"/>
          </a:xfrm>
          <a:prstGeom prst="rect">
            <a:avLst/>
          </a:prstGeom>
          <a:ln w="12700">
            <a:miter lim="400000"/>
          </a:ln>
        </p:spPr>
      </p:pic>
      <p:pic>
        <p:nvPicPr>
          <p:cNvPr id="140" name="s6.png" descr="s6.png"/>
          <p:cNvPicPr>
            <a:picLocks noChangeAspect="1"/>
          </p:cNvPicPr>
          <p:nvPr/>
        </p:nvPicPr>
        <p:blipFill>
          <a:blip r:embed="rId3">
            <a:extLst/>
          </a:blip>
          <a:stretch>
            <a:fillRect/>
          </a:stretch>
        </p:blipFill>
        <p:spPr>
          <a:xfrm>
            <a:off x="6569595" y="1675531"/>
            <a:ext cx="6081243" cy="6081243"/>
          </a:xfrm>
          <a:prstGeom prst="rect">
            <a:avLst/>
          </a:prstGeom>
          <a:ln w="12700">
            <a:miter lim="400000"/>
          </a:ln>
        </p:spPr>
      </p:pic>
      <p:sp>
        <p:nvSpPr>
          <p:cNvPr id="141" name="S3"/>
          <p:cNvSpPr txBox="1"/>
          <p:nvPr/>
        </p:nvSpPr>
        <p:spPr>
          <a:xfrm>
            <a:off x="3004057" y="7869262"/>
            <a:ext cx="481585"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S3</a:t>
            </a:r>
          </a:p>
        </p:txBody>
      </p:sp>
      <p:sp>
        <p:nvSpPr>
          <p:cNvPr id="142" name="S6"/>
          <p:cNvSpPr txBox="1"/>
          <p:nvPr/>
        </p:nvSpPr>
        <p:spPr>
          <a:xfrm>
            <a:off x="9493757" y="7869262"/>
            <a:ext cx="481585"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S6</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