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71248" autoAdjust="0"/>
  </p:normalViewPr>
  <p:slideViewPr>
    <p:cSldViewPr snapToGrid="0">
      <p:cViewPr varScale="1">
        <p:scale>
          <a:sx n="113" d="100"/>
          <a:sy n="113" d="100"/>
        </p:scale>
        <p:origin x="21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9CED3-E1D4-4307-9D82-EFF19309C38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6AE79-2ECF-4C35-A8CE-1C1C901A7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94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Данная лекция будет посвящена перегрузке операторов, мы очень кратко уже говорили про это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AE79-2ECF-4C35-A8CE-1C1C901A79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335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некоторые требования, которым должны соответствовать операторные методы.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AE79-2ECF-4C35-A8CE-1C1C901A790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59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некоторые требования, которым должны соответствовать операторные методы.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AE79-2ECF-4C35-A8CE-1C1C901A790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937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Оператор присваивания представляет собой </a:t>
            </a:r>
            <a:r>
              <a:rPr lang="ru-RU" b="1" i="0" dirty="0">
                <a:effectLst/>
                <a:latin typeface="YS Text"/>
              </a:rPr>
              <a:t>запись, содержащую символ = (знак равенства), слева от которого указано имя переменной, а справа - выражение</a:t>
            </a:r>
            <a:r>
              <a:rPr lang="ru-RU" b="0" i="0" dirty="0">
                <a:effectLst/>
                <a:latin typeface="YS Text"/>
              </a:rPr>
              <a:t>.</a:t>
            </a:r>
          </a:p>
          <a:p>
            <a:endParaRPr lang="ru-RU" b="0" i="0" dirty="0">
              <a:effectLst/>
              <a:latin typeface="YS Text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AE79-2ECF-4C35-A8CE-1C1C901A790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46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Оператор присваивания представляет собой </a:t>
            </a:r>
            <a:r>
              <a:rPr lang="ru-RU" b="1" i="0" dirty="0">
                <a:effectLst/>
                <a:latin typeface="YS Text"/>
              </a:rPr>
              <a:t>запись, содержащую символ = (знак равенства), слева от которого указано имя переменной, а справа - выражение</a:t>
            </a:r>
            <a:r>
              <a:rPr lang="ru-RU" b="0" i="0" dirty="0">
                <a:effectLst/>
                <a:latin typeface="YS Text"/>
              </a:rPr>
              <a:t>.</a:t>
            </a:r>
            <a:endParaRPr lang="en-US" b="0" i="0" dirty="0">
              <a:effectLst/>
              <a:latin typeface="YS Text"/>
            </a:endParaRPr>
          </a:p>
          <a:p>
            <a:endParaRPr lang="en-US" b="0" i="0" dirty="0">
              <a:effectLst/>
              <a:latin typeface="YS Text"/>
            </a:endParaRPr>
          </a:p>
          <a:p>
            <a:r>
              <a:rPr lang="ru-RU" b="0" i="0" dirty="0">
                <a:effectLst/>
                <a:latin typeface="YS Text"/>
              </a:rPr>
              <a:t>Тернарные операторы — это </a:t>
            </a:r>
            <a:r>
              <a:rPr lang="ru-RU" b="1" i="0" dirty="0">
                <a:effectLst/>
                <a:latin typeface="YS Text"/>
              </a:rPr>
              <a:t>операторы, которые возвращают один из следующих за первым операндов согласно итогу расчёта некоторой логически выраженной формулы, задаваемой первым операндом</a:t>
            </a:r>
            <a:r>
              <a:rPr lang="ru-RU" b="0" i="0" dirty="0">
                <a:effectLst/>
                <a:latin typeface="YS Text"/>
              </a:rPr>
              <a:t>.</a:t>
            </a:r>
          </a:p>
          <a:p>
            <a:endParaRPr lang="ru-RU" b="0" i="0" dirty="0">
              <a:effectLst/>
              <a:latin typeface="YS Text"/>
            </a:endParaRPr>
          </a:p>
          <a:p>
            <a:r>
              <a:rPr lang="ru-RU" b="0" i="0" dirty="0">
                <a:effectLst/>
                <a:latin typeface="YS Text"/>
              </a:rPr>
              <a:t>Конкатенация строк (присоединение) строк</a:t>
            </a:r>
          </a:p>
          <a:p>
            <a:endParaRPr lang="ru-RU" b="0" i="0" dirty="0">
              <a:effectLst/>
              <a:latin typeface="YS Text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AE79-2ECF-4C35-A8CE-1C1C901A790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648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Оператор присваивания представляет собой </a:t>
            </a:r>
            <a:r>
              <a:rPr lang="ru-RU" b="1" i="0" dirty="0">
                <a:effectLst/>
                <a:latin typeface="YS Text"/>
              </a:rPr>
              <a:t>запись, содержащую символ = (знак равенства), слева от которого указано имя переменной, а справа - выражение</a:t>
            </a:r>
            <a:r>
              <a:rPr lang="ru-RU" b="0" i="0" dirty="0">
                <a:effectLst/>
                <a:latin typeface="YS Text"/>
              </a:rPr>
              <a:t>.</a:t>
            </a:r>
            <a:endParaRPr lang="en-US" b="0" i="0" dirty="0">
              <a:effectLst/>
              <a:latin typeface="YS Text"/>
            </a:endParaRPr>
          </a:p>
          <a:p>
            <a:endParaRPr lang="en-US" b="0" i="0" dirty="0">
              <a:effectLst/>
              <a:latin typeface="YS Text"/>
            </a:endParaRPr>
          </a:p>
          <a:p>
            <a:r>
              <a:rPr lang="ru-RU" b="0" i="0" dirty="0">
                <a:effectLst/>
                <a:latin typeface="YS Text"/>
              </a:rPr>
              <a:t>Тернарные операторы — это </a:t>
            </a:r>
            <a:r>
              <a:rPr lang="ru-RU" b="1" i="0" dirty="0">
                <a:effectLst/>
                <a:latin typeface="YS Text"/>
              </a:rPr>
              <a:t>операторы, которые возвращают один из следующих за первым операндов согласно итогу расчёта некоторой логически выраженной формулы, задаваемой первым операндом</a:t>
            </a:r>
            <a:r>
              <a:rPr lang="ru-RU" b="0" i="0" dirty="0">
                <a:effectLst/>
                <a:latin typeface="YS Text"/>
              </a:rPr>
              <a:t>.</a:t>
            </a:r>
          </a:p>
          <a:p>
            <a:endParaRPr lang="ru-RU" b="0" i="0" dirty="0">
              <a:effectLst/>
              <a:latin typeface="YS Text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AE79-2ECF-4C35-A8CE-1C1C901A790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309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Проанализируем программный код примера. В первую очередь нас будет интересовать класс </a:t>
            </a:r>
            <a:r>
              <a:rPr lang="ru-RU" dirty="0" err="1"/>
              <a:t>MyClass</a:t>
            </a:r>
            <a:r>
              <a:rPr lang="ru-RU" dirty="0"/>
              <a:t>, поскольку в нем есть операторный метод, с помощью которого выполняется перегрузка оператора сложения для объектов класса.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У класса есть целочисленное поле </a:t>
            </a:r>
            <a:r>
              <a:rPr lang="ru-RU" dirty="0" err="1"/>
              <a:t>number</a:t>
            </a:r>
            <a:r>
              <a:rPr lang="ru-RU" dirty="0"/>
              <a:t>, а также конструктор с одним аргументом (который определяет значение поля). Но нас интересует программный код с описанием операторного метода </a:t>
            </a:r>
            <a:r>
              <a:rPr lang="ru-RU" dirty="0" err="1"/>
              <a:t>ope</a:t>
            </a:r>
            <a:r>
              <a:rPr lang="ru-RU" dirty="0"/>
              <a:t> </a:t>
            </a:r>
            <a:r>
              <a:rPr lang="ru-RU" dirty="0" err="1"/>
              <a:t>rator</a:t>
            </a:r>
            <a:r>
              <a:rPr lang="ru-RU"/>
              <a:t>+ ()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AE79-2ECF-4C35-A8CE-1C1C901A790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951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Существуют и другие ситуации, когда мы можем </a:t>
            </a:r>
            <a:r>
              <a:rPr lang="ru-RU" dirty="0" err="1"/>
              <a:t>спользовать</a:t>
            </a:r>
            <a:r>
              <a:rPr lang="ru-RU" dirty="0"/>
              <a:t> оператор + (или какой-нибудь иной оператор).</a:t>
            </a:r>
          </a:p>
          <a:p>
            <a:endParaRPr lang="ru-RU" dirty="0"/>
          </a:p>
          <a:p>
            <a:r>
              <a:rPr lang="ru-RU" dirty="0"/>
              <a:t>Все они предопределены: то есть случаи, когда мы можем использовать тот или иной оператор, определены заранее и зависят от типа операндов, участвующих в операции.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AE79-2ECF-4C35-A8CE-1C1C901A790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23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Например, мы можем к тексту прибавить число, но не можем текст умножить на число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этом смысле наши возможности ограничены и строго детерминированы.</a:t>
            </a:r>
            <a:r>
              <a:rPr lang="en-US" dirty="0"/>
              <a:t> (</a:t>
            </a:r>
            <a:r>
              <a:rPr lang="ru-RU" b="0" i="0" dirty="0">
                <a:effectLst/>
                <a:latin typeface="YS Text"/>
              </a:rPr>
              <a:t>предопределенный</a:t>
            </a:r>
            <a:r>
              <a:rPr lang="en-US" b="0" i="0" dirty="0">
                <a:effectLst/>
                <a:latin typeface="YS Text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AE79-2ECF-4C35-A8CE-1C1C901A790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41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Например, мы можем к тексту прибавить число, но не можем текст умножить на число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этом смысле наши возможности ограничены и строго детерминированы.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AE79-2ECF-4C35-A8CE-1C1C901A790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785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Например, мы можем к тексту прибавить число, но не можем текст умножить на число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этом смысле наши возможности ограничены и строго детерминированы.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AE79-2ECF-4C35-A8CE-1C1C901A790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92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Или, например, к объекту класса можно будет прибавить число, и так далее. Смысл каждой такой операции определяем мы, когда описываем класс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AE79-2ECF-4C35-A8CE-1C1C901A790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38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AE79-2ECF-4C35-A8CE-1C1C901A790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604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AE79-2ECF-4C35-A8CE-1C1C901A790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42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некоторые требования, которым должны соответствовать операторные методы.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AE79-2ECF-4C35-A8CE-1C1C901A790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8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0CFAE-9357-CF23-D4A7-FE337DA5E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0F0CCC-83B1-AD5B-DF0F-8FFF8E77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B193DB-E1E2-ADB5-D1FE-8020ACBF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8C6E-3FB9-4D84-BBF5-0342E48BA09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6B985-2EA4-220A-57CF-A2A6C71B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E1EA0C-984B-23F8-7FAA-87DAAAD8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7B6-479E-4D1F-B850-077092667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6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45015-6C64-E321-5564-75A9E369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3FDA63-07C6-1CCB-7559-A4B18F45B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A95B4B-2267-8DA5-BC98-FB17750C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8C6E-3FB9-4D84-BBF5-0342E48BA09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4264CB-E712-C0FF-DD98-CACBFFFF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FC4A9A-1378-D8D9-36C4-437FB1A1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7B6-479E-4D1F-B850-077092667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47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52AA96-CD40-3CF2-558C-AF27FF35E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0173BD-74F1-D102-446B-4A1F1C300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B08A8-D60B-7622-FAD9-D0B685D7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8C6E-3FB9-4D84-BBF5-0342E48BA09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659C16-F6BD-DEFA-2A1D-AC1A736A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38BB91-2F31-B017-F0C9-2196EE53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7B6-479E-4D1F-B850-077092667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01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9BA09-3A3D-5846-2EF1-5C553FD4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22B43-FE78-8177-B638-44124BA0A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B4591B-5B72-637D-AF15-23854241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8C6E-3FB9-4D84-BBF5-0342E48BA09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15809-3589-7246-8D90-AB7CF63E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9F062D-3D7F-E6B1-6374-14B94584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7B6-479E-4D1F-B850-077092667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EB53E-D40C-3CF8-BC14-C3CC33E3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B41530-91F0-EA53-A9B9-5CC0E343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576DBB-6CBA-2FEE-4E23-3C2654AF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8C6E-3FB9-4D84-BBF5-0342E48BA09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85A017-D5FE-DD8F-3E40-906F655A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060920-FDFF-4C1E-0217-DFCCD846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7B6-479E-4D1F-B850-077092667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2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7F330-614A-1792-654A-B054C66D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E0BCE9-D976-054C-089A-BB66E6435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C5EE5D-A9DA-4CF5-9955-5DD55B46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D3731B-349E-D098-DC69-53F5CDBD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8C6E-3FB9-4D84-BBF5-0342E48BA09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10CFDE-BF22-596D-5A1D-2D703437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075579-7933-9925-4840-E1F479CF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7B6-479E-4D1F-B850-077092667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20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AC197-F490-2B08-6456-1DA17BD6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8E0392-EDB7-CAE6-8DB5-3B3DCF75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356A06-0986-E367-C10A-260DEA0AF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243300-8B16-3F6C-60BB-8D79331D1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AC440C-637C-0AD7-5B11-723DCE5DC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901A48-C3B5-618C-E1F1-DFA4ED52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8C6E-3FB9-4D84-BBF5-0342E48BA09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95D3A2-CFC5-E2DD-B83D-2C11FE9D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C42618-5B31-A2BA-A311-59EBC0DF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7B6-479E-4D1F-B850-077092667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12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05CA5-1ED5-CAAF-B45C-B8651B4F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1BAF05-6C26-4D04-9889-356B6155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8C6E-3FB9-4D84-BBF5-0342E48BA09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9F534E-DDA7-EF2E-82B6-DA3C209C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F6CD9B-3328-FAE1-02D2-D16E9BBF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7B6-479E-4D1F-B850-077092667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8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CCF2D2-FB13-48CB-F8E9-D551702A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8C6E-3FB9-4D84-BBF5-0342E48BA09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2B000C-7629-C4FE-A561-50CFCBA4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CA909-1CA7-00AB-3018-6FBB3A09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7B6-479E-4D1F-B850-077092667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69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E038A-B009-EBE9-18BC-5C41EC9A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FA87F-106D-222B-DBCC-336C79BC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357727-B8E2-D832-9DCA-EC4047C0F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19B566-9551-1DEF-99E2-E2D2D3CE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8C6E-3FB9-4D84-BBF5-0342E48BA09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71F181-7935-1B43-11F8-469C99C3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A154D3-AF38-78A3-F8AF-A7715992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7B6-479E-4D1F-B850-077092667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9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1FDD3-CBD4-84A7-9F1B-64B4B2A4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A3A324-5708-057E-C0A1-F28DFF5BD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5855D-8507-D52D-46BB-FDD1CFAF4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BB5F94-4641-276E-0FDF-C23693DF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8C6E-3FB9-4D84-BBF5-0342E48BA09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EFF1D6-576F-43D1-549A-AC8CB60C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0E0E51-E4D7-CA12-AC2C-82FCA81D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7B6-479E-4D1F-B850-077092667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B50CE-73B3-8FDA-6BBD-8F009217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EE4C37-4FE8-7E25-0901-05E0BDCA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D1A795-AA6D-F7CA-90A4-26C58935E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678C6E-3FB9-4D84-BBF5-0342E48BA09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9C4BE3-F4D4-CBBF-1575-A29ECBD83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B9975F-D19C-9BD0-21E4-EB874F913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E9E7B6-479E-4D1F-B850-077092667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1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9D7BC-0C80-CD78-6A83-65C78ACAF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0932"/>
            <a:ext cx="9144000" cy="86903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ОПЕРАТОРНЫЕ МЕТОДЫ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82F22B-EFE5-AF87-B518-EE19FD69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2274" y="3283201"/>
            <a:ext cx="6841958" cy="1655762"/>
          </a:xfrm>
        </p:spPr>
        <p:txBody>
          <a:bodyPr/>
          <a:lstStyle/>
          <a:p>
            <a:pPr algn="r"/>
            <a:r>
              <a:rPr lang="ru-RU" dirty="0"/>
              <a:t>подробно обо всем</a:t>
            </a:r>
          </a:p>
        </p:txBody>
      </p:sp>
    </p:spTree>
    <p:extLst>
      <p:ext uri="{BB962C8B-B14F-4D97-AF65-F5344CB8AC3E}">
        <p14:creationId xmlns:p14="http://schemas.microsoft.com/office/powerpoint/2010/main" val="209190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82F22B-EFE5-AF87-B518-EE19FD69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71" y="590797"/>
            <a:ext cx="11234057" cy="567640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1) Операторный метод описывается в классе, для объектов которого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определяется действие соответствующего оператора.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2) Операторный метод описывается как статический (то есть с ключевым словом </a:t>
            </a:r>
            <a:r>
              <a:rPr lang="ru-RU" dirty="0" err="1"/>
              <a:t>static</a:t>
            </a:r>
            <a:r>
              <a:rPr lang="ru-RU" dirty="0"/>
              <a:t>) и открытый (с ключевым словом </a:t>
            </a:r>
            <a:r>
              <a:rPr lang="ru-RU" dirty="0" err="1"/>
              <a:t>pu</a:t>
            </a:r>
            <a:r>
              <a:rPr lang="en-US" dirty="0"/>
              <a:t>bl</a:t>
            </a:r>
            <a:r>
              <a:rPr lang="ru-RU" dirty="0" err="1"/>
              <a:t>ic</a:t>
            </a:r>
            <a:r>
              <a:rPr lang="ru-RU" dirty="0"/>
              <a:t>).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3) Операторный метод должен возвращать результат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4) Аргументы операторного метода отождествляются с операндами выражения, обрабатываемого операторным методом.</a:t>
            </a:r>
          </a:p>
        </p:txBody>
      </p:sp>
    </p:spTree>
    <p:extLst>
      <p:ext uri="{BB962C8B-B14F-4D97-AF65-F5344CB8AC3E}">
        <p14:creationId xmlns:p14="http://schemas.microsoft.com/office/powerpoint/2010/main" val="149780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82F22B-EFE5-AF87-B518-EE19FD69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71" y="590797"/>
            <a:ext cx="11234057" cy="567640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В языке С# перегружаться могут многие операторы, но не все. Например, среди бинарных операторов для перегрузки доступны такие: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+, -, *, /, %, &amp;, [,</a:t>
            </a:r>
            <a:r>
              <a:rPr lang="en-US" dirty="0"/>
              <a:t> ^</a:t>
            </a:r>
            <a:r>
              <a:rPr lang="ru-RU" dirty="0"/>
              <a:t>, &lt; &lt; и &gt;&gt;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Перегружать можно и операторы сравнения, но такие операторы должны перегружаться парами: == и ! =, &lt; и &gt;, &lt;= и &gt;=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Не перегружаются сокращенные операторы присваивания, такие как +=, -=, *=, /=, %=, &amp; =, </a:t>
            </a:r>
            <a:r>
              <a:rPr lang="en-US" dirty="0"/>
              <a:t>^</a:t>
            </a:r>
            <a:r>
              <a:rPr lang="ru-RU" dirty="0"/>
              <a:t>=, &lt;&lt;= и &gt;&gt;=.</a:t>
            </a:r>
          </a:p>
        </p:txBody>
      </p:sp>
    </p:spTree>
    <p:extLst>
      <p:ext uri="{BB962C8B-B14F-4D97-AF65-F5344CB8AC3E}">
        <p14:creationId xmlns:p14="http://schemas.microsoft.com/office/powerpoint/2010/main" val="262533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82F22B-EFE5-AF87-B518-EE19FD69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71" y="590797"/>
            <a:ext cx="11234057" cy="567640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Есть операторы, которые не перегружаются. Среди них: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= (присваивание),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. (оператор точка»),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?: (тернарный оператор),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-&gt; (оператор стрелка), используемый при работе с указателями на структуры),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=&gt; (оператор стрелка), используемый при описании лямбда-выражений),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new</a:t>
            </a:r>
            <a:r>
              <a:rPr lang="ru-RU" dirty="0"/>
              <a:t> (оператор создания нового объекта)</a:t>
            </a:r>
          </a:p>
        </p:txBody>
      </p:sp>
    </p:spTree>
    <p:extLst>
      <p:ext uri="{BB962C8B-B14F-4D97-AF65-F5344CB8AC3E}">
        <p14:creationId xmlns:p14="http://schemas.microsoft.com/office/powerpoint/2010/main" val="285779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E19DFB-7EAE-F761-232E-D6D31ED1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4" y="126113"/>
            <a:ext cx="8953995" cy="654214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E924563-1111-AB39-0F7C-A262AA518CFB}"/>
              </a:ext>
            </a:extLst>
          </p:cNvPr>
          <p:cNvSpPr/>
          <p:nvPr/>
        </p:nvSpPr>
        <p:spPr>
          <a:xfrm>
            <a:off x="1752600" y="626533"/>
            <a:ext cx="6722533" cy="15578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0885158-D5EB-DF46-1960-57F5670211F7}"/>
              </a:ext>
            </a:extLst>
          </p:cNvPr>
          <p:cNvSpPr/>
          <p:nvPr/>
        </p:nvSpPr>
        <p:spPr>
          <a:xfrm>
            <a:off x="1752600" y="2480733"/>
            <a:ext cx="7772400" cy="7704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AE28945-3073-A68C-CB95-2942E478544B}"/>
              </a:ext>
            </a:extLst>
          </p:cNvPr>
          <p:cNvSpPr/>
          <p:nvPr/>
        </p:nvSpPr>
        <p:spPr>
          <a:xfrm>
            <a:off x="1752600" y="3606802"/>
            <a:ext cx="6545394" cy="16679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4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C4C9A9-4F1A-5BEA-540E-3ABA0F87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56" y="2408466"/>
            <a:ext cx="11488287" cy="20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0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46F11F-A8B2-C583-E9F5-5A1BAD7D0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707" y="61442"/>
            <a:ext cx="5096586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0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82F22B-EFE5-AF87-B518-EE19FD69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093" y="1721759"/>
            <a:ext cx="9221814" cy="341448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dirty="0"/>
              <a:t>Можем с помощью оператора </a:t>
            </a:r>
            <a:r>
              <a:rPr lang="ru-RU" sz="4000" b="1" dirty="0"/>
              <a:t>+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dirty="0"/>
              <a:t>сложить два числа и получить в результате число. Мы можем сложить с помощью того же оператора два текстовых значения и получить в результате текст.</a:t>
            </a:r>
          </a:p>
        </p:txBody>
      </p:sp>
    </p:spTree>
    <p:extLst>
      <p:ext uri="{BB962C8B-B14F-4D97-AF65-F5344CB8AC3E}">
        <p14:creationId xmlns:p14="http://schemas.microsoft.com/office/powerpoint/2010/main" val="160827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82F22B-EFE5-AF87-B518-EE19FD69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093" y="1721759"/>
            <a:ext cx="9221814" cy="34144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dirty="0"/>
              <a:t>Имеется ограниченное количество ситуаций, в которых могут использоваться операторы языка С#,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dirty="0"/>
              <a:t>а результат выполнения операций зависит от типа операндов</a:t>
            </a:r>
          </a:p>
        </p:txBody>
      </p:sp>
    </p:spTree>
    <p:extLst>
      <p:ext uri="{BB962C8B-B14F-4D97-AF65-F5344CB8AC3E}">
        <p14:creationId xmlns:p14="http://schemas.microsoft.com/office/powerpoint/2010/main" val="250643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82F22B-EFE5-AF87-B518-EE19FD69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093" y="1721759"/>
            <a:ext cx="9221814" cy="34144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dirty="0"/>
              <a:t>В языке С# очень мощный и эффективный механизм, который связан с </a:t>
            </a:r>
            <a:r>
              <a:rPr lang="ru-RU" sz="4000" b="1" i="1" u="sng" dirty="0"/>
              <a:t>перегрузкой операторов</a:t>
            </a:r>
            <a:r>
              <a:rPr lang="ru-RU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13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82F22B-EFE5-AF87-B518-EE19FD69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093" y="1721759"/>
            <a:ext cx="9221814" cy="341448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b="1" u="sng" dirty="0"/>
              <a:t>Основная идея </a:t>
            </a:r>
            <a:r>
              <a:rPr lang="ru-RU" sz="4000" dirty="0"/>
              <a:t>в том,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dirty="0"/>
              <a:t>что для </a:t>
            </a:r>
            <a:r>
              <a:rPr lang="ru-RU" sz="4000" b="1" dirty="0"/>
              <a:t>объектов пользовательских классов </a:t>
            </a:r>
            <a:r>
              <a:rPr lang="ru-RU" sz="4000" dirty="0"/>
              <a:t>(то есть классов, которые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dirty="0"/>
              <a:t>мы описываем в программе) </a:t>
            </a:r>
            <a:r>
              <a:rPr lang="ru-RU" sz="4000" b="1" dirty="0"/>
              <a:t>доопределяется действие встроенных </a:t>
            </a:r>
            <a:r>
              <a:rPr lang="ru-RU" sz="4000" dirty="0"/>
              <a:t>операторов языка С#</a:t>
            </a:r>
          </a:p>
        </p:txBody>
      </p:sp>
    </p:spTree>
    <p:extLst>
      <p:ext uri="{BB962C8B-B14F-4D97-AF65-F5344CB8AC3E}">
        <p14:creationId xmlns:p14="http://schemas.microsoft.com/office/powerpoint/2010/main" val="387302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82F22B-EFE5-AF87-B518-EE19FD69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093" y="1721759"/>
            <a:ext cx="9221814" cy="34144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dirty="0"/>
              <a:t>Описывая класс, возможно путем </a:t>
            </a:r>
            <a:r>
              <a:rPr lang="ru-RU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несложных манипуляций </a:t>
            </a:r>
            <a:r>
              <a:rPr lang="ru-RU" sz="4000" dirty="0"/>
              <a:t>добиться того, что объекты этого класса можно будет складывать, как числа. </a:t>
            </a:r>
          </a:p>
        </p:txBody>
      </p:sp>
    </p:spTree>
    <p:extLst>
      <p:ext uri="{BB962C8B-B14F-4D97-AF65-F5344CB8AC3E}">
        <p14:creationId xmlns:p14="http://schemas.microsoft.com/office/powerpoint/2010/main" val="79962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82F22B-EFE5-AF87-B518-EE19FD69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093" y="1721759"/>
            <a:ext cx="9221814" cy="34144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dirty="0"/>
              <a:t>Чтобы определить способ применения того или иного оператора к объектам класса, в классе описывается специальный метод, который называется </a:t>
            </a:r>
            <a:r>
              <a:rPr lang="ru-RU" sz="4000" b="1" i="1" u="sng" dirty="0"/>
              <a:t>операторным</a:t>
            </a:r>
          </a:p>
        </p:txBody>
      </p:sp>
    </p:spTree>
    <p:extLst>
      <p:ext uri="{BB962C8B-B14F-4D97-AF65-F5344CB8AC3E}">
        <p14:creationId xmlns:p14="http://schemas.microsoft.com/office/powerpoint/2010/main" val="152488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82F22B-EFE5-AF87-B518-EE19FD69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093" y="1721759"/>
            <a:ext cx="9221814" cy="34144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dirty="0"/>
              <a:t>Название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dirty="0"/>
              <a:t>операторного метода состоит из ключевого слова </a:t>
            </a:r>
            <a:r>
              <a:rPr lang="ru-RU" sz="4000" b="1" i="1" u="sng" dirty="0" err="1"/>
              <a:t>operator</a:t>
            </a:r>
            <a:r>
              <a:rPr lang="ru-RU" sz="4000" dirty="0"/>
              <a:t> и символа оператора, для которого определяется способ применения к объектам класса</a:t>
            </a:r>
            <a:endParaRPr lang="ru-RU" sz="4000" b="1" i="1" u="sng" dirty="0"/>
          </a:p>
        </p:txBody>
      </p:sp>
    </p:spTree>
    <p:extLst>
      <p:ext uri="{BB962C8B-B14F-4D97-AF65-F5344CB8AC3E}">
        <p14:creationId xmlns:p14="http://schemas.microsoft.com/office/powerpoint/2010/main" val="101229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82F22B-EFE5-AF87-B518-EE19FD69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71" y="590797"/>
            <a:ext cx="11234057" cy="56764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dirty="0"/>
              <a:t>Например, если мы хотим определить операцию сложения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dirty="0"/>
              <a:t>для объектов класса с помощью оператора +, то в классе нужно описать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dirty="0"/>
              <a:t>операторный метод с названием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b="1" i="1" dirty="0" err="1"/>
              <a:t>operator</a:t>
            </a:r>
            <a:r>
              <a:rPr lang="ru-RU" sz="4000" b="1" i="1" dirty="0"/>
              <a:t>+.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dirty="0"/>
              <a:t>Если в классе описан операторный метод с названием </a:t>
            </a:r>
            <a:r>
              <a:rPr lang="ru-RU" sz="4000" b="1" i="1" dirty="0" err="1"/>
              <a:t>operator</a:t>
            </a:r>
            <a:r>
              <a:rPr lang="ru-RU" sz="4000" b="1" i="1" dirty="0"/>
              <a:t>*</a:t>
            </a:r>
            <a:endParaRPr lang="ru-RU" sz="4000" b="1" i="1" u="sng" dirty="0"/>
          </a:p>
        </p:txBody>
      </p:sp>
    </p:spTree>
    <p:extLst>
      <p:ext uri="{BB962C8B-B14F-4D97-AF65-F5344CB8AC3E}">
        <p14:creationId xmlns:p14="http://schemas.microsoft.com/office/powerpoint/2010/main" val="3963219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803</Words>
  <Application>Microsoft Office PowerPoint</Application>
  <PresentationFormat>Широкоэкранный</PresentationFormat>
  <Paragraphs>88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YS Text</vt:lpstr>
      <vt:lpstr>Тема Office</vt:lpstr>
      <vt:lpstr>ОПЕРАТОРНЫЕ МЕТОДЫ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ОПЕРАТОРНЫЕ МЕТОДЫ</dc:title>
  <dc:creator>Дмитрий Колмаков</dc:creator>
  <cp:lastModifiedBy>Дмитрий Колмаков</cp:lastModifiedBy>
  <cp:revision>22</cp:revision>
  <dcterms:created xsi:type="dcterms:W3CDTF">2024-01-24T15:05:57Z</dcterms:created>
  <dcterms:modified xsi:type="dcterms:W3CDTF">2024-01-24T16:32:02Z</dcterms:modified>
</cp:coreProperties>
</file>