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2" r:id="rId46"/>
    <p:sldId id="303" r:id="rId47"/>
    <p:sldId id="301" r:id="rId48"/>
    <p:sldId id="304" r:id="rId49"/>
    <p:sldId id="300" r:id="rId50"/>
    <p:sldId id="305" r:id="rId51"/>
    <p:sldId id="308" r:id="rId52"/>
    <p:sldId id="307" r:id="rId53"/>
    <p:sldId id="306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9A2C2-37CB-4BA7-8D19-912FC74B620B}" v="63" dt="2023-09-10T10:34:36.331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7319" autoAdjust="0"/>
  </p:normalViewPr>
  <p:slideViewPr>
    <p:cSldViewPr snapToGrid="0">
      <p:cViewPr varScale="1">
        <p:scale>
          <a:sx n="68" d="100"/>
          <a:sy n="68" d="100"/>
        </p:scale>
        <p:origin x="12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Колмаков" userId="25d7aab8ecd928de" providerId="LiveId" clId="{18A9A2C2-37CB-4BA7-8D19-912FC74B620B}"/>
    <pc:docChg chg="undo custSel addSld delSld modSld sldOrd">
      <pc:chgData name="Дмитрий Колмаков" userId="25d7aab8ecd928de" providerId="LiveId" clId="{18A9A2C2-37CB-4BA7-8D19-912FC74B620B}" dt="2023-09-10T10:37:42.489" v="956" actId="20577"/>
      <pc:docMkLst>
        <pc:docMk/>
      </pc:docMkLst>
      <pc:sldChg chg="addSp modSp mod modNotesTx">
        <pc:chgData name="Дмитрий Колмаков" userId="25d7aab8ecd928de" providerId="LiveId" clId="{18A9A2C2-37CB-4BA7-8D19-912FC74B620B}" dt="2023-09-10T08:22:00.401" v="28" actId="1076"/>
        <pc:sldMkLst>
          <pc:docMk/>
          <pc:sldMk cId="1637626496" sldId="258"/>
        </pc:sldMkLst>
        <pc:spChg chg="add mod">
          <ac:chgData name="Дмитрий Колмаков" userId="25d7aab8ecd928de" providerId="LiveId" clId="{18A9A2C2-37CB-4BA7-8D19-912FC74B620B}" dt="2023-09-10T08:21:58.267" v="27" actId="403"/>
          <ac:spMkLst>
            <pc:docMk/>
            <pc:sldMk cId="1637626496" sldId="258"/>
            <ac:spMk id="5" creationId="{B2A10D42-41BE-156A-165C-F297CC770273}"/>
          </ac:spMkLst>
        </pc:spChg>
        <pc:spChg chg="add mod">
          <ac:chgData name="Дмитрий Колмаков" userId="25d7aab8ecd928de" providerId="LiveId" clId="{18A9A2C2-37CB-4BA7-8D19-912FC74B620B}" dt="2023-09-10T08:22:00.401" v="28" actId="1076"/>
          <ac:spMkLst>
            <pc:docMk/>
            <pc:sldMk cId="1637626496" sldId="258"/>
            <ac:spMk id="7" creationId="{A209FBC1-2824-90C6-3D38-60872ACB94F4}"/>
          </ac:spMkLst>
        </pc:spChg>
      </pc:sldChg>
      <pc:sldChg chg="addSp modSp add mod modNotesTx">
        <pc:chgData name="Дмитрий Колмаков" userId="25d7aab8ecd928de" providerId="LiveId" clId="{18A9A2C2-37CB-4BA7-8D19-912FC74B620B}" dt="2023-09-10T08:25:53.870" v="59" actId="403"/>
        <pc:sldMkLst>
          <pc:docMk/>
          <pc:sldMk cId="3764727512" sldId="259"/>
        </pc:sldMkLst>
        <pc:spChg chg="add mod">
          <ac:chgData name="Дмитрий Колмаков" userId="25d7aab8ecd928de" providerId="LiveId" clId="{18A9A2C2-37CB-4BA7-8D19-912FC74B620B}" dt="2023-09-10T08:25:53.870" v="59" actId="403"/>
          <ac:spMkLst>
            <pc:docMk/>
            <pc:sldMk cId="3764727512" sldId="259"/>
            <ac:spMk id="4" creationId="{894AAA83-B46A-D842-81B7-2790115102FE}"/>
          </ac:spMkLst>
        </pc:spChg>
      </pc:sldChg>
      <pc:sldChg chg="delSp modSp add mod modNotesTx">
        <pc:chgData name="Дмитрий Колмаков" userId="25d7aab8ecd928de" providerId="LiveId" clId="{18A9A2C2-37CB-4BA7-8D19-912FC74B620B}" dt="2023-09-10T08:28:48.212" v="78" actId="115"/>
        <pc:sldMkLst>
          <pc:docMk/>
          <pc:sldMk cId="655792762" sldId="260"/>
        </pc:sldMkLst>
        <pc:spChg chg="del">
          <ac:chgData name="Дмитрий Колмаков" userId="25d7aab8ecd928de" providerId="LiveId" clId="{18A9A2C2-37CB-4BA7-8D19-912FC74B620B}" dt="2023-09-10T08:28:01.954" v="63" actId="478"/>
          <ac:spMkLst>
            <pc:docMk/>
            <pc:sldMk cId="655792762" sldId="260"/>
            <ac:spMk id="4" creationId="{894AAA83-B46A-D842-81B7-2790115102FE}"/>
          </ac:spMkLst>
        </pc:spChg>
        <pc:spChg chg="mod">
          <ac:chgData name="Дмитрий Колмаков" userId="25d7aab8ecd928de" providerId="LiveId" clId="{18A9A2C2-37CB-4BA7-8D19-912FC74B620B}" dt="2023-09-10T08:28:48.212" v="78" actId="115"/>
          <ac:spMkLst>
            <pc:docMk/>
            <pc:sldMk cId="655792762" sldId="260"/>
            <ac:spMk id="5" creationId="{B2A10D42-41BE-156A-165C-F297CC770273}"/>
          </ac:spMkLst>
        </pc:spChg>
        <pc:spChg chg="del">
          <ac:chgData name="Дмитрий Колмаков" userId="25d7aab8ecd928de" providerId="LiveId" clId="{18A9A2C2-37CB-4BA7-8D19-912FC74B620B}" dt="2023-09-10T08:28:02.763" v="64" actId="478"/>
          <ac:spMkLst>
            <pc:docMk/>
            <pc:sldMk cId="655792762" sldId="260"/>
            <ac:spMk id="7" creationId="{A209FBC1-2824-90C6-3D38-60872ACB94F4}"/>
          </ac:spMkLst>
        </pc:spChg>
      </pc:sldChg>
      <pc:sldChg chg="modSp add mod modNotesTx">
        <pc:chgData name="Дмитрий Колмаков" userId="25d7aab8ecd928de" providerId="LiveId" clId="{18A9A2C2-37CB-4BA7-8D19-912FC74B620B}" dt="2023-09-10T08:29:44.731" v="89"/>
        <pc:sldMkLst>
          <pc:docMk/>
          <pc:sldMk cId="423760279" sldId="261"/>
        </pc:sldMkLst>
        <pc:spChg chg="mod">
          <ac:chgData name="Дмитрий Колмаков" userId="25d7aab8ecd928de" providerId="LiveId" clId="{18A9A2C2-37CB-4BA7-8D19-912FC74B620B}" dt="2023-09-10T08:29:27.386" v="88" actId="1076"/>
          <ac:spMkLst>
            <pc:docMk/>
            <pc:sldMk cId="423760279" sldId="261"/>
            <ac:spMk id="5" creationId="{B2A10D42-41BE-156A-165C-F297CC770273}"/>
          </ac:spMkLst>
        </pc:spChg>
      </pc:sldChg>
      <pc:sldChg chg="addSp modSp new mod modNotesTx">
        <pc:chgData name="Дмитрий Колмаков" userId="25d7aab8ecd928de" providerId="LiveId" clId="{18A9A2C2-37CB-4BA7-8D19-912FC74B620B}" dt="2023-09-10T08:30:54.511" v="117"/>
        <pc:sldMkLst>
          <pc:docMk/>
          <pc:sldMk cId="992937378" sldId="262"/>
        </pc:sldMkLst>
        <pc:spChg chg="add mod">
          <ac:chgData name="Дмитрий Колмаков" userId="25d7aab8ecd928de" providerId="LiveId" clId="{18A9A2C2-37CB-4BA7-8D19-912FC74B620B}" dt="2023-09-10T08:30:48.217" v="116" actId="1076"/>
          <ac:spMkLst>
            <pc:docMk/>
            <pc:sldMk cId="992937378" sldId="262"/>
            <ac:spMk id="3" creationId="{29609B01-E073-8041-7EF9-62BBB87E5D2C}"/>
          </ac:spMkLst>
        </pc:spChg>
        <pc:spChg chg="add mod">
          <ac:chgData name="Дмитрий Колмаков" userId="25d7aab8ecd928de" providerId="LiveId" clId="{18A9A2C2-37CB-4BA7-8D19-912FC74B620B}" dt="2023-09-10T08:29:57.247" v="92"/>
          <ac:spMkLst>
            <pc:docMk/>
            <pc:sldMk cId="992937378" sldId="262"/>
            <ac:spMk id="4" creationId="{6BDDB00B-8903-BC6C-E847-705F3247837C}"/>
          </ac:spMkLst>
        </pc:spChg>
      </pc:sldChg>
      <pc:sldChg chg="addSp delSp modSp new mod">
        <pc:chgData name="Дмитрий Колмаков" userId="25d7aab8ecd928de" providerId="LiveId" clId="{18A9A2C2-37CB-4BA7-8D19-912FC74B620B}" dt="2023-09-10T08:35:56.103" v="211" actId="1076"/>
        <pc:sldMkLst>
          <pc:docMk/>
          <pc:sldMk cId="596582695" sldId="263"/>
        </pc:sldMkLst>
        <pc:spChg chg="add mod">
          <ac:chgData name="Дмитрий Колмаков" userId="25d7aab8ecd928de" providerId="LiveId" clId="{18A9A2C2-37CB-4BA7-8D19-912FC74B620B}" dt="2023-09-10T08:35:56.103" v="211" actId="1076"/>
          <ac:spMkLst>
            <pc:docMk/>
            <pc:sldMk cId="596582695" sldId="263"/>
            <ac:spMk id="3" creationId="{4B7E2141-3DA3-416C-CFBF-2F1AB04D8157}"/>
          </ac:spMkLst>
        </pc:spChg>
        <pc:spChg chg="add del mod">
          <ac:chgData name="Дмитрий Колмаков" userId="25d7aab8ecd928de" providerId="LiveId" clId="{18A9A2C2-37CB-4BA7-8D19-912FC74B620B}" dt="2023-09-10T08:32:42.297" v="135" actId="21"/>
          <ac:spMkLst>
            <pc:docMk/>
            <pc:sldMk cId="596582695" sldId="263"/>
            <ac:spMk id="5" creationId="{C7BE52F2-121A-1029-A015-66E20B86785C}"/>
          </ac:spMkLst>
        </pc:spChg>
        <pc:spChg chg="add mod">
          <ac:chgData name="Дмитрий Колмаков" userId="25d7aab8ecd928de" providerId="LiveId" clId="{18A9A2C2-37CB-4BA7-8D19-912FC74B620B}" dt="2023-09-10T08:35:51.038" v="208"/>
          <ac:spMkLst>
            <pc:docMk/>
            <pc:sldMk cId="596582695" sldId="263"/>
            <ac:spMk id="6" creationId="{6FF74983-7904-A955-76A2-75272771EB4E}"/>
          </ac:spMkLst>
        </pc:spChg>
      </pc:sldChg>
      <pc:sldChg chg="addSp modSp new mod ord">
        <pc:chgData name="Дмитрий Колмаков" userId="25d7aab8ecd928de" providerId="LiveId" clId="{18A9A2C2-37CB-4BA7-8D19-912FC74B620B}" dt="2023-09-10T08:35:50.355" v="207"/>
        <pc:sldMkLst>
          <pc:docMk/>
          <pc:sldMk cId="854663451" sldId="264"/>
        </pc:sldMkLst>
        <pc:spChg chg="add mod">
          <ac:chgData name="Дмитрий Колмаков" userId="25d7aab8ecd928de" providerId="LiveId" clId="{18A9A2C2-37CB-4BA7-8D19-912FC74B620B}" dt="2023-09-10T08:33:04.263" v="149" actId="14100"/>
          <ac:spMkLst>
            <pc:docMk/>
            <pc:sldMk cId="854663451" sldId="264"/>
            <ac:spMk id="2" creationId="{8B7CE793-611E-D85C-72ED-1374818DDD0A}"/>
          </ac:spMkLst>
        </pc:spChg>
        <pc:spChg chg="add mod">
          <ac:chgData name="Дмитрий Колмаков" userId="25d7aab8ecd928de" providerId="LiveId" clId="{18A9A2C2-37CB-4BA7-8D19-912FC74B620B}" dt="2023-09-10T08:35:50.355" v="207"/>
          <ac:spMkLst>
            <pc:docMk/>
            <pc:sldMk cId="854663451" sldId="264"/>
            <ac:spMk id="3" creationId="{ED63123D-3B4B-BBC0-EB4D-D3CF7BF7DA2C}"/>
          </ac:spMkLst>
        </pc:spChg>
      </pc:sldChg>
      <pc:sldChg chg="addSp modSp new mod">
        <pc:chgData name="Дмитрий Колмаков" userId="25d7aab8ecd928de" providerId="LiveId" clId="{18A9A2C2-37CB-4BA7-8D19-912FC74B620B}" dt="2023-09-10T08:35:52.016" v="209"/>
        <pc:sldMkLst>
          <pc:docMk/>
          <pc:sldMk cId="3659586821" sldId="265"/>
        </pc:sldMkLst>
        <pc:spChg chg="add mod">
          <ac:chgData name="Дмитрий Колмаков" userId="25d7aab8ecd928de" providerId="LiveId" clId="{18A9A2C2-37CB-4BA7-8D19-912FC74B620B}" dt="2023-09-10T08:34:48.290" v="188" actId="20577"/>
          <ac:spMkLst>
            <pc:docMk/>
            <pc:sldMk cId="3659586821" sldId="265"/>
            <ac:spMk id="3" creationId="{3D4AFBCE-840E-DA75-BCA6-19AF9A6B1547}"/>
          </ac:spMkLst>
        </pc:spChg>
        <pc:spChg chg="add mod">
          <ac:chgData name="Дмитрий Колмаков" userId="25d7aab8ecd928de" providerId="LiveId" clId="{18A9A2C2-37CB-4BA7-8D19-912FC74B620B}" dt="2023-09-10T08:35:52.016" v="209"/>
          <ac:spMkLst>
            <pc:docMk/>
            <pc:sldMk cId="3659586821" sldId="265"/>
            <ac:spMk id="4" creationId="{FF8B03F6-BC44-CA4A-ED00-BAB06ADA54CB}"/>
          </ac:spMkLst>
        </pc:spChg>
      </pc:sldChg>
      <pc:sldChg chg="addSp modSp new mod">
        <pc:chgData name="Дмитрий Колмаков" userId="25d7aab8ecd928de" providerId="LiveId" clId="{18A9A2C2-37CB-4BA7-8D19-912FC74B620B}" dt="2023-09-10T08:35:52.924" v="210"/>
        <pc:sldMkLst>
          <pc:docMk/>
          <pc:sldMk cId="1385000686" sldId="266"/>
        </pc:sldMkLst>
        <pc:spChg chg="add mod">
          <ac:chgData name="Дмитрий Колмаков" userId="25d7aab8ecd928de" providerId="LiveId" clId="{18A9A2C2-37CB-4BA7-8D19-912FC74B620B}" dt="2023-09-10T08:35:40.622" v="206" actId="1076"/>
          <ac:spMkLst>
            <pc:docMk/>
            <pc:sldMk cId="1385000686" sldId="266"/>
            <ac:spMk id="3" creationId="{7F32C510-820D-2E21-F714-EECBF55FED2D}"/>
          </ac:spMkLst>
        </pc:spChg>
        <pc:spChg chg="add mod">
          <ac:chgData name="Дмитрий Колмаков" userId="25d7aab8ecd928de" providerId="LiveId" clId="{18A9A2C2-37CB-4BA7-8D19-912FC74B620B}" dt="2023-09-10T08:35:52.924" v="210"/>
          <ac:spMkLst>
            <pc:docMk/>
            <pc:sldMk cId="1385000686" sldId="266"/>
            <ac:spMk id="4" creationId="{BCB19492-595F-6980-4CAB-E272E926AF76}"/>
          </ac:spMkLst>
        </pc:spChg>
      </pc:sldChg>
      <pc:sldChg chg="modSp add mod">
        <pc:chgData name="Дмитрий Колмаков" userId="25d7aab8ecd928de" providerId="LiveId" clId="{18A9A2C2-37CB-4BA7-8D19-912FC74B620B}" dt="2023-09-10T08:36:37.332" v="225" actId="1076"/>
        <pc:sldMkLst>
          <pc:docMk/>
          <pc:sldMk cId="2804548311" sldId="267"/>
        </pc:sldMkLst>
        <pc:spChg chg="mod">
          <ac:chgData name="Дмитрий Колмаков" userId="25d7aab8ecd928de" providerId="LiveId" clId="{18A9A2C2-37CB-4BA7-8D19-912FC74B620B}" dt="2023-09-10T08:36:37.332" v="225" actId="1076"/>
          <ac:spMkLst>
            <pc:docMk/>
            <pc:sldMk cId="2804548311" sldId="267"/>
            <ac:spMk id="3" creationId="{7F32C510-820D-2E21-F714-EECBF55FED2D}"/>
          </ac:spMkLst>
        </pc:spChg>
      </pc:sldChg>
      <pc:sldChg chg="addSp modSp new mod">
        <pc:chgData name="Дмитрий Колмаков" userId="25d7aab8ecd928de" providerId="LiveId" clId="{18A9A2C2-37CB-4BA7-8D19-912FC74B620B}" dt="2023-09-10T08:37:19.516" v="242"/>
        <pc:sldMkLst>
          <pc:docMk/>
          <pc:sldMk cId="1285607518" sldId="268"/>
        </pc:sldMkLst>
        <pc:spChg chg="add mod">
          <ac:chgData name="Дмитрий Колмаков" userId="25d7aab8ecd928de" providerId="LiveId" clId="{18A9A2C2-37CB-4BA7-8D19-912FC74B620B}" dt="2023-09-10T08:37:19.516" v="242"/>
          <ac:spMkLst>
            <pc:docMk/>
            <pc:sldMk cId="1285607518" sldId="268"/>
            <ac:spMk id="3" creationId="{B9DC00A9-F4BF-BE8B-56F8-1BA721323194}"/>
          </ac:spMkLst>
        </pc:spChg>
      </pc:sldChg>
      <pc:sldChg chg="addSp delSp modSp new mod modNotesTx">
        <pc:chgData name="Дмитрий Колмаков" userId="25d7aab8ecd928de" providerId="LiveId" clId="{18A9A2C2-37CB-4BA7-8D19-912FC74B620B}" dt="2023-09-10T08:40:14.187" v="270" actId="207"/>
        <pc:sldMkLst>
          <pc:docMk/>
          <pc:sldMk cId="2102083705" sldId="269"/>
        </pc:sldMkLst>
        <pc:spChg chg="add del">
          <ac:chgData name="Дмитрий Колмаков" userId="25d7aab8ecd928de" providerId="LiveId" clId="{18A9A2C2-37CB-4BA7-8D19-912FC74B620B}" dt="2023-09-10T08:37:16.686" v="241" actId="478"/>
          <ac:spMkLst>
            <pc:docMk/>
            <pc:sldMk cId="2102083705" sldId="269"/>
            <ac:spMk id="3" creationId="{975013A4-B3F8-6071-416F-ADDD0E8D5B13}"/>
          </ac:spMkLst>
        </pc:spChg>
        <pc:spChg chg="add mod">
          <ac:chgData name="Дмитрий Колмаков" userId="25d7aab8ecd928de" providerId="LiveId" clId="{18A9A2C2-37CB-4BA7-8D19-912FC74B620B}" dt="2023-09-10T08:37:24.855" v="244" actId="1076"/>
          <ac:spMkLst>
            <pc:docMk/>
            <pc:sldMk cId="2102083705" sldId="269"/>
            <ac:spMk id="4" creationId="{62352D7A-4B32-728D-3F46-2D982047CEA6}"/>
          </ac:spMkLst>
        </pc:spChg>
        <pc:spChg chg="add mod">
          <ac:chgData name="Дмитрий Колмаков" userId="25d7aab8ecd928de" providerId="LiveId" clId="{18A9A2C2-37CB-4BA7-8D19-912FC74B620B}" dt="2023-09-10T08:40:14.187" v="270" actId="207"/>
          <ac:spMkLst>
            <pc:docMk/>
            <pc:sldMk cId="2102083705" sldId="269"/>
            <ac:spMk id="6" creationId="{2799B7BB-EE79-DAF4-589E-81441E94E1CF}"/>
          </ac:spMkLst>
        </pc:spChg>
      </pc:sldChg>
      <pc:sldChg chg="modSp add mod modNotesTx">
        <pc:chgData name="Дмитрий Колмаков" userId="25d7aab8ecd928de" providerId="LiveId" clId="{18A9A2C2-37CB-4BA7-8D19-912FC74B620B}" dt="2023-09-10T08:41:24.565" v="285" actId="20577"/>
        <pc:sldMkLst>
          <pc:docMk/>
          <pc:sldMk cId="2405619460" sldId="270"/>
        </pc:sldMkLst>
        <pc:spChg chg="mod">
          <ac:chgData name="Дмитрий Колмаков" userId="25d7aab8ecd928de" providerId="LiveId" clId="{18A9A2C2-37CB-4BA7-8D19-912FC74B620B}" dt="2023-09-10T08:41:04.240" v="284"/>
          <ac:spMkLst>
            <pc:docMk/>
            <pc:sldMk cId="2405619460" sldId="270"/>
            <ac:spMk id="6" creationId="{2799B7BB-EE79-DAF4-589E-81441E94E1CF}"/>
          </ac:spMkLst>
        </pc:spChg>
      </pc:sldChg>
      <pc:sldChg chg="new del">
        <pc:chgData name="Дмитрий Колмаков" userId="25d7aab8ecd928de" providerId="LiveId" clId="{18A9A2C2-37CB-4BA7-8D19-912FC74B620B}" dt="2023-09-10T08:40:31.966" v="272" actId="47"/>
        <pc:sldMkLst>
          <pc:docMk/>
          <pc:sldMk cId="2993322546" sldId="270"/>
        </pc:sldMkLst>
      </pc:sldChg>
      <pc:sldChg chg="addSp delSp modSp add mod modNotesTx">
        <pc:chgData name="Дмитрий Колмаков" userId="25d7aab8ecd928de" providerId="LiveId" clId="{18A9A2C2-37CB-4BA7-8D19-912FC74B620B}" dt="2023-09-10T08:42:04.046" v="301" actId="20577"/>
        <pc:sldMkLst>
          <pc:docMk/>
          <pc:sldMk cId="1278462007" sldId="271"/>
        </pc:sldMkLst>
        <pc:spChg chg="add del mod">
          <ac:chgData name="Дмитрий Колмаков" userId="25d7aab8ecd928de" providerId="LiveId" clId="{18A9A2C2-37CB-4BA7-8D19-912FC74B620B}" dt="2023-09-10T08:41:54.102" v="296" actId="478"/>
          <ac:spMkLst>
            <pc:docMk/>
            <pc:sldMk cId="1278462007" sldId="271"/>
            <ac:spMk id="3" creationId="{8C6D9F05-DF64-1EBB-89D6-BBD49ABDD6D1}"/>
          </ac:spMkLst>
        </pc:spChg>
        <pc:spChg chg="mod">
          <ac:chgData name="Дмитрий Колмаков" userId="25d7aab8ecd928de" providerId="LiveId" clId="{18A9A2C2-37CB-4BA7-8D19-912FC74B620B}" dt="2023-09-10T08:42:04.046" v="301" actId="20577"/>
          <ac:spMkLst>
            <pc:docMk/>
            <pc:sldMk cId="1278462007" sldId="271"/>
            <ac:spMk id="6" creationId="{2799B7BB-EE79-DAF4-589E-81441E94E1CF}"/>
          </ac:spMkLst>
        </pc:spChg>
      </pc:sldChg>
      <pc:sldChg chg="modSp add mod">
        <pc:chgData name="Дмитрий Колмаков" userId="25d7aab8ecd928de" providerId="LiveId" clId="{18A9A2C2-37CB-4BA7-8D19-912FC74B620B}" dt="2023-09-10T08:42:25.687" v="308" actId="115"/>
        <pc:sldMkLst>
          <pc:docMk/>
          <pc:sldMk cId="1591815492" sldId="272"/>
        </pc:sldMkLst>
        <pc:spChg chg="mod">
          <ac:chgData name="Дмитрий Колмаков" userId="25d7aab8ecd928de" providerId="LiveId" clId="{18A9A2C2-37CB-4BA7-8D19-912FC74B620B}" dt="2023-09-10T08:42:25.687" v="308" actId="115"/>
          <ac:spMkLst>
            <pc:docMk/>
            <pc:sldMk cId="1591815492" sldId="272"/>
            <ac:spMk id="6" creationId="{2799B7BB-EE79-DAF4-589E-81441E94E1CF}"/>
          </ac:spMkLst>
        </pc:spChg>
      </pc:sldChg>
      <pc:sldChg chg="addSp modSp new mod modNotesTx">
        <pc:chgData name="Дмитрий Колмаков" userId="25d7aab8ecd928de" providerId="LiveId" clId="{18A9A2C2-37CB-4BA7-8D19-912FC74B620B}" dt="2023-09-10T09:54:07.465" v="367" actId="115"/>
        <pc:sldMkLst>
          <pc:docMk/>
          <pc:sldMk cId="446215903" sldId="273"/>
        </pc:sldMkLst>
        <pc:spChg chg="add mod">
          <ac:chgData name="Дмитрий Колмаков" userId="25d7aab8ecd928de" providerId="LiveId" clId="{18A9A2C2-37CB-4BA7-8D19-912FC74B620B}" dt="2023-09-10T08:42:57.015" v="311"/>
          <ac:spMkLst>
            <pc:docMk/>
            <pc:sldMk cId="446215903" sldId="273"/>
            <ac:spMk id="2" creationId="{7492180C-550D-3971-DD5F-EF289559E246}"/>
          </ac:spMkLst>
        </pc:spChg>
        <pc:spChg chg="add mod">
          <ac:chgData name="Дмитрий Колмаков" userId="25d7aab8ecd928de" providerId="LiveId" clId="{18A9A2C2-37CB-4BA7-8D19-912FC74B620B}" dt="2023-09-10T09:53:29.746" v="351"/>
          <ac:spMkLst>
            <pc:docMk/>
            <pc:sldMk cId="446215903" sldId="273"/>
            <ac:spMk id="4" creationId="{4737A769-BDFB-F789-680F-4DBB76697176}"/>
          </ac:spMkLst>
        </pc:spChg>
        <pc:spChg chg="add mod">
          <ac:chgData name="Дмитрий Колмаков" userId="25d7aab8ecd928de" providerId="LiveId" clId="{18A9A2C2-37CB-4BA7-8D19-912FC74B620B}" dt="2023-09-10T09:54:07.465" v="367" actId="115"/>
          <ac:spMkLst>
            <pc:docMk/>
            <pc:sldMk cId="446215903" sldId="273"/>
            <ac:spMk id="6" creationId="{D23A7541-C439-150F-670C-DD483BFC75C8}"/>
          </ac:spMkLst>
        </pc:spChg>
      </pc:sldChg>
      <pc:sldChg chg="delSp modSp add mod modNotesTx">
        <pc:chgData name="Дмитрий Колмаков" userId="25d7aab8ecd928de" providerId="LiveId" clId="{18A9A2C2-37CB-4BA7-8D19-912FC74B620B}" dt="2023-09-10T09:54:50.214" v="377"/>
        <pc:sldMkLst>
          <pc:docMk/>
          <pc:sldMk cId="2714081990" sldId="274"/>
        </pc:sldMkLst>
        <pc:spChg chg="mod">
          <ac:chgData name="Дмитрий Колмаков" userId="25d7aab8ecd928de" providerId="LiveId" clId="{18A9A2C2-37CB-4BA7-8D19-912FC74B620B}" dt="2023-09-10T09:54:50.214" v="377"/>
          <ac:spMkLst>
            <pc:docMk/>
            <pc:sldMk cId="2714081990" sldId="274"/>
            <ac:spMk id="4" creationId="{4737A769-BDFB-F789-680F-4DBB76697176}"/>
          </ac:spMkLst>
        </pc:spChg>
        <pc:spChg chg="del">
          <ac:chgData name="Дмитрий Колмаков" userId="25d7aab8ecd928de" providerId="LiveId" clId="{18A9A2C2-37CB-4BA7-8D19-912FC74B620B}" dt="2023-09-10T09:54:16.814" v="370" actId="478"/>
          <ac:spMkLst>
            <pc:docMk/>
            <pc:sldMk cId="2714081990" sldId="274"/>
            <ac:spMk id="6" creationId="{D23A7541-C439-150F-670C-DD483BFC75C8}"/>
          </ac:spMkLst>
        </pc:spChg>
      </pc:sldChg>
      <pc:sldChg chg="modSp add del mod modNotesTx">
        <pc:chgData name="Дмитрий Колмаков" userId="25d7aab8ecd928de" providerId="LiveId" clId="{18A9A2C2-37CB-4BA7-8D19-912FC74B620B}" dt="2023-09-10T09:58:33.411" v="411" actId="2696"/>
        <pc:sldMkLst>
          <pc:docMk/>
          <pc:sldMk cId="3999299825" sldId="275"/>
        </pc:sldMkLst>
        <pc:spChg chg="mod">
          <ac:chgData name="Дмитрий Колмаков" userId="25d7aab8ecd928de" providerId="LiveId" clId="{18A9A2C2-37CB-4BA7-8D19-912FC74B620B}" dt="2023-09-10T09:56:35.030" v="403" actId="1076"/>
          <ac:spMkLst>
            <pc:docMk/>
            <pc:sldMk cId="3999299825" sldId="275"/>
            <ac:spMk id="4" creationId="{4737A769-BDFB-F789-680F-4DBB76697176}"/>
          </ac:spMkLst>
        </pc:spChg>
      </pc:sldChg>
      <pc:sldChg chg="addSp modSp new">
        <pc:chgData name="Дмитрий Колмаков" userId="25d7aab8ecd928de" providerId="LiveId" clId="{18A9A2C2-37CB-4BA7-8D19-912FC74B620B}" dt="2023-09-10T09:57:38.464" v="409" actId="1076"/>
        <pc:sldMkLst>
          <pc:docMk/>
          <pc:sldMk cId="454394457" sldId="276"/>
        </pc:sldMkLst>
        <pc:picChg chg="add mod">
          <ac:chgData name="Дмитрий Колмаков" userId="25d7aab8ecd928de" providerId="LiveId" clId="{18A9A2C2-37CB-4BA7-8D19-912FC74B620B}" dt="2023-09-10T09:57:38.464" v="409" actId="1076"/>
          <ac:picMkLst>
            <pc:docMk/>
            <pc:sldMk cId="454394457" sldId="276"/>
            <ac:picMk id="1026" creationId="{D6C2A970-2B77-9D38-98E1-7B43609F7A34}"/>
          </ac:picMkLst>
        </pc:picChg>
      </pc:sldChg>
      <pc:sldChg chg="modSp add mod ord">
        <pc:chgData name="Дмитрий Колмаков" userId="25d7aab8ecd928de" providerId="LiveId" clId="{18A9A2C2-37CB-4BA7-8D19-912FC74B620B}" dt="2023-09-10T09:59:18.136" v="482" actId="1076"/>
        <pc:sldMkLst>
          <pc:docMk/>
          <pc:sldMk cId="1276074417" sldId="277"/>
        </pc:sldMkLst>
        <pc:spChg chg="mod">
          <ac:chgData name="Дмитрий Колмаков" userId="25d7aab8ecd928de" providerId="LiveId" clId="{18A9A2C2-37CB-4BA7-8D19-912FC74B620B}" dt="2023-09-10T09:58:41.962" v="430" actId="20577"/>
          <ac:spMkLst>
            <pc:docMk/>
            <pc:sldMk cId="1276074417" sldId="277"/>
            <ac:spMk id="2" creationId="{7492180C-550D-3971-DD5F-EF289559E246}"/>
          </ac:spMkLst>
        </pc:spChg>
        <pc:spChg chg="mod">
          <ac:chgData name="Дмитрий Колмаков" userId="25d7aab8ecd928de" providerId="LiveId" clId="{18A9A2C2-37CB-4BA7-8D19-912FC74B620B}" dt="2023-09-10T09:59:18.136" v="482" actId="1076"/>
          <ac:spMkLst>
            <pc:docMk/>
            <pc:sldMk cId="1276074417" sldId="277"/>
            <ac:spMk id="4" creationId="{4737A769-BDFB-F789-680F-4DBB76697176}"/>
          </ac:spMkLst>
        </pc:spChg>
      </pc:sldChg>
      <pc:sldChg chg="addSp modSp new">
        <pc:chgData name="Дмитрий Колмаков" userId="25d7aab8ecd928de" providerId="LiveId" clId="{18A9A2C2-37CB-4BA7-8D19-912FC74B620B}" dt="2023-09-10T09:59:34.682" v="487" actId="1076"/>
        <pc:sldMkLst>
          <pc:docMk/>
          <pc:sldMk cId="512090280" sldId="278"/>
        </pc:sldMkLst>
        <pc:spChg chg="add mod">
          <ac:chgData name="Дмитрий Колмаков" userId="25d7aab8ecd928de" providerId="LiveId" clId="{18A9A2C2-37CB-4BA7-8D19-912FC74B620B}" dt="2023-09-10T09:59:23.217" v="484"/>
          <ac:spMkLst>
            <pc:docMk/>
            <pc:sldMk cId="512090280" sldId="278"/>
            <ac:spMk id="2" creationId="{9ED4BCCF-7905-EAAE-CE9A-954671E2B5D3}"/>
          </ac:spMkLst>
        </pc:spChg>
        <pc:picChg chg="add mod">
          <ac:chgData name="Дмитрий Колмаков" userId="25d7aab8ecd928de" providerId="LiveId" clId="{18A9A2C2-37CB-4BA7-8D19-912FC74B620B}" dt="2023-09-10T09:59:34.682" v="487" actId="1076"/>
          <ac:picMkLst>
            <pc:docMk/>
            <pc:sldMk cId="512090280" sldId="278"/>
            <ac:picMk id="2050" creationId="{14D94CE3-5A0D-3E43-AB48-7DB008A4D6DC}"/>
          </ac:picMkLst>
        </pc:picChg>
      </pc:sldChg>
      <pc:sldChg chg="addSp delSp modSp add mod">
        <pc:chgData name="Дмитрий Колмаков" userId="25d7aab8ecd928de" providerId="LiveId" clId="{18A9A2C2-37CB-4BA7-8D19-912FC74B620B}" dt="2023-09-10T10:01:35.015" v="521" actId="207"/>
        <pc:sldMkLst>
          <pc:docMk/>
          <pc:sldMk cId="3387384004" sldId="279"/>
        </pc:sldMkLst>
        <pc:spChg chg="mod">
          <ac:chgData name="Дмитрий Колмаков" userId="25d7aab8ecd928de" providerId="LiveId" clId="{18A9A2C2-37CB-4BA7-8D19-912FC74B620B}" dt="2023-09-10T10:00:15.898" v="497" actId="14100"/>
          <ac:spMkLst>
            <pc:docMk/>
            <pc:sldMk cId="3387384004" sldId="279"/>
            <ac:spMk id="2" creationId="{9ED4BCCF-7905-EAAE-CE9A-954671E2B5D3}"/>
          </ac:spMkLst>
        </pc:spChg>
        <pc:spChg chg="add mod">
          <ac:chgData name="Дмитрий Колмаков" userId="25d7aab8ecd928de" providerId="LiveId" clId="{18A9A2C2-37CB-4BA7-8D19-912FC74B620B}" dt="2023-09-10T10:01:35.015" v="521" actId="207"/>
          <ac:spMkLst>
            <pc:docMk/>
            <pc:sldMk cId="3387384004" sldId="279"/>
            <ac:spMk id="4" creationId="{318093F3-6BFE-8D49-3F36-706C0AB51008}"/>
          </ac:spMkLst>
        </pc:spChg>
        <pc:picChg chg="del">
          <ac:chgData name="Дмитрий Колмаков" userId="25d7aab8ecd928de" providerId="LiveId" clId="{18A9A2C2-37CB-4BA7-8D19-912FC74B620B}" dt="2023-09-10T10:00:11.102" v="495" actId="478"/>
          <ac:picMkLst>
            <pc:docMk/>
            <pc:sldMk cId="3387384004" sldId="279"/>
            <ac:picMk id="2050" creationId="{14D94CE3-5A0D-3E43-AB48-7DB008A4D6DC}"/>
          </ac:picMkLst>
        </pc:picChg>
      </pc:sldChg>
      <pc:sldChg chg="modSp add mod">
        <pc:chgData name="Дмитрий Колмаков" userId="25d7aab8ecd928de" providerId="LiveId" clId="{18A9A2C2-37CB-4BA7-8D19-912FC74B620B}" dt="2023-09-10T10:02:50.395" v="543" actId="207"/>
        <pc:sldMkLst>
          <pc:docMk/>
          <pc:sldMk cId="3003106506" sldId="280"/>
        </pc:sldMkLst>
        <pc:spChg chg="mod">
          <ac:chgData name="Дмитрий Колмаков" userId="25d7aab8ecd928de" providerId="LiveId" clId="{18A9A2C2-37CB-4BA7-8D19-912FC74B620B}" dt="2023-09-10T10:02:50.395" v="543" actId="207"/>
          <ac:spMkLst>
            <pc:docMk/>
            <pc:sldMk cId="3003106506" sldId="280"/>
            <ac:spMk id="4" creationId="{318093F3-6BFE-8D49-3F36-706C0AB51008}"/>
          </ac:spMkLst>
        </pc:spChg>
      </pc:sldChg>
      <pc:sldChg chg="modSp add mod">
        <pc:chgData name="Дмитрий Колмаков" userId="25d7aab8ecd928de" providerId="LiveId" clId="{18A9A2C2-37CB-4BA7-8D19-912FC74B620B}" dt="2023-09-10T10:03:50.357" v="552" actId="403"/>
        <pc:sldMkLst>
          <pc:docMk/>
          <pc:sldMk cId="1985417385" sldId="281"/>
        </pc:sldMkLst>
        <pc:spChg chg="mod">
          <ac:chgData name="Дмитрий Колмаков" userId="25d7aab8ecd928de" providerId="LiveId" clId="{18A9A2C2-37CB-4BA7-8D19-912FC74B620B}" dt="2023-09-10T10:03:50.357" v="552" actId="403"/>
          <ac:spMkLst>
            <pc:docMk/>
            <pc:sldMk cId="1985417385" sldId="281"/>
            <ac:spMk id="4" creationId="{318093F3-6BFE-8D49-3F36-706C0AB51008}"/>
          </ac:spMkLst>
        </pc:spChg>
      </pc:sldChg>
      <pc:sldChg chg="new del">
        <pc:chgData name="Дмитрий Колмаков" userId="25d7aab8ecd928de" providerId="LiveId" clId="{18A9A2C2-37CB-4BA7-8D19-912FC74B620B}" dt="2023-09-10T10:04:02.038" v="554" actId="680"/>
        <pc:sldMkLst>
          <pc:docMk/>
          <pc:sldMk cId="1302199929" sldId="282"/>
        </pc:sldMkLst>
      </pc:sldChg>
      <pc:sldChg chg="modSp add mod modNotesTx">
        <pc:chgData name="Дмитрий Колмаков" userId="25d7aab8ecd928de" providerId="LiveId" clId="{18A9A2C2-37CB-4BA7-8D19-912FC74B620B}" dt="2023-09-10T10:05:16.674" v="581"/>
        <pc:sldMkLst>
          <pc:docMk/>
          <pc:sldMk cId="3323558128" sldId="282"/>
        </pc:sldMkLst>
        <pc:spChg chg="mod">
          <ac:chgData name="Дмитрий Колмаков" userId="25d7aab8ecd928de" providerId="LiveId" clId="{18A9A2C2-37CB-4BA7-8D19-912FC74B620B}" dt="2023-09-10T10:04:06.653" v="563" actId="20577"/>
          <ac:spMkLst>
            <pc:docMk/>
            <pc:sldMk cId="3323558128" sldId="282"/>
            <ac:spMk id="2" creationId="{9ED4BCCF-7905-EAAE-CE9A-954671E2B5D3}"/>
          </ac:spMkLst>
        </pc:spChg>
        <pc:spChg chg="mod">
          <ac:chgData name="Дмитрий Колмаков" userId="25d7aab8ecd928de" providerId="LiveId" clId="{18A9A2C2-37CB-4BA7-8D19-912FC74B620B}" dt="2023-09-10T10:05:01.490" v="580" actId="207"/>
          <ac:spMkLst>
            <pc:docMk/>
            <pc:sldMk cId="3323558128" sldId="282"/>
            <ac:spMk id="4" creationId="{318093F3-6BFE-8D49-3F36-706C0AB51008}"/>
          </ac:spMkLst>
        </pc:spChg>
      </pc:sldChg>
      <pc:sldChg chg="new del">
        <pc:chgData name="Дмитрий Колмаков" userId="25d7aab8ecd928de" providerId="LiveId" clId="{18A9A2C2-37CB-4BA7-8D19-912FC74B620B}" dt="2023-09-10T10:05:31.862" v="583" actId="47"/>
        <pc:sldMkLst>
          <pc:docMk/>
          <pc:sldMk cId="1147091070" sldId="283"/>
        </pc:sldMkLst>
      </pc:sldChg>
      <pc:sldChg chg="addSp delSp modSp add mod">
        <pc:chgData name="Дмитрий Колмаков" userId="25d7aab8ecd928de" providerId="LiveId" clId="{18A9A2C2-37CB-4BA7-8D19-912FC74B620B}" dt="2023-09-10T10:06:33.397" v="604" actId="122"/>
        <pc:sldMkLst>
          <pc:docMk/>
          <pc:sldMk cId="2591576564" sldId="283"/>
        </pc:sldMkLst>
        <pc:spChg chg="mod">
          <ac:chgData name="Дмитрий Колмаков" userId="25d7aab8ecd928de" providerId="LiveId" clId="{18A9A2C2-37CB-4BA7-8D19-912FC74B620B}" dt="2023-09-10T10:05:46.418" v="585"/>
          <ac:spMkLst>
            <pc:docMk/>
            <pc:sldMk cId="2591576564" sldId="283"/>
            <ac:spMk id="2" creationId="{9ED4BCCF-7905-EAAE-CE9A-954671E2B5D3}"/>
          </ac:spMkLst>
        </pc:spChg>
        <pc:spChg chg="del">
          <ac:chgData name="Дмитрий Колмаков" userId="25d7aab8ecd928de" providerId="LiveId" clId="{18A9A2C2-37CB-4BA7-8D19-912FC74B620B}" dt="2023-09-10T10:05:51.014" v="586" actId="478"/>
          <ac:spMkLst>
            <pc:docMk/>
            <pc:sldMk cId="2591576564" sldId="283"/>
            <ac:spMk id="4" creationId="{318093F3-6BFE-8D49-3F36-706C0AB51008}"/>
          </ac:spMkLst>
        </pc:spChg>
        <pc:graphicFrameChg chg="add mod modGraphic">
          <ac:chgData name="Дмитрий Колмаков" userId="25d7aab8ecd928de" providerId="LiveId" clId="{18A9A2C2-37CB-4BA7-8D19-912FC74B620B}" dt="2023-09-10T10:06:33.397" v="604" actId="122"/>
          <ac:graphicFrameMkLst>
            <pc:docMk/>
            <pc:sldMk cId="2591576564" sldId="283"/>
            <ac:graphicFrameMk id="3" creationId="{F07B6D7B-CD8D-F45C-4C7C-6CCFBE6F4B84}"/>
          </ac:graphicFrameMkLst>
        </pc:graphicFrameChg>
      </pc:sldChg>
      <pc:sldChg chg="modSp add mod">
        <pc:chgData name="Дмитрий Колмаков" userId="25d7aab8ecd928de" providerId="LiveId" clId="{18A9A2C2-37CB-4BA7-8D19-912FC74B620B}" dt="2023-09-10T10:07:31.827" v="613" actId="122"/>
        <pc:sldMkLst>
          <pc:docMk/>
          <pc:sldMk cId="343602731" sldId="284"/>
        </pc:sldMkLst>
        <pc:graphicFrameChg chg="mod modGraphic">
          <ac:chgData name="Дмитрий Колмаков" userId="25d7aab8ecd928de" providerId="LiveId" clId="{18A9A2C2-37CB-4BA7-8D19-912FC74B620B}" dt="2023-09-10T10:07:31.827" v="613" actId="122"/>
          <ac:graphicFrameMkLst>
            <pc:docMk/>
            <pc:sldMk cId="343602731" sldId="284"/>
            <ac:graphicFrameMk id="3" creationId="{F07B6D7B-CD8D-F45C-4C7C-6CCFBE6F4B84}"/>
          </ac:graphicFrameMkLst>
        </pc:graphicFrameChg>
      </pc:sldChg>
      <pc:sldChg chg="modSp add mod">
        <pc:chgData name="Дмитрий Колмаков" userId="25d7aab8ecd928de" providerId="LiveId" clId="{18A9A2C2-37CB-4BA7-8D19-912FC74B620B}" dt="2023-09-10T10:07:52.106" v="618" actId="403"/>
        <pc:sldMkLst>
          <pc:docMk/>
          <pc:sldMk cId="2685254741" sldId="285"/>
        </pc:sldMkLst>
        <pc:graphicFrameChg chg="mod modGraphic">
          <ac:chgData name="Дмитрий Колмаков" userId="25d7aab8ecd928de" providerId="LiveId" clId="{18A9A2C2-37CB-4BA7-8D19-912FC74B620B}" dt="2023-09-10T10:07:52.106" v="618" actId="403"/>
          <ac:graphicFrameMkLst>
            <pc:docMk/>
            <pc:sldMk cId="2685254741" sldId="285"/>
            <ac:graphicFrameMk id="3" creationId="{F07B6D7B-CD8D-F45C-4C7C-6CCFBE6F4B84}"/>
          </ac:graphicFrameMkLst>
        </pc:graphicFrameChg>
      </pc:sldChg>
      <pc:sldChg chg="addSp delSp modSp add mod modNotesTx">
        <pc:chgData name="Дмитрий Колмаков" userId="25d7aab8ecd928de" providerId="LiveId" clId="{18A9A2C2-37CB-4BA7-8D19-912FC74B620B}" dt="2023-09-10T10:09:25.939" v="644" actId="207"/>
        <pc:sldMkLst>
          <pc:docMk/>
          <pc:sldMk cId="35930625" sldId="286"/>
        </pc:sldMkLst>
        <pc:spChg chg="mod">
          <ac:chgData name="Дмитрий Колмаков" userId="25d7aab8ecd928de" providerId="LiveId" clId="{18A9A2C2-37CB-4BA7-8D19-912FC74B620B}" dt="2023-09-10T10:08:23.399" v="621"/>
          <ac:spMkLst>
            <pc:docMk/>
            <pc:sldMk cId="35930625" sldId="286"/>
            <ac:spMk id="2" creationId="{9ED4BCCF-7905-EAAE-CE9A-954671E2B5D3}"/>
          </ac:spMkLst>
        </pc:spChg>
        <pc:spChg chg="add del">
          <ac:chgData name="Дмитрий Колмаков" userId="25d7aab8ecd928de" providerId="LiveId" clId="{18A9A2C2-37CB-4BA7-8D19-912FC74B620B}" dt="2023-09-10T10:08:32.283" v="624" actId="22"/>
          <ac:spMkLst>
            <pc:docMk/>
            <pc:sldMk cId="35930625" sldId="286"/>
            <ac:spMk id="5" creationId="{A87604EB-3901-9A27-74A1-B65BB3392C63}"/>
          </ac:spMkLst>
        </pc:spChg>
        <pc:spChg chg="add mod">
          <ac:chgData name="Дмитрий Колмаков" userId="25d7aab8ecd928de" providerId="LiveId" clId="{18A9A2C2-37CB-4BA7-8D19-912FC74B620B}" dt="2023-09-10T10:09:25.939" v="644" actId="207"/>
          <ac:spMkLst>
            <pc:docMk/>
            <pc:sldMk cId="35930625" sldId="286"/>
            <ac:spMk id="7" creationId="{B67992E7-2A65-9213-E083-74FCE2CBE335}"/>
          </ac:spMkLst>
        </pc:spChg>
        <pc:graphicFrameChg chg="del">
          <ac:chgData name="Дмитрий Колмаков" userId="25d7aab8ecd928de" providerId="LiveId" clId="{18A9A2C2-37CB-4BA7-8D19-912FC74B620B}" dt="2023-09-10T10:08:16.708" v="620" actId="478"/>
          <ac:graphicFrameMkLst>
            <pc:docMk/>
            <pc:sldMk cId="35930625" sldId="286"/>
            <ac:graphicFrameMk id="3" creationId="{F07B6D7B-CD8D-F45C-4C7C-6CCFBE6F4B84}"/>
          </ac:graphicFrameMkLst>
        </pc:graphicFrameChg>
      </pc:sldChg>
      <pc:sldChg chg="modSp add mod modNotesTx">
        <pc:chgData name="Дмитрий Колмаков" userId="25d7aab8ecd928de" providerId="LiveId" clId="{18A9A2C2-37CB-4BA7-8D19-912FC74B620B}" dt="2023-09-10T10:11:26.567" v="669"/>
        <pc:sldMkLst>
          <pc:docMk/>
          <pc:sldMk cId="1115961582" sldId="287"/>
        </pc:sldMkLst>
        <pc:spChg chg="mod">
          <ac:chgData name="Дмитрий Колмаков" userId="25d7aab8ecd928de" providerId="LiveId" clId="{18A9A2C2-37CB-4BA7-8D19-912FC74B620B}" dt="2023-09-10T10:09:56.214" v="646"/>
          <ac:spMkLst>
            <pc:docMk/>
            <pc:sldMk cId="1115961582" sldId="287"/>
            <ac:spMk id="2" creationId="{9ED4BCCF-7905-EAAE-CE9A-954671E2B5D3}"/>
          </ac:spMkLst>
        </pc:spChg>
        <pc:spChg chg="mod">
          <ac:chgData name="Дмитрий Колмаков" userId="25d7aab8ecd928de" providerId="LiveId" clId="{18A9A2C2-37CB-4BA7-8D19-912FC74B620B}" dt="2023-09-10T10:10:49.450" v="665" actId="403"/>
          <ac:spMkLst>
            <pc:docMk/>
            <pc:sldMk cId="1115961582" sldId="287"/>
            <ac:spMk id="7" creationId="{B67992E7-2A65-9213-E083-74FCE2CBE335}"/>
          </ac:spMkLst>
        </pc:spChg>
      </pc:sldChg>
      <pc:sldChg chg="add modNotesTx">
        <pc:chgData name="Дмитрий Колмаков" userId="25d7aab8ecd928de" providerId="LiveId" clId="{18A9A2C2-37CB-4BA7-8D19-912FC74B620B}" dt="2023-09-10T10:14:01.181" v="673" actId="20577"/>
        <pc:sldMkLst>
          <pc:docMk/>
          <pc:sldMk cId="251952088" sldId="288"/>
        </pc:sldMkLst>
      </pc:sldChg>
      <pc:sldChg chg="addSp modSp add mod modNotesTx">
        <pc:chgData name="Дмитрий Колмаков" userId="25d7aab8ecd928de" providerId="LiveId" clId="{18A9A2C2-37CB-4BA7-8D19-912FC74B620B}" dt="2023-09-10T10:16:16.735" v="699" actId="20577"/>
        <pc:sldMkLst>
          <pc:docMk/>
          <pc:sldMk cId="3745702548" sldId="289"/>
        </pc:sldMkLst>
        <pc:spChg chg="mod">
          <ac:chgData name="Дмитрий Колмаков" userId="25d7aab8ecd928de" providerId="LiveId" clId="{18A9A2C2-37CB-4BA7-8D19-912FC74B620B}" dt="2023-09-10T10:14:32.053" v="675"/>
          <ac:spMkLst>
            <pc:docMk/>
            <pc:sldMk cId="3745702548" sldId="289"/>
            <ac:spMk id="2" creationId="{9ED4BCCF-7905-EAAE-CE9A-954671E2B5D3}"/>
          </ac:spMkLst>
        </pc:spChg>
        <pc:spChg chg="mod">
          <ac:chgData name="Дмитрий Колмаков" userId="25d7aab8ecd928de" providerId="LiveId" clId="{18A9A2C2-37CB-4BA7-8D19-912FC74B620B}" dt="2023-09-10T10:15:09.948" v="683" actId="20577"/>
          <ac:spMkLst>
            <pc:docMk/>
            <pc:sldMk cId="3745702548" sldId="289"/>
            <ac:spMk id="7" creationId="{B67992E7-2A65-9213-E083-74FCE2CBE335}"/>
          </ac:spMkLst>
        </pc:spChg>
        <pc:picChg chg="add mod">
          <ac:chgData name="Дмитрий Колмаков" userId="25d7aab8ecd928de" providerId="LiveId" clId="{18A9A2C2-37CB-4BA7-8D19-912FC74B620B}" dt="2023-09-10T10:15:32.282" v="689" actId="1076"/>
          <ac:picMkLst>
            <pc:docMk/>
            <pc:sldMk cId="3745702548" sldId="289"/>
            <ac:picMk id="4" creationId="{638477B4-3C8C-E54C-02E8-636179F5B9D0}"/>
          </ac:picMkLst>
        </pc:picChg>
      </pc:sldChg>
      <pc:sldChg chg="addSp delSp modSp add mod modNotesTx">
        <pc:chgData name="Дмитрий Колмаков" userId="25d7aab8ecd928de" providerId="LiveId" clId="{18A9A2C2-37CB-4BA7-8D19-912FC74B620B}" dt="2023-09-10T10:17:00.920" v="711" actId="14100"/>
        <pc:sldMkLst>
          <pc:docMk/>
          <pc:sldMk cId="466351470" sldId="290"/>
        </pc:sldMkLst>
        <pc:spChg chg="del">
          <ac:chgData name="Дмитрий Колмаков" userId="25d7aab8ecd928de" providerId="LiveId" clId="{18A9A2C2-37CB-4BA7-8D19-912FC74B620B}" dt="2023-09-10T10:16:47.903" v="706" actId="478"/>
          <ac:spMkLst>
            <pc:docMk/>
            <pc:sldMk cId="466351470" sldId="290"/>
            <ac:spMk id="7" creationId="{B67992E7-2A65-9213-E083-74FCE2CBE335}"/>
          </ac:spMkLst>
        </pc:spChg>
        <pc:picChg chg="del">
          <ac:chgData name="Дмитрий Колмаков" userId="25d7aab8ecd928de" providerId="LiveId" clId="{18A9A2C2-37CB-4BA7-8D19-912FC74B620B}" dt="2023-09-10T10:16:44.843" v="703" actId="478"/>
          <ac:picMkLst>
            <pc:docMk/>
            <pc:sldMk cId="466351470" sldId="290"/>
            <ac:picMk id="4" creationId="{638477B4-3C8C-E54C-02E8-636179F5B9D0}"/>
          </ac:picMkLst>
        </pc:picChg>
        <pc:picChg chg="add mod">
          <ac:chgData name="Дмитрий Колмаков" userId="25d7aab8ecd928de" providerId="LiveId" clId="{18A9A2C2-37CB-4BA7-8D19-912FC74B620B}" dt="2023-09-10T10:17:00.920" v="711" actId="14100"/>
          <ac:picMkLst>
            <pc:docMk/>
            <pc:sldMk cId="466351470" sldId="290"/>
            <ac:picMk id="5" creationId="{EC2D667F-139D-8F15-F02A-74517238E4C0}"/>
          </ac:picMkLst>
        </pc:picChg>
      </pc:sldChg>
      <pc:sldChg chg="addSp modSp new mod">
        <pc:chgData name="Дмитрий Колмаков" userId="25d7aab8ecd928de" providerId="LiveId" clId="{18A9A2C2-37CB-4BA7-8D19-912FC74B620B}" dt="2023-09-10T10:18:23.257" v="726" actId="1076"/>
        <pc:sldMkLst>
          <pc:docMk/>
          <pc:sldMk cId="2193488496" sldId="291"/>
        </pc:sldMkLst>
        <pc:spChg chg="add mod">
          <ac:chgData name="Дмитрий Колмаков" userId="25d7aab8ecd928de" providerId="LiveId" clId="{18A9A2C2-37CB-4BA7-8D19-912FC74B620B}" dt="2023-09-10T10:17:44.105" v="714"/>
          <ac:spMkLst>
            <pc:docMk/>
            <pc:sldMk cId="2193488496" sldId="291"/>
            <ac:spMk id="2" creationId="{C98C4068-7479-264F-1C99-1E68D4717F84}"/>
          </ac:spMkLst>
        </pc:spChg>
        <pc:spChg chg="add mod">
          <ac:chgData name="Дмитрий Колмаков" userId="25d7aab8ecd928de" providerId="LiveId" clId="{18A9A2C2-37CB-4BA7-8D19-912FC74B620B}" dt="2023-09-10T10:18:23.257" v="726" actId="1076"/>
          <ac:spMkLst>
            <pc:docMk/>
            <pc:sldMk cId="2193488496" sldId="291"/>
            <ac:spMk id="4" creationId="{E0D7D2D5-B286-314E-E6B2-8E469267EAF2}"/>
          </ac:spMkLst>
        </pc:spChg>
      </pc:sldChg>
      <pc:sldChg chg="modSp add mod">
        <pc:chgData name="Дмитрий Колмаков" userId="25d7aab8ecd928de" providerId="LiveId" clId="{18A9A2C2-37CB-4BA7-8D19-912FC74B620B}" dt="2023-09-10T10:19:59.697" v="751" actId="20577"/>
        <pc:sldMkLst>
          <pc:docMk/>
          <pc:sldMk cId="1875667326" sldId="292"/>
        </pc:sldMkLst>
        <pc:spChg chg="mod">
          <ac:chgData name="Дмитрий Колмаков" userId="25d7aab8ecd928de" providerId="LiveId" clId="{18A9A2C2-37CB-4BA7-8D19-912FC74B620B}" dt="2023-09-10T10:19:59.697" v="751" actId="20577"/>
          <ac:spMkLst>
            <pc:docMk/>
            <pc:sldMk cId="1875667326" sldId="292"/>
            <ac:spMk id="4" creationId="{E0D7D2D5-B286-314E-E6B2-8E469267EAF2}"/>
          </ac:spMkLst>
        </pc:spChg>
      </pc:sldChg>
      <pc:sldChg chg="modSp add mod modNotesTx">
        <pc:chgData name="Дмитрий Колмаков" userId="25d7aab8ecd928de" providerId="LiveId" clId="{18A9A2C2-37CB-4BA7-8D19-912FC74B620B}" dt="2023-09-10T10:21:45.454" v="764" actId="115"/>
        <pc:sldMkLst>
          <pc:docMk/>
          <pc:sldMk cId="509941015" sldId="293"/>
        </pc:sldMkLst>
        <pc:spChg chg="mod">
          <ac:chgData name="Дмитрий Колмаков" userId="25d7aab8ecd928de" providerId="LiveId" clId="{18A9A2C2-37CB-4BA7-8D19-912FC74B620B}" dt="2023-09-10T10:20:27.684" v="753"/>
          <ac:spMkLst>
            <pc:docMk/>
            <pc:sldMk cId="509941015" sldId="293"/>
            <ac:spMk id="2" creationId="{C98C4068-7479-264F-1C99-1E68D4717F84}"/>
          </ac:spMkLst>
        </pc:spChg>
        <pc:spChg chg="mod">
          <ac:chgData name="Дмитрий Колмаков" userId="25d7aab8ecd928de" providerId="LiveId" clId="{18A9A2C2-37CB-4BA7-8D19-912FC74B620B}" dt="2023-09-10T10:21:45.454" v="764" actId="115"/>
          <ac:spMkLst>
            <pc:docMk/>
            <pc:sldMk cId="509941015" sldId="293"/>
            <ac:spMk id="4" creationId="{E0D7D2D5-B286-314E-E6B2-8E469267EAF2}"/>
          </ac:spMkLst>
        </pc:spChg>
      </pc:sldChg>
      <pc:sldChg chg="modSp add mod">
        <pc:chgData name="Дмитрий Колмаков" userId="25d7aab8ecd928de" providerId="LiveId" clId="{18A9A2C2-37CB-4BA7-8D19-912FC74B620B}" dt="2023-09-10T10:23:05.515" v="777" actId="1076"/>
        <pc:sldMkLst>
          <pc:docMk/>
          <pc:sldMk cId="2497231346" sldId="294"/>
        </pc:sldMkLst>
        <pc:spChg chg="mod">
          <ac:chgData name="Дмитрий Колмаков" userId="25d7aab8ecd928de" providerId="LiveId" clId="{18A9A2C2-37CB-4BA7-8D19-912FC74B620B}" dt="2023-09-10T10:23:05.515" v="777" actId="1076"/>
          <ac:spMkLst>
            <pc:docMk/>
            <pc:sldMk cId="2497231346" sldId="294"/>
            <ac:spMk id="4" creationId="{E0D7D2D5-B286-314E-E6B2-8E469267EAF2}"/>
          </ac:spMkLst>
        </pc:spChg>
      </pc:sldChg>
      <pc:sldChg chg="modSp add mod modNotesTx">
        <pc:chgData name="Дмитрий Колмаков" userId="25d7aab8ecd928de" providerId="LiveId" clId="{18A9A2C2-37CB-4BA7-8D19-912FC74B620B}" dt="2023-09-10T10:25:12.331" v="837"/>
        <pc:sldMkLst>
          <pc:docMk/>
          <pc:sldMk cId="199784641" sldId="295"/>
        </pc:sldMkLst>
        <pc:spChg chg="mod">
          <ac:chgData name="Дмитрий Колмаков" userId="25d7aab8ecd928de" providerId="LiveId" clId="{18A9A2C2-37CB-4BA7-8D19-912FC74B620B}" dt="2023-09-10T10:24:56.935" v="836" actId="20577"/>
          <ac:spMkLst>
            <pc:docMk/>
            <pc:sldMk cId="199784641" sldId="295"/>
            <ac:spMk id="4" creationId="{E0D7D2D5-B286-314E-E6B2-8E469267EAF2}"/>
          </ac:spMkLst>
        </pc:spChg>
      </pc:sldChg>
      <pc:sldChg chg="addSp delSp modSp add mod">
        <pc:chgData name="Дмитрий Колмаков" userId="25d7aab8ecd928de" providerId="LiveId" clId="{18A9A2C2-37CB-4BA7-8D19-912FC74B620B}" dt="2023-09-10T10:25:49.623" v="852" actId="1076"/>
        <pc:sldMkLst>
          <pc:docMk/>
          <pc:sldMk cId="4252009691" sldId="296"/>
        </pc:sldMkLst>
        <pc:spChg chg="mod">
          <ac:chgData name="Дмитрий Колмаков" userId="25d7aab8ecd928de" providerId="LiveId" clId="{18A9A2C2-37CB-4BA7-8D19-912FC74B620B}" dt="2023-09-10T10:25:37.522" v="845" actId="20577"/>
          <ac:spMkLst>
            <pc:docMk/>
            <pc:sldMk cId="4252009691" sldId="296"/>
            <ac:spMk id="2" creationId="{C98C4068-7479-264F-1C99-1E68D4717F84}"/>
          </ac:spMkLst>
        </pc:spChg>
        <pc:spChg chg="del mod">
          <ac:chgData name="Дмитрий Колмаков" userId="25d7aab8ecd928de" providerId="LiveId" clId="{18A9A2C2-37CB-4BA7-8D19-912FC74B620B}" dt="2023-09-10T10:25:35.355" v="844"/>
          <ac:spMkLst>
            <pc:docMk/>
            <pc:sldMk cId="4252009691" sldId="296"/>
            <ac:spMk id="4" creationId="{E0D7D2D5-B286-314E-E6B2-8E469267EAF2}"/>
          </ac:spMkLst>
        </pc:spChg>
        <pc:picChg chg="add mod">
          <ac:chgData name="Дмитрий Колмаков" userId="25d7aab8ecd928de" providerId="LiveId" clId="{18A9A2C2-37CB-4BA7-8D19-912FC74B620B}" dt="2023-09-10T10:25:49.623" v="852" actId="1076"/>
          <ac:picMkLst>
            <pc:docMk/>
            <pc:sldMk cId="4252009691" sldId="296"/>
            <ac:picMk id="4098" creationId="{ED5B6EAF-D584-9CE7-98E6-A467B930DC42}"/>
          </ac:picMkLst>
        </pc:picChg>
      </pc:sldChg>
      <pc:sldChg chg="addSp delSp modSp new mod modNotesTx">
        <pc:chgData name="Дмитрий Колмаков" userId="25d7aab8ecd928de" providerId="LiveId" clId="{18A9A2C2-37CB-4BA7-8D19-912FC74B620B}" dt="2023-09-10T10:27:31.290" v="894" actId="1076"/>
        <pc:sldMkLst>
          <pc:docMk/>
          <pc:sldMk cId="36480158" sldId="297"/>
        </pc:sldMkLst>
        <pc:spChg chg="add mod">
          <ac:chgData name="Дмитрий Колмаков" userId="25d7aab8ecd928de" providerId="LiveId" clId="{18A9A2C2-37CB-4BA7-8D19-912FC74B620B}" dt="2023-09-10T10:27:04.849" v="884" actId="1076"/>
          <ac:spMkLst>
            <pc:docMk/>
            <pc:sldMk cId="36480158" sldId="297"/>
            <ac:spMk id="3" creationId="{5C4CE38B-7E47-971A-7766-D8504355F188}"/>
          </ac:spMkLst>
        </pc:spChg>
        <pc:spChg chg="add del mod">
          <ac:chgData name="Дмитрий Колмаков" userId="25d7aab8ecd928de" providerId="LiveId" clId="{18A9A2C2-37CB-4BA7-8D19-912FC74B620B}" dt="2023-09-10T10:26:27.669" v="867" actId="478"/>
          <ac:spMkLst>
            <pc:docMk/>
            <pc:sldMk cId="36480158" sldId="297"/>
            <ac:spMk id="5" creationId="{0E094678-E88D-EE81-1AAA-C48087DDFF52}"/>
          </ac:spMkLst>
        </pc:spChg>
        <pc:spChg chg="add mod">
          <ac:chgData name="Дмитрий Колмаков" userId="25d7aab8ecd928de" providerId="LiveId" clId="{18A9A2C2-37CB-4BA7-8D19-912FC74B620B}" dt="2023-09-10T10:27:31.290" v="894" actId="1076"/>
          <ac:spMkLst>
            <pc:docMk/>
            <pc:sldMk cId="36480158" sldId="297"/>
            <ac:spMk id="7" creationId="{49C62CA8-2BCE-2ACF-F511-BE2BB4FD1ECE}"/>
          </ac:spMkLst>
        </pc:spChg>
      </pc:sldChg>
      <pc:sldChg chg="addSp modSp add mod">
        <pc:chgData name="Дмитрий Колмаков" userId="25d7aab8ecd928de" providerId="LiveId" clId="{18A9A2C2-37CB-4BA7-8D19-912FC74B620B}" dt="2023-09-10T10:28:14.729" v="905" actId="1076"/>
        <pc:sldMkLst>
          <pc:docMk/>
          <pc:sldMk cId="3036620276" sldId="298"/>
        </pc:sldMkLst>
        <pc:spChg chg="mod">
          <ac:chgData name="Дмитрий Колмаков" userId="25d7aab8ecd928de" providerId="LiveId" clId="{18A9A2C2-37CB-4BA7-8D19-912FC74B620B}" dt="2023-09-10T10:28:00.437" v="901" actId="1076"/>
          <ac:spMkLst>
            <pc:docMk/>
            <pc:sldMk cId="3036620276" sldId="298"/>
            <ac:spMk id="7" creationId="{49C62CA8-2BCE-2ACF-F511-BE2BB4FD1ECE}"/>
          </ac:spMkLst>
        </pc:spChg>
        <pc:picChg chg="add mod">
          <ac:chgData name="Дмитрий Колмаков" userId="25d7aab8ecd928de" providerId="LiveId" clId="{18A9A2C2-37CB-4BA7-8D19-912FC74B620B}" dt="2023-09-10T10:28:14.729" v="905" actId="1076"/>
          <ac:picMkLst>
            <pc:docMk/>
            <pc:sldMk cId="3036620276" sldId="298"/>
            <ac:picMk id="4" creationId="{58F46D33-C423-9D93-4DF3-CA3A3DB5FB14}"/>
          </ac:picMkLst>
        </pc:picChg>
      </pc:sldChg>
      <pc:sldChg chg="new del">
        <pc:chgData name="Дмитрий Колмаков" userId="25d7aab8ecd928de" providerId="LiveId" clId="{18A9A2C2-37CB-4BA7-8D19-912FC74B620B}" dt="2023-09-10T10:29:20.350" v="907" actId="47"/>
        <pc:sldMkLst>
          <pc:docMk/>
          <pc:sldMk cId="972153696" sldId="299"/>
        </pc:sldMkLst>
      </pc:sldChg>
      <pc:sldChg chg="addSp delSp modSp add mod modNotesTx">
        <pc:chgData name="Дмитрий Колмаков" userId="25d7aab8ecd928de" providerId="LiveId" clId="{18A9A2C2-37CB-4BA7-8D19-912FC74B620B}" dt="2023-09-10T10:30:34.433" v="938"/>
        <pc:sldMkLst>
          <pc:docMk/>
          <pc:sldMk cId="1608349936" sldId="299"/>
        </pc:sldMkLst>
        <pc:spChg chg="mod">
          <ac:chgData name="Дмитрий Колмаков" userId="25d7aab8ecd928de" providerId="LiveId" clId="{18A9A2C2-37CB-4BA7-8D19-912FC74B620B}" dt="2023-09-10T10:29:40.908" v="917"/>
          <ac:spMkLst>
            <pc:docMk/>
            <pc:sldMk cId="1608349936" sldId="299"/>
            <ac:spMk id="3" creationId="{5C4CE38B-7E47-971A-7766-D8504355F188}"/>
          </ac:spMkLst>
        </pc:spChg>
        <pc:spChg chg="add del">
          <ac:chgData name="Дмитрий Колмаков" userId="25d7aab8ecd928de" providerId="LiveId" clId="{18A9A2C2-37CB-4BA7-8D19-912FC74B620B}" dt="2023-09-10T10:29:53.417" v="921" actId="22"/>
          <ac:spMkLst>
            <pc:docMk/>
            <pc:sldMk cId="1608349936" sldId="299"/>
            <ac:spMk id="5" creationId="{9FA79B22-D960-FB5D-708C-1AD74F3C73F1}"/>
          </ac:spMkLst>
        </pc:spChg>
        <pc:spChg chg="del mod">
          <ac:chgData name="Дмитрий Колмаков" userId="25d7aab8ecd928de" providerId="LiveId" clId="{18A9A2C2-37CB-4BA7-8D19-912FC74B620B}" dt="2023-09-10T10:29:41.154" v="919"/>
          <ac:spMkLst>
            <pc:docMk/>
            <pc:sldMk cId="1608349936" sldId="299"/>
            <ac:spMk id="7" creationId="{49C62CA8-2BCE-2ACF-F511-BE2BB4FD1ECE}"/>
          </ac:spMkLst>
        </pc:spChg>
        <pc:spChg chg="add mod">
          <ac:chgData name="Дмитрий Колмаков" userId="25d7aab8ecd928de" providerId="LiveId" clId="{18A9A2C2-37CB-4BA7-8D19-912FC74B620B}" dt="2023-09-10T10:30:13.341" v="937" actId="14100"/>
          <ac:spMkLst>
            <pc:docMk/>
            <pc:sldMk cId="1608349936" sldId="299"/>
            <ac:spMk id="8" creationId="{2DC9254D-EE7F-221D-E3D6-69D80B4F29A3}"/>
          </ac:spMkLst>
        </pc:spChg>
        <pc:picChg chg="del">
          <ac:chgData name="Дмитрий Колмаков" userId="25d7aab8ecd928de" providerId="LiveId" clId="{18A9A2C2-37CB-4BA7-8D19-912FC74B620B}" dt="2023-09-10T10:29:23.747" v="909" actId="478"/>
          <ac:picMkLst>
            <pc:docMk/>
            <pc:sldMk cId="1608349936" sldId="299"/>
            <ac:picMk id="4" creationId="{58F46D33-C423-9D93-4DF3-CA3A3DB5FB14}"/>
          </ac:picMkLst>
        </pc:picChg>
      </pc:sldChg>
      <pc:sldChg chg="addSp delSp modSp add mod modNotesTx">
        <pc:chgData name="Дмитрий Колмаков" userId="25d7aab8ecd928de" providerId="LiveId" clId="{18A9A2C2-37CB-4BA7-8D19-912FC74B620B}" dt="2023-09-10T10:31:28.137" v="949" actId="1076"/>
        <pc:sldMkLst>
          <pc:docMk/>
          <pc:sldMk cId="1634942860" sldId="300"/>
        </pc:sldMkLst>
        <pc:spChg chg="del">
          <ac:chgData name="Дмитрий Колмаков" userId="25d7aab8ecd928de" providerId="LiveId" clId="{18A9A2C2-37CB-4BA7-8D19-912FC74B620B}" dt="2023-09-10T10:31:21.462" v="944" actId="478"/>
          <ac:spMkLst>
            <pc:docMk/>
            <pc:sldMk cId="1634942860" sldId="300"/>
            <ac:spMk id="8" creationId="{2DC9254D-EE7F-221D-E3D6-69D80B4F29A3}"/>
          </ac:spMkLst>
        </pc:spChg>
        <pc:picChg chg="add mod">
          <ac:chgData name="Дмитрий Колмаков" userId="25d7aab8ecd928de" providerId="LiveId" clId="{18A9A2C2-37CB-4BA7-8D19-912FC74B620B}" dt="2023-09-10T10:31:28.137" v="949" actId="1076"/>
          <ac:picMkLst>
            <pc:docMk/>
            <pc:sldMk cId="1634942860" sldId="300"/>
            <ac:picMk id="4" creationId="{72790580-8D8E-528B-3CB0-1947A4C24BF6}"/>
          </ac:picMkLst>
        </pc:picChg>
      </pc:sldChg>
      <pc:sldChg chg="modSp add mod modNotesTx">
        <pc:chgData name="Дмитрий Колмаков" userId="25d7aab8ecd928de" providerId="LiveId" clId="{18A9A2C2-37CB-4BA7-8D19-912FC74B620B}" dt="2023-09-10T10:37:42.489" v="956" actId="20577"/>
        <pc:sldMkLst>
          <pc:docMk/>
          <pc:sldMk cId="1556570426" sldId="301"/>
        </pc:sldMkLst>
        <pc:spChg chg="mod">
          <ac:chgData name="Дмитрий Колмаков" userId="25d7aab8ecd928de" providerId="LiveId" clId="{18A9A2C2-37CB-4BA7-8D19-912FC74B620B}" dt="2023-09-10T10:37:42.489" v="956" actId="20577"/>
          <ac:spMkLst>
            <pc:docMk/>
            <pc:sldMk cId="1556570426" sldId="301"/>
            <ac:spMk id="8" creationId="{2DC9254D-EE7F-221D-E3D6-69D80B4F29A3}"/>
          </ac:spMkLst>
        </pc:spChg>
      </pc:sldChg>
      <pc:sldChg chg="addSp new">
        <pc:chgData name="Дмитрий Колмаков" userId="25d7aab8ecd928de" providerId="LiveId" clId="{18A9A2C2-37CB-4BA7-8D19-912FC74B620B}" dt="2023-09-10T10:34:19.205" v="951"/>
        <pc:sldMkLst>
          <pc:docMk/>
          <pc:sldMk cId="431542662" sldId="302"/>
        </pc:sldMkLst>
        <pc:picChg chg="add">
          <ac:chgData name="Дмитрий Колмаков" userId="25d7aab8ecd928de" providerId="LiveId" clId="{18A9A2C2-37CB-4BA7-8D19-912FC74B620B}" dt="2023-09-10T10:34:19.205" v="951"/>
          <ac:picMkLst>
            <pc:docMk/>
            <pc:sldMk cId="431542662" sldId="302"/>
            <ac:picMk id="5122" creationId="{F2764FAE-1952-5B9F-39FF-2A22DA5D41C0}"/>
          </ac:picMkLst>
        </pc:picChg>
      </pc:sldChg>
      <pc:sldChg chg="addSp new">
        <pc:chgData name="Дмитрий Колмаков" userId="25d7aab8ecd928de" providerId="LiveId" clId="{18A9A2C2-37CB-4BA7-8D19-912FC74B620B}" dt="2023-09-10T10:34:36.331" v="953"/>
        <pc:sldMkLst>
          <pc:docMk/>
          <pc:sldMk cId="1729452151" sldId="303"/>
        </pc:sldMkLst>
        <pc:picChg chg="add">
          <ac:chgData name="Дмитрий Колмаков" userId="25d7aab8ecd928de" providerId="LiveId" clId="{18A9A2C2-37CB-4BA7-8D19-912FC74B620B}" dt="2023-09-10T10:34:36.331" v="953"/>
          <ac:picMkLst>
            <pc:docMk/>
            <pc:sldMk cId="1729452151" sldId="303"/>
            <ac:picMk id="6146" creationId="{EFB25F44-BAD8-F4AA-DC55-0A5A351882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AA777-9B8E-47FD-8458-67304EFA0488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3D40C-1876-4911-B4AC-A5CD54A1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6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Все тексты на языке пишутся с помощью его алфавита. Например, в русском языке один алфавит (набор символов), а в албанском — другой. В C# используется кодировка символов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Unicode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.</a:t>
            </a:r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Компьютер умеет работать только с числами, и для того чтобы можно было хранить в его памяти текст, требуется определить, каким числом будет представляться (кодироваться) каждый символ. Соответствие между символами и кодирующими их числами называется кодировкой, или кодовой таблицей (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character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set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8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Имена даются элементам программы, к которым требуется обращаться: переменным, типам, константам, методам, меткам и т. д. Идентификатор создается на этапе объявления переменной (метода, типа и т. п.), после этого его можно использовать в последующих операторах программы. При выборе идентификатора необходимо иметь в виду следующее: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1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Для улучшения читабельности программы следует давать объектам осмысленные имена, составленные в соответствии с определенными правилами. 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Понятные и согласованные между собой имена — основа хорошего стиля программирования. Существует несколько видов так называемых нотаций — соглашений о правилах создания имен.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2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 C# для именования различных видов программных объектов чаще всего используются две нотации: Паскаля и Camel. Многобуквенные идентификаторы в примерах этой книги соответствуют рекомендациям, приведенным в спецификации языка. Кроме того, в примерах для краткости часто используются однобуквенные имена. В реальных программах такие имена можно применять только в ограниченном наборе случаев.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77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 C# для именования различных видов программных объектов чаще всего используются две нотации: Паскаля и Camel. Многобуквенные идентификаторы в примерах этой книги соответствуют рекомендациям, приведенным в спецификации языка. Кроме того, в примерах для краткости часто используются однобуквенные имена. В реальных программах такие имена можно применять только в ограниченном наборе случаев.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0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Компилятор, выделив константу в качестве лексемы, относит ее к одному из типов данных по ее внешнему виду. Программист может задать тип константы и самостоятельно.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5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Компилятор, выделив константу в качестве лексемы, относит ее к одному из типов данных по ее внешнему виду. Программист может задать тип константы и самостоятельно.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3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Компилятор, выделив константу в качестве лексемы, относит ее к одному из типов данных по ее внешнему виду. Программист может задать тип константы и самостоятельно.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1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Компилятор, выделив константу в качестве лексемы, относит ее к одному из типов данных по ее внешнему виду. Программист может задать тип константы и самостоятельно.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dirty="0"/>
              <a:t>Комментарии предназначены для записи пояснений к программе и формирования документации. Компилятор комментарии игнорирует. Внутри комментария можно использовать любые символы.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701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Имя переменной служит для обращения к области памяти, в которой хранится значение переменной. Имя дает программист. Оно должно соответствовать правилам именования идентификаторов С#, отражать смысл хранимой величины и быть легко распознаваемым.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dirty="0"/>
              <a:t>Например, если в программе вычисляется количество каких-либо предметов, лучше назвать соответствующую переменную </a:t>
            </a:r>
            <a:r>
              <a:rPr lang="ru-RU" dirty="0" err="1"/>
              <a:t>quantity</a:t>
            </a:r>
            <a:r>
              <a:rPr lang="ru-RU" dirty="0"/>
              <a:t> или, на худой конец, </a:t>
            </a:r>
            <a:r>
              <a:rPr lang="ru-RU" dirty="0" err="1"/>
              <a:t>kolich</a:t>
            </a:r>
            <a:r>
              <a:rPr lang="ru-RU" dirty="0"/>
              <a:t>, </a:t>
            </a:r>
            <a:r>
              <a:rPr lang="ru-RU" dirty="0" err="1"/>
              <a:t>Ho</a:t>
            </a:r>
            <a:r>
              <a:rPr lang="ru-RU" dirty="0"/>
              <a:t> не, скажем, A, tl7 или </a:t>
            </a:r>
            <a:r>
              <a:rPr lang="ru-RU" dirty="0" err="1"/>
              <a:t>xz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96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Существует множество различных кодировок символов. Например, в Windows часто используется кодировка ANSI, а конкретно — СР1251. 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Каждый символ представляется в ней одним байтом (8 бит), поэтому в этой кодировке можно одновременно задать только 256 символов. В первой половине кодовой таблицы находятся латинские буквы, цифры, знаки арифметических операций и другие распространенные символы. Вторую половину занимают символы русского алфавита. Если требуется представлять символы другого национального алфавита (например, албанского), необходимо использовать другую кодовую таблицу.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2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Тип переменной выбирается, исходя из диапазона и требуемой точности представления данных. </a:t>
            </a:r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Например, нет необходимости заводить переменную вещественного типа для хранения величины, которая может принимать только целые значения, — хотя бы потому, что целочисленные операции выполняются гораздо быстрее.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04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Такие величины называют именованными константами, или просто константами. Они применяются для того, чтобы вместо значений констант можно было использовать в программе их имена.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dirty="0"/>
              <a:t>Это делает программу более понятной и облегчает внесение в нее изменений, поскольку изменить значение достаточно только в одном месте программы.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6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Именованные константы должны обязательно инициализироваться при описании. </a:t>
            </a: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При инициализации можно использовать не только константу, но и выражение — главное, чтобы оно было вычисляемым на этапе компиляции, например: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97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При вычислении выражений может возникнуть необходимость в преобразовании типов.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3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При вычислении выражений может возникнуть необходимость в преобразовании типов.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06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Явное преобразование рассматривается в этой главе немного позже.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35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Явное преобразование рассматривается в этой главе немного позже.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35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Операция используется, как и следует из ее названия, для явного преобразования величины из одного типа в другой. </a:t>
            </a:r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Это требуется в том случае, когда неявного преобразования не существует. </a:t>
            </a:r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При преобразовании из более длинного типа в более короткий возможна потеря информации, если исходное значение выходит за пределы диапазона результирующего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420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Операция используется, как и следует из ее названия, для явного преобразования величины из одного типа в другой. </a:t>
            </a:r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Это требуется в том случае, когда неявного преобразования не существует. </a:t>
            </a:r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При преобразовании из более длинного типа в более короткий возможна потеря информации, если исходное значение выходит за пределы диапазона результирующего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995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Обмен данными с консолью является частным случаем обмена с внешними устройствами.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61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 первой половине кодовой таблицы находятся латинские буквы, цифры, знаки арифметических операций и другие распространенные символы. </a:t>
            </a: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Вторую половину занимают символы русского алфавита. Если требуется представлять символы другого национального алфавита (например, албанского), необходимо использовать другую кодовую таблицу.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25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До сих пор мы использовали метод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WriteLine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для вывода значений переменных и литералов различных встроенных типов. </a:t>
            </a:r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Это возможно благодаря тому, что в классе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Console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существует несколько вариантов методов с именами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Write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WriteLlne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предназначенных для вывода значений различных типов.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310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Методы с одинаковыми именами, но разными параметрами называются перегруженными. Компилятор определяет, какой из методов вызван,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чпо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типу передаваемых в него величин.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80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 языке С#, как и во многих других, нет операторов ввода и вывода. Вместо них для обмена с внешними устройствами применяются стандартные объекты. 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Для работы с консолью в C# применяется класс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Console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определенный в пространстве имен System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78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Преобразование в строку определено во всех стандартных классах C# — для этого служит метод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ToStrlng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()</a:t>
            </a:r>
            <a:r>
              <a:rPr lang="en-US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907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Рассмотрим простейшие способы ввода с клавиатуры. В классе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Console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определены методы ввода строки и отдельного символа, но нет методов, которые позволяют непосредственно считывать с клавиатуры числа.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81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Рассмотрим простейшие способы ввода с клавиатуры. В классе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Console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определены методы ввода строки и отдельного символа, но нет методов, которые позволяют непосредственно считывать с клавиатуры числа.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26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Рассмотрим простейшие способы ввода с клавиатуры. В классе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Console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определены методы ввода строки и отдельного символа, но нет методов, которые позволяют непосредственно считывать с клавиатуры числа.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76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Блок, или составной оператор, — это последовательность описаний и операторов, заключенная в фигурные скобки. Блок воспринимается компилятором как один оператор и может использоваться всюду, где синтаксис требует одного оператора, а алгоритм — нескольких. Блок может содержать один оператор или быть пустым.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47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Блок, или составной оператор, — это последовательность описаний и операторов, заключенная в фигурные скобки. Блок воспринимается компилятором как один оператор и может использоваться всюду, где синтаксис требует одного оператора, а алгоритм — нескольких. Блок может содержать один оператор или быть пустым.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44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Условный 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if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используется для разветвления процесса вычислений на два направления.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5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Из символов составляются более крупные строительные блоки: лексемы, директивы препроцессора и комментарии.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36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Сначала вычисляется логическое выражение. Если оно имеет значение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true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выполняется первый оператор, иначе — второй. После этого управление передается на оператор, следующий за условным. Ветвь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else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может отсутствовать.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5193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Если в какой-либо ветви требуется выполнить несколько операторов, их необходимо заключить в блок, иначе компилятор не сможет понять, где заканчивается ветвление. Блок может содержать любые операторы, в том числе описания и другие условные операторы (но не может состоять из одних описаний). Необходимо учитывать, что переменная, описанная в блоке, вне блока не существует.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5906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switch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(переключатель) предназначен для разветвления процесса вычислений на несколько направлений.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68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switch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(переключатель) предназначен для разветвления процесса вычислений на несколько направлений.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92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switch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(переключатель) предназначен для разветвления процесса вычислений на несколько направлений.</a:t>
            </a:r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endParaRPr lang="en-US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в операторах цикла оператор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inherit"/>
              </a:rPr>
              <a:t>break</a:t>
            </a: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 используется для завершения циклического процесса (прерывание работы цикла). Такое действие необходимо, кода нужно прервать выполнение цикла в зависимости от некоторого условия;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634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Каждая ветвь переключателя должна заканчиваться явным оператором перехода, а именно оператором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break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goto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или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return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:</a:t>
            </a:r>
          </a:p>
          <a:p>
            <a:pPr algn="l"/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break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выполняет выход из самого внутреннего из объемлющих его операторов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switch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for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while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do</a:t>
            </a:r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goto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выполняет переход на указанную после него метку, обычно это метка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case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одной из нижележащих ветвей оператора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switch</a:t>
            </a:r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return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выполняет выход из функции, в теле которой он записан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558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goto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обычно используют для последовательного выполнения нескольких ветвей переключателя, однако поскольку это нарушает читабельность программы, такого решения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cледует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избегать.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7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Оператор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switch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предпочтительнее оператора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if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в тех случаях, когда в программе требуется разветвить вычисления на количество направлений большее двух и выражение, по значению которого производится переход на ту или иную ветвь, не является вещественным. Часто это справедливо даже для двух ветвей, поскольку повышает наглядность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0805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42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5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Лексемы языка программирования аналогичны словам естественного языка. Например, лексемами являются число 128 (но не его часть 12), имя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Vasia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ключевое слово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goto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 знак операции сложения +. Далее мы рассмотрим лексемы подробнее.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89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Проверка условия продолжения цикла выполняется на каждой итерации либо до тела цикла (тогда говорят о цикле с предусловием), либо после тела цикла (цикл с постусловием).</a:t>
            </a:r>
          </a:p>
          <a:p>
            <a:pPr algn="l"/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Разница между ними состоит в том, что тело цикла с постусловием всегда выполняется хотя бы один раз, после чего проверяется, надо ли его выполнять еще раз. Проверка необходимости выполнения цикла с предусловием делается до тела цикла, поэтому возможно, что он не выполнится ни разу.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8255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676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Возможно принудительное завершение как текущей итерации, так и цикла в целом. Для этого служат операторы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break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continue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return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goto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. </a:t>
            </a:r>
            <a:r>
              <a:rPr lang="ru-RU" b="0" i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Передавать управление извне внутрь цикла запрещается (при этом возникает ошибка компиляции).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27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Выражение должно быть логического типа.</a:t>
            </a:r>
          </a:p>
          <a:p>
            <a:pPr algn="l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это может быть операция отношения или просто логическая переменная. Если результат вычисления выражения равен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l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действия повторяются до того момента, пока результатом выражения не станет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0379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 выполняется простой или составной оператор, образующий тело цикла, а затем вычисляется выражение (оно должно иметь 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Если выражение истинно, тело цикла выполняется еще раз и проверка повторяется.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044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служит для объявления величин, используемых в цикле, и присвоения им начальных значений.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Областью действия переменных, объявленных в части инициализации цикла, является цикл. Инициализация выполняется один раз в начале исполнения цикла. Выражение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условие выполнения цикла: если его результат равен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цикл выполняется. Цикл с параметром реализован как цикл с предусловием.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280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 или составной оператор представляет собой тело цикла. Любая из частей оператора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опущена.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47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 или составной оператор представляет собой тело цикла. Любая из частей оператора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опущена.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представляет собой законченный фрагмент кода, к которому можно обратиться по имени. Он описывается один раз, а вызываться может столько раз, сколько необходимо.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7106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091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Первая строка представляет собой заголовок метода. Тело метода, задающее действия, выполняемые методом, чаще всего представляет собой блок — последовательность операторов в фигурных скобках.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95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Имена в программах служат той же цели, что и имена в мире людей, — чтобы обращаться к программным объектам и различать их, то есть идентифицировать. </a:t>
            </a: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Поэтому имена также называют идентификаторами. В идентификаторе могут использоваться буквы, цифры и символ подчеркивания. Прописные и строчные буквы различаются, например,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sysop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SySoP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 SYSOP — три разных имени.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469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употребляется термин «метод возвращает значение», поскольку после выполнения метода происходит возврат в то место вызывающей функции, откуда был вызван метод, и передача туда значения выражения, записанного в операторе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 метода вкупе с количеством, типами и спецификаторами его параметров представляет собой сигнатуру метода — то, по чему один метод отличают от других. В классе не должно быть методов с одинаковыми сигнатурами.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151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более подробно, каким образом метод обменивается информацией с вызвавшим его кодом. 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 аргументов должно соответствовать количеству параметров.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6233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передаче по значению метод получает копии значений аргументов, и операторы метода работают с этими копиями. Доступа к исходным значениям аргументов у метода нет, а следовательно, нет и возможности их изменить.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передаче по ссылке (по адресу) метод получает копии адресов аргументов, он осуществляет доступ к ячейкам памяти по этим адресам и может изменять исходные значения аргументов, модифицируя параметры.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8494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C# для обмена данными между вызывающей и вызываемой функциями предусмотрено четыре типа параметров: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447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 параметра может быть произвольным. Параметр х представляет собой локальную переменную, которая получает свое значение из вызывающей функции при вызове метода.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8691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многих методах все величины, которые метод должен получить в качестве исходных данных, описываются в списке параметров, а величина, которую вычисляет метод как результат своей работы, возвращается в вызывающий код с помощью оператора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7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 идентификаторах C# разрешается использовать помимо латинских букв буквы национальных алфавитов. Например, Пёсик или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зз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являются правильными идентификаторами. Более того, в идентификаторах можно применять даже так называемые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escape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-последовательности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Unicode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то есть представлять символ с помощью его кода в шестнадцатеричном виде с префиксом \u, например, \u00F2.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07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 идентификаторах C# разрешается использовать помимо латинских букв буквы национальных алфавитов. Например, Пёсик или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зз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являются правильными идентификаторами. Более того, в идентификаторах можно применять даже так называемые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escape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-последовательности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Unicode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то есть представлять символ с помощью его кода в шестнадцатеричном виде с префиксом \u, например, \u00F2.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3D40C-1876-4911-B4AC-A5CD54A136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7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75CC4-8B91-6BF2-662F-0BDE3C262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82D8CC-0502-8259-1283-00830CA98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BE727-A2FA-49FF-EBBD-22C9CBA0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18511-B2BC-E8BA-3F7C-33A194E5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EB6FAD-330F-68CB-6A0C-CBF8FF69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5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14256-E3AE-235E-7BDA-684157F1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63A6B9-DD8A-7B77-48C3-3FE22C870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74D42-67F0-560B-255E-6EBE745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EBF7D-2C65-64FE-35E4-13FC984A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DE6A0A-1309-4EF8-65BC-8A23B9B4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7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48B6DB-589F-6F33-F1A4-19A285C4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5B512C-7F4E-F38E-1C0B-319551D44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F2EC2-7EDB-6E21-9456-F53F32FB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249E7-920D-D4BC-BAD6-168E8917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A64EF-C20B-2ACB-AAB8-1BC66C16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A3746-4A57-7C7C-3BDC-0695E425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93563-08ED-5E4C-B2F8-A7565174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EA929-1E92-EDFE-6B22-A4434A06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8A767-1E11-E9EB-4047-88B2ABC2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16FDFF-DFB5-9A52-7D20-175640EA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BE434-4282-2D4D-C55C-2BCFBEED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9A1D9A-06BA-5DAF-8091-7E642581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53A8C-3A7F-6EBF-BD9B-227A1EFB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019AE-7C84-1243-B39E-EB73BD9E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CC0CF-CDD4-58C1-31B2-65E53C9D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02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E0DA9-C35D-45A0-0120-7071860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A40A9-ED00-58DE-806B-2F1101E39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0AAE9B-B60A-F5DC-2E2F-5DFF0B2E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E3F91-E384-EE6A-39F8-FDEAE294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7311ED-E013-0CAA-D9C0-A6A05004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39A445-6C5A-640C-EBF8-39CDEC7B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0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4065C-731A-79FE-821A-0D0C46EB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63F66-59C5-93EB-9D1A-9EB6DA9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E70F2B-9A9B-C3E7-B0C8-6F77F2D6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D58972-37F4-0AE3-4F92-46795AEFD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067654-732F-7D75-DF19-A0A734BE1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D7A159-16DF-6F74-A21B-077E01DF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7DEAA2-9415-58D7-AC73-F07AD235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475CA7-87A1-49CF-56D0-D6030F72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F56D9-C900-A433-CABC-70A99EC2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906263-3290-7F30-D0E7-2CC3AE40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F1EA65-481A-6987-B64A-B6A25C2C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BC9B1E-AB91-744C-35D5-28D955E3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90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E7FB2E-1EE2-2C60-24AC-59368D86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90493D-286B-590C-75DD-834E620F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D7C4BA-E0E0-066B-3BF2-70F8B14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1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EA4B3-B82E-7618-5C10-B0DDFB3C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B8D86-BD6E-9163-7E84-316CFB73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14F5E-D0B9-2D6B-100C-6390445EC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7C00FA-8311-7459-857A-9390C033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585896-5115-7DDF-F90D-8AFE0E45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E509E-71D2-FACB-13DC-BE56BBD9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BFC4A-6C2C-D5F2-2E3F-ED247242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590A0E-EC87-8AB1-A1BC-9C8C84E15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7ECBDC-85D5-04D3-820A-51668126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75EC17-C511-58B8-46A3-527A6B95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6E2AD4-5566-F1C1-6A0B-A42CED78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9FC432-8558-21E7-C2E9-D5A306DB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2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CA3F5-1760-AC14-F526-F3C3CE36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91EBD3-248E-E135-D20C-6CA913FE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941DD-AAA4-1576-8E47-3BD097978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0C82-508C-4503-BBB1-8DD71A80368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6FCCB-702A-34C2-B989-E873D19F3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FAC96-1845-D484-9CED-F5EDDE51E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CBEC-42E8-4073-A11F-AC9234E68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2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C64BC-B7E1-1716-415E-D9351C49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1693863"/>
            <a:ext cx="11604457" cy="2387600"/>
          </a:xfrm>
        </p:spPr>
        <p:txBody>
          <a:bodyPr>
            <a:normAutofit/>
          </a:bodyPr>
          <a:lstStyle/>
          <a:p>
            <a:r>
              <a:rPr lang="ru-RU" b="1" i="0" dirty="0">
                <a:effectLst/>
                <a:latin typeface="+mn-lt"/>
                <a:cs typeface="Arial" panose="020B0604020202020204" pitchFamily="34" charset="0"/>
              </a:rPr>
              <a:t>Лекция №0. Основы языка C#</a:t>
            </a:r>
            <a:endParaRPr lang="ru-RU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AFBCE-840E-DA75-BCA6-19AF9A6B1547}"/>
              </a:ext>
            </a:extLst>
          </p:cNvPr>
          <p:cNvSpPr txBox="1"/>
          <p:nvPr/>
        </p:nvSpPr>
        <p:spPr>
          <a:xfrm>
            <a:off x="480646" y="2551837"/>
            <a:ext cx="112307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i="0" u="sng" dirty="0">
                <a:solidFill>
                  <a:srgbClr val="FF0000"/>
                </a:solidFill>
                <a:effectLst/>
              </a:rPr>
              <a:t>Комментарии</a:t>
            </a:r>
            <a:r>
              <a:rPr lang="ru-RU" sz="3600" b="1" i="0" dirty="0">
                <a:effectLst/>
              </a:rPr>
              <a:t> предназначены для записи пояснений к программе и формирования документации. </a:t>
            </a:r>
          </a:p>
          <a:p>
            <a:endParaRPr lang="ru-RU" sz="3600" b="1" dirty="0"/>
          </a:p>
          <a:p>
            <a:r>
              <a:rPr lang="ru-RU" sz="3600" b="1" i="0" dirty="0">
                <a:effectLst/>
              </a:rPr>
              <a:t>Правила записи комментариев будут описаны далее</a:t>
            </a:r>
            <a:r>
              <a:rPr lang="ru-RU" sz="36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B03F6-BC44-CA4A-ED00-BAB06ADA54CB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</p:spTree>
    <p:extLst>
      <p:ext uri="{BB962C8B-B14F-4D97-AF65-F5344CB8AC3E}">
        <p14:creationId xmlns:p14="http://schemas.microsoft.com/office/powerpoint/2010/main" val="365958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2C510-820D-2E21-F714-EECBF55FED2D}"/>
              </a:ext>
            </a:extLst>
          </p:cNvPr>
          <p:cNvSpPr txBox="1"/>
          <p:nvPr/>
        </p:nvSpPr>
        <p:spPr>
          <a:xfrm>
            <a:off x="386861" y="1720840"/>
            <a:ext cx="114182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i="0" dirty="0">
                <a:effectLst/>
              </a:rPr>
              <a:t>Из </a:t>
            </a:r>
            <a:r>
              <a:rPr lang="ru-RU" sz="3600" b="1" i="0" dirty="0">
                <a:solidFill>
                  <a:srgbClr val="FF0000"/>
                </a:solidFill>
                <a:effectLst/>
              </a:rPr>
              <a:t>лексем</a:t>
            </a:r>
            <a:r>
              <a:rPr lang="ru-RU" sz="3600" b="1" i="0" dirty="0">
                <a:effectLst/>
              </a:rPr>
              <a:t> составляются выражения и операторы. Выражение задает </a:t>
            </a:r>
            <a:r>
              <a:rPr lang="ru-RU" sz="3600" b="1" i="0" dirty="0">
                <a:solidFill>
                  <a:srgbClr val="FF0000"/>
                </a:solidFill>
                <a:effectLst/>
              </a:rPr>
              <a:t>правило вычисления </a:t>
            </a:r>
            <a:r>
              <a:rPr lang="ru-RU" sz="3600" b="1" i="0" dirty="0">
                <a:effectLst/>
              </a:rPr>
              <a:t>некоторого значения. </a:t>
            </a:r>
          </a:p>
          <a:p>
            <a:endParaRPr lang="ru-RU" sz="3600" b="1" dirty="0"/>
          </a:p>
          <a:p>
            <a:r>
              <a:rPr lang="ru-RU" sz="3600" b="1" i="0" dirty="0">
                <a:effectLst/>
              </a:rPr>
              <a:t>Например, выражение а + b задает правило вычисления суммы двух величин.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19492-595F-6980-4CAB-E272E926AF76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</p:spTree>
    <p:extLst>
      <p:ext uri="{BB962C8B-B14F-4D97-AF65-F5344CB8AC3E}">
        <p14:creationId xmlns:p14="http://schemas.microsoft.com/office/powerpoint/2010/main" val="138500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2C510-820D-2E21-F714-EECBF55FED2D}"/>
              </a:ext>
            </a:extLst>
          </p:cNvPr>
          <p:cNvSpPr txBox="1"/>
          <p:nvPr/>
        </p:nvSpPr>
        <p:spPr>
          <a:xfrm>
            <a:off x="175846" y="1720840"/>
            <a:ext cx="118403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1" i="0" dirty="0">
                <a:effectLst/>
              </a:rPr>
              <a:t>Оператор задает законченное описание некоторого действия, данных или элемента программы. </a:t>
            </a:r>
          </a:p>
          <a:p>
            <a:pPr algn="l"/>
            <a:endParaRPr lang="ru-RU" sz="3600" b="1" i="0" dirty="0">
              <a:effectLst/>
            </a:endParaRPr>
          </a:p>
          <a:p>
            <a:pPr algn="l"/>
            <a:r>
              <a:rPr lang="ru-RU" sz="3600" b="1" i="0" dirty="0">
                <a:effectLst/>
              </a:rPr>
              <a:t>Например: </a:t>
            </a:r>
            <a:r>
              <a:rPr lang="ru-RU" sz="3600" b="1" i="0" dirty="0" err="1">
                <a:solidFill>
                  <a:srgbClr val="FF0000"/>
                </a:solidFill>
                <a:effectLst/>
              </a:rPr>
              <a:t>int</a:t>
            </a:r>
            <a:r>
              <a:rPr lang="ru-RU" sz="3600" b="1" i="0" dirty="0">
                <a:solidFill>
                  <a:srgbClr val="FF0000"/>
                </a:solidFill>
                <a:effectLst/>
              </a:rPr>
              <a:t> а;</a:t>
            </a:r>
          </a:p>
          <a:p>
            <a:pPr algn="l"/>
            <a:endParaRPr lang="ru-RU" sz="3600" b="1" i="0" dirty="0">
              <a:solidFill>
                <a:srgbClr val="FF0000"/>
              </a:solidFill>
              <a:effectLst/>
            </a:endParaRPr>
          </a:p>
          <a:p>
            <a:pPr algn="l"/>
            <a:r>
              <a:rPr lang="ru-RU" sz="3600" b="1" i="0" dirty="0">
                <a:effectLst/>
              </a:rPr>
              <a:t>Это — оператор описания целочисленной переменной 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19492-595F-6980-4CAB-E272E926AF76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</p:spTree>
    <p:extLst>
      <p:ext uri="{BB962C8B-B14F-4D97-AF65-F5344CB8AC3E}">
        <p14:creationId xmlns:p14="http://schemas.microsoft.com/office/powerpoint/2010/main" val="280454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DC00A9-F4BF-BE8B-56F8-1BA721323194}"/>
              </a:ext>
            </a:extLst>
          </p:cNvPr>
          <p:cNvSpPr txBox="1"/>
          <p:nvPr/>
        </p:nvSpPr>
        <p:spPr>
          <a:xfrm>
            <a:off x="3048000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ИДЕНТИФИКАТОРЫ</a:t>
            </a:r>
          </a:p>
        </p:txBody>
      </p:sp>
    </p:spTree>
    <p:extLst>
      <p:ext uri="{BB962C8B-B14F-4D97-AF65-F5344CB8AC3E}">
        <p14:creationId xmlns:p14="http://schemas.microsoft.com/office/powerpoint/2010/main" val="128560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52D7A-4B32-728D-3F46-2D982047CEA6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ИДЕНТИФИКАТОРЫ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9B7BB-EE79-DAF4-589E-81441E94E1CF}"/>
              </a:ext>
            </a:extLst>
          </p:cNvPr>
          <p:cNvSpPr txBox="1"/>
          <p:nvPr/>
        </p:nvSpPr>
        <p:spPr>
          <a:xfrm>
            <a:off x="508000" y="2232466"/>
            <a:ext cx="10769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solidFill>
                  <a:srgbClr val="FF0000"/>
                </a:solidFill>
                <a:effectLst/>
              </a:rPr>
              <a:t>Имена в программах служат той же цели, что и имена в мире людей.</a:t>
            </a:r>
          </a:p>
          <a:p>
            <a:pPr algn="ctr"/>
            <a:endParaRPr lang="ru-RU" sz="4000" b="1" dirty="0">
              <a:solidFill>
                <a:srgbClr val="FF0000"/>
              </a:solidFill>
            </a:endParaRPr>
          </a:p>
          <a:p>
            <a:pPr algn="ctr"/>
            <a:r>
              <a:rPr lang="ru-RU" sz="4000" b="1" i="0" u="sng" dirty="0">
                <a:effectLst/>
              </a:rPr>
              <a:t>Поэтому имена также называют идентификаторами</a:t>
            </a:r>
          </a:p>
        </p:txBody>
      </p:sp>
    </p:spTree>
    <p:extLst>
      <p:ext uri="{BB962C8B-B14F-4D97-AF65-F5344CB8AC3E}">
        <p14:creationId xmlns:p14="http://schemas.microsoft.com/office/powerpoint/2010/main" val="210208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52D7A-4B32-728D-3F46-2D982047CEA6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ИДЕНТИФИКАТОРЫ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9B7BB-EE79-DAF4-589E-81441E94E1CF}"/>
              </a:ext>
            </a:extLst>
          </p:cNvPr>
          <p:cNvSpPr txBox="1"/>
          <p:nvPr/>
        </p:nvSpPr>
        <p:spPr>
          <a:xfrm>
            <a:off x="508000" y="2232466"/>
            <a:ext cx="1076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Первым символом идентификатора может быть буква или знак подчеркивания, но </a:t>
            </a:r>
            <a:r>
              <a:rPr lang="ru-RU" sz="4000" b="1" i="0" u="sng" dirty="0">
                <a:solidFill>
                  <a:srgbClr val="FF0000"/>
                </a:solidFill>
                <a:effectLst/>
              </a:rPr>
              <a:t>НЕ ЦИФРА</a:t>
            </a:r>
            <a:r>
              <a:rPr lang="ru-RU" sz="4000" b="1" i="0" dirty="0">
                <a:effectLst/>
              </a:rPr>
              <a:t>. Длина идентификатора не ограничена. </a:t>
            </a:r>
            <a:r>
              <a:rPr lang="ru-RU" sz="4000" b="1" i="0" u="sng" dirty="0">
                <a:solidFill>
                  <a:srgbClr val="FF0000"/>
                </a:solidFill>
                <a:effectLst/>
              </a:rPr>
              <a:t>ПРОБЕЛЫ</a:t>
            </a:r>
            <a:r>
              <a:rPr lang="ru-RU" sz="4000" b="1" i="0" dirty="0">
                <a:effectLst/>
              </a:rPr>
              <a:t> внутри имен </a:t>
            </a:r>
            <a:r>
              <a:rPr lang="ru-RU" sz="4000" b="1" i="0" u="sng" dirty="0">
                <a:solidFill>
                  <a:srgbClr val="FF0000"/>
                </a:solidFill>
                <a:effectLst/>
              </a:rPr>
              <a:t>НЕ ДОПУСКАЮТСЯ</a:t>
            </a:r>
            <a:r>
              <a:rPr lang="ru-RU" sz="4000" b="1" i="0" dirty="0">
                <a:effectLst/>
              </a:rPr>
              <a:t>.</a:t>
            </a:r>
            <a:endParaRPr lang="ru-RU" sz="4000" b="1" i="0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561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52D7A-4B32-728D-3F46-2D982047CEA6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ИДЕНТИФИКАТОРЫ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9B7BB-EE79-DAF4-589E-81441E94E1CF}"/>
              </a:ext>
            </a:extLst>
          </p:cNvPr>
          <p:cNvSpPr txBox="1"/>
          <p:nvPr/>
        </p:nvSpPr>
        <p:spPr>
          <a:xfrm>
            <a:off x="508000" y="2232466"/>
            <a:ext cx="10769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В идентификаторах C# разрешается </a:t>
            </a:r>
            <a:r>
              <a:rPr lang="ru-RU" sz="4000" b="1" i="0" dirty="0">
                <a:solidFill>
                  <a:srgbClr val="FF0000"/>
                </a:solidFill>
                <a:effectLst/>
              </a:rPr>
              <a:t>ИСПОЛЬЗОВАТЬ</a:t>
            </a:r>
            <a:r>
              <a:rPr lang="ru-RU" sz="4000" b="1" i="0" dirty="0">
                <a:effectLst/>
              </a:rPr>
              <a:t> помимо латинских букв буквы </a:t>
            </a:r>
            <a:r>
              <a:rPr lang="ru-RU" sz="4000" b="1" i="0" u="sng" dirty="0">
                <a:solidFill>
                  <a:srgbClr val="FF0000"/>
                </a:solidFill>
                <a:effectLst/>
              </a:rPr>
              <a:t>НАЦИОНАЛЬНЫХ АЛФАВИТОВ</a:t>
            </a:r>
            <a:r>
              <a:rPr lang="ru-RU" sz="4000" b="1" i="0" dirty="0">
                <a:effectLst/>
              </a:rPr>
              <a:t>.</a:t>
            </a:r>
          </a:p>
          <a:p>
            <a:pPr algn="ctr"/>
            <a:endParaRPr lang="ru-RU" sz="4000" b="1" u="sng" dirty="0"/>
          </a:p>
          <a:p>
            <a:pPr algn="ctr"/>
            <a:r>
              <a:rPr lang="ru-RU" sz="4000" b="1" i="0" u="sng" dirty="0">
                <a:effectLst/>
              </a:rPr>
              <a:t>Например, Пёсик </a:t>
            </a:r>
          </a:p>
        </p:txBody>
      </p:sp>
    </p:spTree>
    <p:extLst>
      <p:ext uri="{BB962C8B-B14F-4D97-AF65-F5344CB8AC3E}">
        <p14:creationId xmlns:p14="http://schemas.microsoft.com/office/powerpoint/2010/main" val="127846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52D7A-4B32-728D-3F46-2D982047CEA6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ИДЕНТИФИКАТОРЫ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9B7BB-EE79-DAF4-589E-81441E94E1CF}"/>
              </a:ext>
            </a:extLst>
          </p:cNvPr>
          <p:cNvSpPr txBox="1"/>
          <p:nvPr/>
        </p:nvSpPr>
        <p:spPr>
          <a:xfrm>
            <a:off x="508000" y="2232466"/>
            <a:ext cx="10769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Более того, в идентификаторах можно применять даже так называемые </a:t>
            </a:r>
            <a:r>
              <a:rPr lang="ru-RU" sz="4000" b="1" i="0" dirty="0" err="1">
                <a:effectLst/>
              </a:rPr>
              <a:t>escape</a:t>
            </a:r>
            <a:r>
              <a:rPr lang="ru-RU" sz="4000" b="1" i="0" dirty="0">
                <a:effectLst/>
              </a:rPr>
              <a:t>-последовательности </a:t>
            </a:r>
            <a:r>
              <a:rPr lang="ru-RU" sz="4000" b="1" i="0" dirty="0" err="1">
                <a:effectLst/>
              </a:rPr>
              <a:t>Unicode</a:t>
            </a:r>
            <a:endParaRPr lang="ru-RU" sz="4000" b="1" i="0" dirty="0">
              <a:effectLst/>
            </a:endParaRPr>
          </a:p>
          <a:p>
            <a:pPr algn="ctr"/>
            <a:endParaRPr lang="ru-RU" sz="4000" b="1" u="sng" dirty="0"/>
          </a:p>
          <a:p>
            <a:pPr algn="ctr"/>
            <a:r>
              <a:rPr lang="en-US" sz="4000" b="1" i="0" dirty="0">
                <a:effectLst/>
              </a:rPr>
              <a:t>\u, </a:t>
            </a:r>
            <a:r>
              <a:rPr lang="ru-RU" sz="4000" b="1" i="0" dirty="0">
                <a:effectLst/>
              </a:rPr>
              <a:t>например, \</a:t>
            </a:r>
            <a:r>
              <a:rPr lang="en-US" sz="4000" b="1" i="0" dirty="0">
                <a:effectLst/>
              </a:rPr>
              <a:t>u00F2</a:t>
            </a:r>
            <a:endParaRPr lang="ru-RU" sz="4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181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2180C-550D-3971-DD5F-EF289559E246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ИДЕНТИФИКАТОРЫ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7A769-BDFB-F789-680F-4DBB76697176}"/>
              </a:ext>
            </a:extLst>
          </p:cNvPr>
          <p:cNvSpPr txBox="1"/>
          <p:nvPr/>
        </p:nvSpPr>
        <p:spPr>
          <a:xfrm>
            <a:off x="773723" y="1320243"/>
            <a:ext cx="111447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</a:rPr>
              <a:t>Имена даются элементам программы, к которым требуется обращаться: </a:t>
            </a:r>
            <a:r>
              <a:rPr lang="ru-RU" sz="2800" b="1" i="0" u="sng" dirty="0">
                <a:solidFill>
                  <a:srgbClr val="FF0000"/>
                </a:solidFill>
                <a:effectLst/>
              </a:rPr>
              <a:t>переменным, типам, константам, методам, меткам</a:t>
            </a:r>
            <a:r>
              <a:rPr lang="ru-RU" sz="2800" b="1" i="0" dirty="0">
                <a:effectLst/>
              </a:rPr>
              <a:t> и </a:t>
            </a:r>
            <a:r>
              <a:rPr lang="ru-RU" sz="2800" b="1" i="0" dirty="0" err="1">
                <a:effectLst/>
              </a:rPr>
              <a:t>т.</a:t>
            </a:r>
            <a:r>
              <a:rPr lang="ru-RU" sz="2800" b="1" dirty="0" err="1"/>
              <a:t>д</a:t>
            </a:r>
            <a:endParaRPr lang="ru-RU" sz="2800" b="1" dirty="0"/>
          </a:p>
          <a:p>
            <a:pPr algn="ctr"/>
            <a:endParaRPr lang="ru-RU" sz="2800" b="1" i="0" dirty="0">
              <a:effectLst/>
            </a:endParaRPr>
          </a:p>
          <a:p>
            <a:pPr algn="ctr"/>
            <a:r>
              <a:rPr lang="ru-RU" sz="2800" b="1" i="0" dirty="0">
                <a:effectLst/>
              </a:rPr>
              <a:t>При выборе идентификатора необходимо иметь в виду следующее:</a:t>
            </a:r>
            <a:endParaRPr lang="en-US" sz="2800" b="1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A7541-C439-150F-670C-DD483BFC75C8}"/>
              </a:ext>
            </a:extLst>
          </p:cNvPr>
          <p:cNvSpPr txBox="1"/>
          <p:nvPr/>
        </p:nvSpPr>
        <p:spPr>
          <a:xfrm>
            <a:off x="1531816" y="3136125"/>
            <a:ext cx="91283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1) идентификатор </a:t>
            </a:r>
            <a:r>
              <a:rPr lang="ru-RU" sz="2800" b="1" i="0" u="sng" dirty="0">
                <a:solidFill>
                  <a:srgbClr val="FF0000"/>
                </a:solidFill>
                <a:effectLst/>
              </a:rPr>
              <a:t>НЕ ДОЛЖЕН </a:t>
            </a:r>
            <a:r>
              <a:rPr lang="ru-RU" sz="2800" b="1" i="0" dirty="0">
                <a:effectLst/>
              </a:rPr>
              <a:t>совпадать с ключевыми словами</a:t>
            </a:r>
            <a:r>
              <a:rPr lang="en-US" sz="2800" b="1" i="0" dirty="0">
                <a:effectLst/>
              </a:rPr>
              <a:t>;</a:t>
            </a:r>
            <a:endParaRPr lang="ru-RU" sz="28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800" b="1" i="0" dirty="0">
              <a:effectLst/>
            </a:endParaRPr>
          </a:p>
          <a:p>
            <a:pPr algn="l"/>
            <a:r>
              <a:rPr lang="ru-RU" sz="2800" b="1" i="0" dirty="0">
                <a:effectLst/>
              </a:rPr>
              <a:t>2) не рекомендуется начинать идентификаторы с </a:t>
            </a:r>
            <a:r>
              <a:rPr lang="ru-RU" sz="2800" b="1" i="0" u="sng" dirty="0">
                <a:solidFill>
                  <a:srgbClr val="FF0000"/>
                </a:solidFill>
                <a:effectLst/>
              </a:rPr>
              <a:t>двух символов подчеркивания</a:t>
            </a:r>
            <a:r>
              <a:rPr lang="ru-RU" sz="2800" b="1" i="0" dirty="0">
                <a:effectLst/>
              </a:rPr>
              <a:t>, поскольку такие имена зарезервированы для служебного использования</a:t>
            </a:r>
            <a:r>
              <a:rPr lang="en-US" sz="2800" b="1" i="0" dirty="0">
                <a:effectLst/>
              </a:rPr>
              <a:t>;</a:t>
            </a:r>
            <a:endParaRPr lang="ru-RU" sz="28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621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2180C-550D-3971-DD5F-EF289559E246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ИДЕНТИФИКАТОРЫ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7A769-BDFB-F789-680F-4DBB76697176}"/>
              </a:ext>
            </a:extLst>
          </p:cNvPr>
          <p:cNvSpPr txBox="1"/>
          <p:nvPr/>
        </p:nvSpPr>
        <p:spPr>
          <a:xfrm>
            <a:off x="773723" y="1320243"/>
            <a:ext cx="111447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</a:rPr>
              <a:t>Для улучшения читабельности программы следует давать объектам </a:t>
            </a:r>
            <a:r>
              <a:rPr lang="ru-RU" sz="2800" b="1" i="0" u="sng" dirty="0">
                <a:solidFill>
                  <a:srgbClr val="FF0000"/>
                </a:solidFill>
                <a:effectLst/>
              </a:rPr>
              <a:t>ОСМЫСЛЕННЫЕ ИМЕНА</a:t>
            </a:r>
            <a:r>
              <a:rPr lang="ru-RU" sz="2800" b="1" i="0" dirty="0">
                <a:effectLst/>
              </a:rPr>
              <a:t>, составленные в соответствии с определенными правилами. </a:t>
            </a:r>
          </a:p>
        </p:txBody>
      </p:sp>
    </p:spTree>
    <p:extLst>
      <p:ext uri="{BB962C8B-B14F-4D97-AF65-F5344CB8AC3E}">
        <p14:creationId xmlns:p14="http://schemas.microsoft.com/office/powerpoint/2010/main" val="27140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C9D42-253C-BE0D-9FA8-D32872057B6C}"/>
              </a:ext>
            </a:extLst>
          </p:cNvPr>
          <p:cNvSpPr txBox="1"/>
          <p:nvPr/>
        </p:nvSpPr>
        <p:spPr>
          <a:xfrm>
            <a:off x="305802" y="583310"/>
            <a:ext cx="115803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Темы:</a:t>
            </a:r>
            <a:endParaRPr lang="en-US" b="1" i="0" dirty="0">
              <a:effectLst/>
            </a:endParaRPr>
          </a:p>
          <a:p>
            <a:pPr algn="l"/>
            <a:endParaRPr lang="ru-RU" b="1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Основные понятия языка. Состав языка. Алфавит и лексемы. Идентификаторы. Ключевые слова. Операторы и разделители. Комментарии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/>
            </a:pPr>
            <a:endParaRPr lang="ru-RU" b="0" i="0" dirty="0">
              <a:effectLst/>
            </a:endParaRPr>
          </a:p>
          <a:p>
            <a:pPr algn="l">
              <a:buFont typeface="+mj-lt"/>
              <a:buAutoNum type="arabicPeriod" startAt="2"/>
            </a:pPr>
            <a:r>
              <a:rPr lang="ru-RU" b="0" i="0" dirty="0">
                <a:effectLst/>
              </a:rPr>
              <a:t>Типы данных. Классификация типов. Встроенные типы. Целые и вещественные числа. Значимые и ссылочные типы.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 startAt="2"/>
            </a:pPr>
            <a:endParaRPr lang="ru-RU" b="0" i="0" dirty="0">
              <a:effectLst/>
            </a:endParaRPr>
          </a:p>
          <a:p>
            <a:pPr algn="l">
              <a:buFont typeface="+mj-lt"/>
              <a:buAutoNum type="arabicPeriod" startAt="3"/>
            </a:pPr>
            <a:r>
              <a:rPr lang="ru-RU" b="0" i="0" dirty="0">
                <a:effectLst/>
              </a:rPr>
              <a:t>Переменные. Константы. Операторы и выражения. Преобразования типов. Побитовые операторы. Логические операторы. Сокращенная запись арифметических операторов.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 startAt="3"/>
            </a:pPr>
            <a:endParaRPr lang="ru-RU" b="0" i="0" dirty="0">
              <a:effectLst/>
            </a:endParaRPr>
          </a:p>
          <a:p>
            <a:pPr algn="l">
              <a:buFont typeface="+mj-lt"/>
              <a:buAutoNum type="arabicPeriod" startAt="4"/>
            </a:pPr>
            <a:r>
              <a:rPr lang="ru-RU" b="0" i="0" dirty="0">
                <a:effectLst/>
              </a:rPr>
              <a:t>Ввод-вывод. Класс </a:t>
            </a:r>
            <a:r>
              <a:rPr lang="ru-RU" b="0" i="0" dirty="0" err="1">
                <a:effectLst/>
              </a:rPr>
              <a:t>Console</a:t>
            </a:r>
            <a:r>
              <a:rPr lang="ru-RU" b="0" i="0" dirty="0">
                <a:effectLst/>
              </a:rPr>
              <a:t>. Методы </a:t>
            </a:r>
            <a:r>
              <a:rPr lang="ru-RU" b="0" i="0" dirty="0" err="1">
                <a:effectLst/>
              </a:rPr>
              <a:t>Write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WriteLine</a:t>
            </a:r>
            <a:r>
              <a:rPr lang="ru-RU" b="0" i="0" dirty="0">
                <a:effectLst/>
              </a:rPr>
              <a:t>. Форматированный вывод. Метод </a:t>
            </a:r>
            <a:r>
              <a:rPr lang="ru-RU" b="0" i="0" dirty="0" err="1">
                <a:effectLst/>
              </a:rPr>
              <a:t>ReadLine</a:t>
            </a:r>
            <a:r>
              <a:rPr lang="ru-RU" b="0" i="0" dirty="0">
                <a:effectLst/>
              </a:rPr>
              <a:t> и приведение к типу.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 startAt="4"/>
            </a:pPr>
            <a:endParaRPr lang="ru-RU" b="0" i="0" dirty="0">
              <a:effectLst/>
            </a:endParaRPr>
          </a:p>
          <a:p>
            <a:pPr algn="l">
              <a:buFont typeface="+mj-lt"/>
              <a:buAutoNum type="arabicPeriod" startAt="4"/>
            </a:pPr>
            <a:r>
              <a:rPr lang="ru-RU" b="0" i="0" dirty="0">
                <a:effectLst/>
              </a:rPr>
              <a:t>Блоки кода. Области видимости. Управление ходом программы. Условный оператор. Оператор выбора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 startAt="4"/>
            </a:pPr>
            <a:endParaRPr lang="ru-RU" b="0" i="0" dirty="0">
              <a:effectLst/>
            </a:endParaRPr>
          </a:p>
          <a:p>
            <a:pPr algn="l">
              <a:buFont typeface="+mj-lt"/>
              <a:buAutoNum type="arabicPeriod" startAt="4"/>
            </a:pPr>
            <a:r>
              <a:rPr lang="ru-RU" b="0" i="0" dirty="0">
                <a:effectLst/>
              </a:rPr>
              <a:t>Циклы. Цикл с постусловием. Цикл с предусловием. Цикл </a:t>
            </a:r>
            <a:r>
              <a:rPr lang="ru-RU" b="0" i="0" dirty="0" err="1">
                <a:effectLst/>
              </a:rPr>
              <a:t>for</a:t>
            </a:r>
            <a:r>
              <a:rPr lang="ru-RU" b="0" i="0" dirty="0">
                <a:effectLst/>
              </a:rPr>
              <a:t>. Ключевые слова </a:t>
            </a:r>
            <a:r>
              <a:rPr lang="ru-RU" b="0" i="0" dirty="0" err="1">
                <a:effectLst/>
              </a:rPr>
              <a:t>break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pause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continue</a:t>
            </a:r>
            <a:r>
              <a:rPr lang="ru-RU" b="0" i="0" dirty="0">
                <a:effectLst/>
              </a:rPr>
              <a:t>.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 startAt="4"/>
            </a:pPr>
            <a:endParaRPr lang="ru-RU" b="0" i="0" dirty="0">
              <a:effectLst/>
            </a:endParaRPr>
          </a:p>
          <a:p>
            <a:pPr algn="l">
              <a:buFont typeface="+mj-lt"/>
              <a:buAutoNum type="arabicPeriod" startAt="4"/>
            </a:pPr>
            <a:r>
              <a:rPr lang="ru-RU" b="0" i="0" dirty="0">
                <a:effectLst/>
              </a:rPr>
              <a:t>Функции. Методы. Параметры методов. Передача параметров по значению, по ссылке. Выходной параметр. Возвращаемое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45897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2180C-550D-3971-DD5F-EF289559E246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ИДЕНТИФИКАТОРЫ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7A769-BDFB-F789-680F-4DBB76697176}"/>
              </a:ext>
            </a:extLst>
          </p:cNvPr>
          <p:cNvSpPr txBox="1"/>
          <p:nvPr/>
        </p:nvSpPr>
        <p:spPr>
          <a:xfrm>
            <a:off x="523630" y="1436480"/>
            <a:ext cx="1130157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В </a:t>
            </a:r>
            <a:r>
              <a:rPr lang="ru-RU" sz="2000" b="1" i="0" u="sng" dirty="0">
                <a:solidFill>
                  <a:srgbClr val="FF0000"/>
                </a:solidFill>
                <a:effectLst/>
              </a:rPr>
              <a:t>НОТАЦИИ ПАСКАЛЯ </a:t>
            </a:r>
            <a:r>
              <a:rPr lang="ru-RU" sz="2000" b="1" i="0" dirty="0">
                <a:effectLst/>
              </a:rPr>
              <a:t>каждое слово, составляющее идентификатор, начинается с прописной буквы, например, </a:t>
            </a:r>
            <a:r>
              <a:rPr lang="ru-RU" sz="2000" b="1" i="0" dirty="0" err="1">
                <a:effectLst/>
              </a:rPr>
              <a:t>MaxLength</a:t>
            </a:r>
            <a:r>
              <a:rPr lang="ru-RU" sz="2000" b="1" i="0" dirty="0">
                <a:effectLst/>
              </a:rPr>
              <a:t>, </a:t>
            </a:r>
            <a:r>
              <a:rPr lang="ru-RU" sz="2000" b="1" i="0" dirty="0" err="1">
                <a:effectLst/>
              </a:rPr>
              <a:t>MyFuzzyShooshpanchik</a:t>
            </a:r>
            <a:r>
              <a:rPr lang="ru-RU" sz="2000" b="1" i="0" dirty="0">
                <a:effectLst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b="1" i="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i="0" u="sng" dirty="0">
                <a:solidFill>
                  <a:srgbClr val="FF0000"/>
                </a:solidFill>
                <a:effectLst/>
              </a:rPr>
              <a:t>Венгерская нотация </a:t>
            </a:r>
            <a:r>
              <a:rPr lang="ru-RU" sz="2000" b="1" i="0" dirty="0">
                <a:effectLst/>
              </a:rPr>
              <a:t>отличается от предыдущей наличием префикса, соответствующего типу величины, например, </a:t>
            </a:r>
            <a:r>
              <a:rPr lang="ru-RU" sz="2000" b="1" i="0" dirty="0" err="1">
                <a:effectLst/>
              </a:rPr>
              <a:t>iMaxLength</a:t>
            </a:r>
            <a:r>
              <a:rPr lang="ru-RU" sz="2000" b="1" i="0" dirty="0">
                <a:effectLst/>
              </a:rPr>
              <a:t>, </a:t>
            </a:r>
            <a:r>
              <a:rPr lang="ru-RU" sz="2000" b="1" i="0" dirty="0" err="1">
                <a:effectLst/>
              </a:rPr>
              <a:t>lpfnMyFuzzyShooshpanchik</a:t>
            </a:r>
            <a:r>
              <a:rPr lang="ru-RU" sz="2000" b="1" i="0" dirty="0">
                <a:effectLst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b="1" i="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Согласно </a:t>
            </a:r>
            <a:r>
              <a:rPr lang="ru-RU" sz="2000" b="1" i="0" u="sng" dirty="0">
                <a:solidFill>
                  <a:srgbClr val="FF0000"/>
                </a:solidFill>
                <a:effectLst/>
              </a:rPr>
              <a:t>НОТАЦИИ CAMEL</a:t>
            </a:r>
            <a:r>
              <a:rPr lang="ru-RU" sz="2000" b="1" i="0" dirty="0">
                <a:effectLst/>
              </a:rPr>
              <a:t>, с прописной буквы начинается каждое слово, составляющее идентификатор, кроме первого, например, </a:t>
            </a:r>
            <a:r>
              <a:rPr lang="ru-RU" sz="2000" b="1" i="0" dirty="0" err="1">
                <a:effectLst/>
              </a:rPr>
              <a:t>maxLength</a:t>
            </a:r>
            <a:r>
              <a:rPr lang="ru-RU" sz="2000" b="1" i="0" dirty="0">
                <a:effectLst/>
              </a:rPr>
              <a:t>, </a:t>
            </a:r>
            <a:r>
              <a:rPr lang="ru-RU" sz="2000" b="1" i="0" dirty="0" err="1">
                <a:effectLst/>
              </a:rPr>
              <a:t>myFuzzyShooshpanchik</a:t>
            </a:r>
            <a:r>
              <a:rPr lang="ru-RU" sz="2000" b="1" i="0" dirty="0">
                <a:effectLst/>
              </a:rPr>
              <a:t>. Человеку с богатой фантазией абрис имени может напоминать верблюда, откуда и произошло название этой нотации.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b="1" i="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Еще одна традиция — разделять слова, составляющие имя, </a:t>
            </a:r>
            <a:r>
              <a:rPr lang="ru-RU" sz="2000" b="1" i="0" u="sng" dirty="0">
                <a:solidFill>
                  <a:srgbClr val="FF0000"/>
                </a:solidFill>
                <a:effectLst/>
              </a:rPr>
              <a:t>ЗНАКАМИ ПОДЧЕРКИВАНИЯ</a:t>
            </a:r>
            <a:r>
              <a:rPr lang="ru-RU" sz="2000" b="1" i="0" dirty="0">
                <a:effectLst/>
              </a:rPr>
              <a:t>: </a:t>
            </a:r>
            <a:r>
              <a:rPr lang="ru-RU" sz="2000" b="1" i="0" dirty="0" err="1">
                <a:effectLst/>
              </a:rPr>
              <a:t>maxjength</a:t>
            </a:r>
            <a:r>
              <a:rPr lang="ru-RU" sz="2000" b="1" i="0" dirty="0">
                <a:effectLst/>
              </a:rPr>
              <a:t>, </a:t>
            </a:r>
            <a:r>
              <a:rPr lang="ru-RU" sz="2000" b="1" i="0" dirty="0" err="1">
                <a:effectLst/>
              </a:rPr>
              <a:t>my_fuzzy_shooshpanchik</a:t>
            </a:r>
            <a:r>
              <a:rPr lang="ru-RU" sz="2000" b="1" i="0" dirty="0">
                <a:effectLst/>
              </a:rPr>
              <a:t>, при этом все составные части начинаются со строчной буквы.</a:t>
            </a:r>
          </a:p>
        </p:txBody>
      </p:sp>
    </p:spTree>
    <p:extLst>
      <p:ext uri="{BB962C8B-B14F-4D97-AF65-F5344CB8AC3E}">
        <p14:creationId xmlns:p14="http://schemas.microsoft.com/office/powerpoint/2010/main" val="399929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6C2A970-2B77-9D38-98E1-7B43609F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34" y="991721"/>
            <a:ext cx="5357247" cy="44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9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2180C-550D-3971-DD5F-EF289559E246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КЛЮЧЕВЫЕ СЛОВА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7A769-BDFB-F789-680F-4DBB76697176}"/>
              </a:ext>
            </a:extLst>
          </p:cNvPr>
          <p:cNvSpPr txBox="1"/>
          <p:nvPr/>
        </p:nvSpPr>
        <p:spPr>
          <a:xfrm>
            <a:off x="445211" y="2305615"/>
            <a:ext cx="113015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0" u="sng" dirty="0">
                <a:solidFill>
                  <a:srgbClr val="FF0000"/>
                </a:solidFill>
                <a:effectLst/>
              </a:rPr>
              <a:t>КЛЮЧЕВЫЕ СЛОВА </a:t>
            </a:r>
            <a:r>
              <a:rPr lang="ru-RU" sz="2800" b="1" i="0" dirty="0">
                <a:effectLst/>
              </a:rPr>
              <a:t>— это зарезервированные идентификаторы, которые имеют специальное значение для компилятора. Их можно использовать только в том смысле, в котором они определены. Список ключевых слов C# приведен в таблице которую увидите дальше</a:t>
            </a:r>
          </a:p>
        </p:txBody>
      </p:sp>
    </p:spTree>
    <p:extLst>
      <p:ext uri="{BB962C8B-B14F-4D97-AF65-F5344CB8AC3E}">
        <p14:creationId xmlns:p14="http://schemas.microsoft.com/office/powerpoint/2010/main" val="127607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3173046" y="1765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КЛЮЧЕВЫЕ СЛОВА</a:t>
            </a:r>
          </a:p>
        </p:txBody>
      </p:sp>
      <p:pic>
        <p:nvPicPr>
          <p:cNvPr id="2050" name="Picture 2" descr="Лекция №0. Основы языка C#, изображение №2">
            <a:extLst>
              <a:ext uri="{FF2B5EF4-FFF2-40B4-BE49-F238E27FC236}">
                <a16:creationId xmlns:a16="http://schemas.microsoft.com/office/drawing/2014/main" id="{14D94CE3-5A0D-3E43-AB48-7DB008A4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83" y="1007514"/>
            <a:ext cx="8606726" cy="573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9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Знаки операций и разделители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093F3-6BFE-8D49-3F36-706C0AB51008}"/>
              </a:ext>
            </a:extLst>
          </p:cNvPr>
          <p:cNvSpPr txBox="1"/>
          <p:nvPr/>
        </p:nvSpPr>
        <p:spPr>
          <a:xfrm>
            <a:off x="490134" y="1584179"/>
            <a:ext cx="113583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u="sng" dirty="0">
                <a:solidFill>
                  <a:srgbClr val="FF0000"/>
                </a:solidFill>
              </a:rPr>
              <a:t>ЗНАК ОПЕРАЦИИ </a:t>
            </a:r>
            <a:r>
              <a:rPr lang="ru-RU" sz="2800" b="1" dirty="0"/>
              <a:t>— это один или более символов, определяющих действие над </a:t>
            </a:r>
            <a:r>
              <a:rPr lang="ru-RU" sz="2800" b="1" u="sng" dirty="0">
                <a:solidFill>
                  <a:srgbClr val="FF0000"/>
                </a:solidFill>
              </a:rPr>
              <a:t>операндами</a:t>
            </a:r>
            <a:r>
              <a:rPr lang="ru-RU" sz="2800" b="1" dirty="0"/>
              <a:t>. Внутри знака операции пробелы не допускаются. </a:t>
            </a:r>
          </a:p>
          <a:p>
            <a:r>
              <a:rPr lang="ru-RU" sz="2800" b="1" dirty="0"/>
              <a:t>Например, в выражении а += b знак += является знаком операции, а </a:t>
            </a:r>
          </a:p>
          <a:p>
            <a:r>
              <a:rPr lang="ru-RU" sz="2800" b="1" dirty="0"/>
              <a:t>а и b — операндами. </a:t>
            </a:r>
          </a:p>
          <a:p>
            <a:endParaRPr lang="ru-RU" sz="2800" b="1" dirty="0"/>
          </a:p>
          <a:p>
            <a:r>
              <a:rPr lang="ru-RU" sz="2800" b="1" dirty="0"/>
              <a:t>Символы, составляющие знак операций, могут быть как специальными, например, </a:t>
            </a:r>
            <a:r>
              <a:rPr lang="ru-RU" sz="2800" b="1" dirty="0">
                <a:solidFill>
                  <a:srgbClr val="FF0000"/>
                </a:solidFill>
              </a:rPr>
              <a:t>&amp;&amp;</a:t>
            </a:r>
            <a:r>
              <a:rPr lang="ru-RU" sz="2800" b="1" dirty="0"/>
              <a:t>, </a:t>
            </a:r>
            <a:r>
              <a:rPr lang="ru-RU" sz="2800" b="1" dirty="0">
                <a:solidFill>
                  <a:srgbClr val="FF0000"/>
                </a:solidFill>
              </a:rPr>
              <a:t>|</a:t>
            </a:r>
            <a:r>
              <a:rPr lang="ru-RU" sz="2800" b="1" dirty="0"/>
              <a:t> и </a:t>
            </a:r>
            <a:r>
              <a:rPr lang="ru-RU" sz="2800" b="1" dirty="0">
                <a:solidFill>
                  <a:srgbClr val="FF0000"/>
                </a:solidFill>
              </a:rPr>
              <a:t>&lt;</a:t>
            </a:r>
            <a:r>
              <a:rPr lang="ru-RU" sz="2800" b="1" dirty="0"/>
              <a:t>, так и буквенными, такими как </a:t>
            </a:r>
            <a:r>
              <a:rPr lang="ru-RU" sz="2800" b="1" dirty="0" err="1">
                <a:solidFill>
                  <a:srgbClr val="FF0000"/>
                </a:solidFill>
              </a:rPr>
              <a:t>as</a:t>
            </a:r>
            <a:r>
              <a:rPr lang="ru-RU" sz="2800" b="1" dirty="0"/>
              <a:t> или </a:t>
            </a:r>
            <a:r>
              <a:rPr lang="ru-RU" sz="2800" b="1" dirty="0" err="1">
                <a:solidFill>
                  <a:srgbClr val="FF0000"/>
                </a:solidFill>
              </a:rPr>
              <a:t>new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38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Знаки операций и разделители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093F3-6BFE-8D49-3F36-706C0AB51008}"/>
              </a:ext>
            </a:extLst>
          </p:cNvPr>
          <p:cNvSpPr txBox="1"/>
          <p:nvPr/>
        </p:nvSpPr>
        <p:spPr>
          <a:xfrm>
            <a:off x="490134" y="1584179"/>
            <a:ext cx="1135832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Операции делятся на </a:t>
            </a:r>
            <a:r>
              <a:rPr lang="ru-RU" sz="2800" b="1" u="sng" dirty="0">
                <a:solidFill>
                  <a:srgbClr val="FF0000"/>
                </a:solidFill>
              </a:rPr>
              <a:t>УНАРНЫЕ, БИНАРНЫЕ</a:t>
            </a:r>
            <a:r>
              <a:rPr lang="ru-RU" sz="2800" b="1" dirty="0"/>
              <a:t> и </a:t>
            </a:r>
            <a:r>
              <a:rPr lang="ru-RU" sz="2800" b="1" u="sng" dirty="0">
                <a:solidFill>
                  <a:srgbClr val="FF0000"/>
                </a:solidFill>
              </a:rPr>
              <a:t>ТЕРНАРНУЮ</a:t>
            </a:r>
            <a:r>
              <a:rPr lang="ru-RU" sz="2800" b="1" dirty="0"/>
              <a:t> по количеству участвующих в них операндов. </a:t>
            </a:r>
          </a:p>
          <a:p>
            <a:endParaRPr lang="ru-RU" sz="2800" b="1" dirty="0"/>
          </a:p>
          <a:p>
            <a:r>
              <a:rPr lang="ru-RU" sz="2800" b="1" dirty="0"/>
              <a:t>Один и тот же знак может интерпретироваться по-разному в зависимости от контекста. </a:t>
            </a:r>
          </a:p>
          <a:p>
            <a:r>
              <a:rPr lang="ru-RU" sz="2800" b="1" dirty="0"/>
              <a:t>Все знаки операций, за исключением </a:t>
            </a:r>
            <a:r>
              <a:rPr lang="ru-RU" sz="4400" b="1" dirty="0">
                <a:solidFill>
                  <a:srgbClr val="FF0000"/>
                </a:solidFill>
              </a:rPr>
              <a:t>[ ]</a:t>
            </a:r>
            <a:r>
              <a:rPr lang="ru-RU" sz="4400" b="1" dirty="0"/>
              <a:t>,</a:t>
            </a:r>
            <a:r>
              <a:rPr lang="ru-RU" sz="4400" b="1" dirty="0">
                <a:solidFill>
                  <a:srgbClr val="FF0000"/>
                </a:solidFill>
              </a:rPr>
              <a:t> ( ) </a:t>
            </a:r>
            <a:r>
              <a:rPr lang="ru-RU" sz="4400" b="1" dirty="0"/>
              <a:t>и</a:t>
            </a:r>
            <a:r>
              <a:rPr lang="ru-RU" sz="4400" b="1" dirty="0">
                <a:solidFill>
                  <a:srgbClr val="FF0000"/>
                </a:solidFill>
              </a:rPr>
              <a:t> ? :</a:t>
            </a:r>
            <a:r>
              <a:rPr lang="ru-RU" sz="4400" b="1" dirty="0"/>
              <a:t>,</a:t>
            </a:r>
            <a:r>
              <a:rPr lang="ru-RU" sz="4400" b="1" dirty="0">
                <a:solidFill>
                  <a:srgbClr val="FF0000"/>
                </a:solidFill>
              </a:rPr>
              <a:t> 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/>
              <a:t>представляют собой отдельные лексемы.</a:t>
            </a:r>
          </a:p>
        </p:txBody>
      </p:sp>
    </p:spTree>
    <p:extLst>
      <p:ext uri="{BB962C8B-B14F-4D97-AF65-F5344CB8AC3E}">
        <p14:creationId xmlns:p14="http://schemas.microsoft.com/office/powerpoint/2010/main" val="30031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Знаки операций и разделители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093F3-6BFE-8D49-3F36-706C0AB51008}"/>
              </a:ext>
            </a:extLst>
          </p:cNvPr>
          <p:cNvSpPr txBox="1"/>
          <p:nvPr/>
        </p:nvSpPr>
        <p:spPr>
          <a:xfrm>
            <a:off x="490134" y="1584179"/>
            <a:ext cx="1135832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Разделители используются для разделения или, наоборот, группирования элементов. Примеры разделителей: скобки, точка, запятая. Ниже перечислены все знаки операций и разделители, использующиеся в С#:</a:t>
            </a:r>
          </a:p>
          <a:p>
            <a:endParaRPr lang="ru-RU" sz="2800" b="1" dirty="0"/>
          </a:p>
          <a:p>
            <a:pPr algn="ctr"/>
            <a:r>
              <a:rPr lang="ru-RU" sz="4800" b="1" dirty="0">
                <a:solidFill>
                  <a:srgbClr val="FF0000"/>
                </a:solidFill>
              </a:rPr>
              <a:t>{} [] () . , : ; + - * / ‘ * &amp; | А ! ~ = &lt;&gt; ? - ++ -- &amp;&amp; || &lt;&lt; &gt;&gt; == != &lt;= &gt;= += -= *= /= %= &amp;= |= ^= &lt;&lt;= &gt;&gt;= -&gt;</a:t>
            </a:r>
          </a:p>
        </p:txBody>
      </p:sp>
    </p:spTree>
    <p:extLst>
      <p:ext uri="{BB962C8B-B14F-4D97-AF65-F5344CB8AC3E}">
        <p14:creationId xmlns:p14="http://schemas.microsoft.com/office/powerpoint/2010/main" val="198541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ЛИТЕРАЛЫ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093F3-6BFE-8D49-3F36-706C0AB51008}"/>
              </a:ext>
            </a:extLst>
          </p:cNvPr>
          <p:cNvSpPr txBox="1"/>
          <p:nvPr/>
        </p:nvSpPr>
        <p:spPr>
          <a:xfrm>
            <a:off x="490134" y="1584179"/>
            <a:ext cx="1135832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Литералами, или константами, называют </a:t>
            </a:r>
            <a:r>
              <a:rPr lang="ru-RU" sz="2800" b="1" u="sng" dirty="0">
                <a:solidFill>
                  <a:srgbClr val="FF0000"/>
                </a:solidFill>
              </a:rPr>
              <a:t>неизменяемые величины</a:t>
            </a:r>
            <a:r>
              <a:rPr lang="ru-RU" sz="2800" b="1" dirty="0"/>
              <a:t>.</a:t>
            </a:r>
          </a:p>
          <a:p>
            <a:endParaRPr lang="ru-RU" sz="2800" b="1" dirty="0">
              <a:solidFill>
                <a:srgbClr val="FF0000"/>
              </a:solidFill>
            </a:endParaRPr>
          </a:p>
          <a:p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4800" b="1" dirty="0"/>
              <a:t>В C# есть </a:t>
            </a:r>
            <a:r>
              <a:rPr lang="ru-RU" sz="4800" b="1" dirty="0">
                <a:solidFill>
                  <a:srgbClr val="FF0000"/>
                </a:solidFill>
              </a:rPr>
              <a:t>логические</a:t>
            </a:r>
            <a:r>
              <a:rPr lang="ru-RU" sz="4800" b="1" dirty="0"/>
              <a:t>, </a:t>
            </a:r>
            <a:r>
              <a:rPr lang="ru-RU" sz="4800" b="1" dirty="0">
                <a:solidFill>
                  <a:srgbClr val="FF0000"/>
                </a:solidFill>
              </a:rPr>
              <a:t>целые</a:t>
            </a:r>
            <a:r>
              <a:rPr lang="ru-RU" sz="4800" b="1" dirty="0"/>
              <a:t>, </a:t>
            </a:r>
            <a:r>
              <a:rPr lang="ru-RU" sz="4800" b="1" dirty="0">
                <a:solidFill>
                  <a:srgbClr val="FF0000"/>
                </a:solidFill>
              </a:rPr>
              <a:t>вещественные</a:t>
            </a:r>
            <a:r>
              <a:rPr lang="ru-RU" sz="4800" b="1" dirty="0"/>
              <a:t>, </a:t>
            </a:r>
            <a:r>
              <a:rPr lang="ru-RU" sz="4800" b="1" dirty="0">
                <a:solidFill>
                  <a:srgbClr val="FF0000"/>
                </a:solidFill>
              </a:rPr>
              <a:t>символьные </a:t>
            </a:r>
            <a:r>
              <a:rPr lang="ru-RU" sz="4800" b="1" dirty="0"/>
              <a:t>и </a:t>
            </a:r>
            <a:r>
              <a:rPr lang="ru-RU" sz="4800" b="1" dirty="0">
                <a:solidFill>
                  <a:srgbClr val="FF0000"/>
                </a:solidFill>
              </a:rPr>
              <a:t>строковые</a:t>
            </a:r>
            <a:r>
              <a:rPr lang="ru-RU" sz="4800" b="1" dirty="0"/>
              <a:t> константы, а также константа </a:t>
            </a:r>
            <a:r>
              <a:rPr lang="ru-RU" sz="4800" b="1" dirty="0" err="1">
                <a:solidFill>
                  <a:srgbClr val="FF0000"/>
                </a:solidFill>
              </a:rPr>
              <a:t>null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5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Описание и примеры констант каждого типа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7B6D7B-CD8D-F45C-4C7C-6CCFBE6F4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70708"/>
              </p:ext>
            </p:extLst>
          </p:nvPr>
        </p:nvGraphicFramePr>
        <p:xfrm>
          <a:off x="867905" y="1419801"/>
          <a:ext cx="10151391" cy="469081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383797">
                  <a:extLst>
                    <a:ext uri="{9D8B030D-6E8A-4147-A177-3AD203B41FA5}">
                      <a16:colId xmlns:a16="http://schemas.microsoft.com/office/drawing/2014/main" val="291171901"/>
                    </a:ext>
                  </a:extLst>
                </a:gridCol>
                <a:gridCol w="3383797">
                  <a:extLst>
                    <a:ext uri="{9D8B030D-6E8A-4147-A177-3AD203B41FA5}">
                      <a16:colId xmlns:a16="http://schemas.microsoft.com/office/drawing/2014/main" val="3356693145"/>
                    </a:ext>
                  </a:extLst>
                </a:gridCol>
                <a:gridCol w="3383797">
                  <a:extLst>
                    <a:ext uri="{9D8B030D-6E8A-4147-A177-3AD203B41FA5}">
                      <a16:colId xmlns:a16="http://schemas.microsoft.com/office/drawing/2014/main" val="305802921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>
                          <a:effectLst/>
                          <a:latin typeface="+mn-lt"/>
                        </a:rPr>
                        <a:t>Константа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>
                          <a:effectLst/>
                          <a:latin typeface="+mn-lt"/>
                        </a:rPr>
                        <a:t>Описание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+mn-lt"/>
                        </a:rPr>
                        <a:t>Примеры</a:t>
                      </a:r>
                    </a:p>
                  </a:txBody>
                  <a:tcPr marL="40290" marR="40290" marT="20145" marB="20145"/>
                </a:tc>
                <a:extLst>
                  <a:ext uri="{0D108BD9-81ED-4DB2-BD59-A6C34878D82A}">
                    <a16:rowId xmlns:a16="http://schemas.microsoft.com/office/drawing/2014/main" val="3369087968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dirty="0">
                          <a:effectLst/>
                          <a:latin typeface="+mn-lt"/>
                        </a:rPr>
                        <a:t>Логическая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>
                          <a:effectLst/>
                          <a:latin typeface="+mn-lt"/>
                        </a:rPr>
                        <a:t>true</a:t>
                      </a:r>
                      <a:r>
                        <a:rPr lang="ru-RU" sz="1800">
                          <a:effectLst/>
                          <a:latin typeface="+mn-lt"/>
                        </a:rPr>
                        <a:t> (истина) или</a:t>
                      </a:r>
                    </a:p>
                    <a:p>
                      <a:pPr algn="ctr" fontAlgn="t"/>
                      <a:r>
                        <a:rPr lang="ru-RU" sz="1800" b="1">
                          <a:effectLst/>
                          <a:latin typeface="+mn-lt"/>
                        </a:rPr>
                        <a:t>false</a:t>
                      </a:r>
                      <a:r>
                        <a:rPr lang="ru-RU" sz="1800">
                          <a:effectLst/>
                          <a:latin typeface="+mn-lt"/>
                        </a:rPr>
                        <a:t> (ложь)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+mn-lt"/>
                        </a:rPr>
                        <a:t>true</a:t>
                      </a:r>
                    </a:p>
                    <a:p>
                      <a:pPr algn="ctr" fontAlgn="t"/>
                      <a:r>
                        <a:rPr lang="en-US" sz="1800" dirty="0"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40290" marR="40290" marT="20145" marB="20145"/>
                </a:tc>
                <a:extLst>
                  <a:ext uri="{0D108BD9-81ED-4DB2-BD59-A6C34878D82A}">
                    <a16:rowId xmlns:a16="http://schemas.microsoft.com/office/drawing/2014/main" val="1859775537"/>
                  </a:ext>
                </a:extLst>
              </a:tr>
              <a:tr h="378727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dirty="0">
                          <a:effectLst/>
                          <a:latin typeface="+mn-lt"/>
                        </a:rPr>
                        <a:t>Целая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+mn-lt"/>
                        </a:rPr>
                        <a:t>Десятичная: последовательность</a:t>
                      </a:r>
                    </a:p>
                    <a:p>
                      <a:pPr fontAlgn="t"/>
                      <a:r>
                        <a:rPr lang="ru-RU" sz="1800" dirty="0">
                          <a:effectLst/>
                          <a:latin typeface="+mn-lt"/>
                        </a:rPr>
                        <a:t>десятичных цифр (0, 1, 2, 3, 4, 5, 6, 7, 8, 9), за которой может следовать суффикс (U, u, L, 1, UL,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Ul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uL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ul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, LU,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Lu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, 1U,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lu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fontAlgn="t"/>
                      <a:r>
                        <a:rPr lang="ru-RU" sz="1800" dirty="0">
                          <a:effectLst/>
                          <a:latin typeface="+mn-lt"/>
                        </a:rPr>
                        <a:t>Шестнадцатеричная: символы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Ox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 или OX, за которыми следуют шестнадцатеричные цифры (0, 1, 2, 3, 4, 5, 6, 7, 8, 9, А, В, С, D, Е, F), а за цифрами, в свою очередь, может следовать суффикс (U, u, L, 1, UL,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Ul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uL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ul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, LU,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Lu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, Ш, </a:t>
                      </a:r>
                      <a:r>
                        <a:rPr lang="ru-RU" sz="1800" dirty="0" err="1">
                          <a:effectLst/>
                          <a:latin typeface="+mn-lt"/>
                        </a:rPr>
                        <a:t>lu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8 0 199226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8u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OLu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199226L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0xA 0xlB8 0X00FF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0xAU 0x1B8LU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0X00FFl</a:t>
                      </a:r>
                    </a:p>
                  </a:txBody>
                  <a:tcPr marL="40290" marR="40290" marT="20145" marB="20145"/>
                </a:tc>
                <a:extLst>
                  <a:ext uri="{0D108BD9-81ED-4DB2-BD59-A6C34878D82A}">
                    <a16:rowId xmlns:a16="http://schemas.microsoft.com/office/drawing/2014/main" val="27788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576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Описание и примеры констант каждого типа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7B6D7B-CD8D-F45C-4C7C-6CCFBE6F4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87800"/>
              </p:ext>
            </p:extLst>
          </p:nvPr>
        </p:nvGraphicFramePr>
        <p:xfrm>
          <a:off x="821411" y="1309607"/>
          <a:ext cx="10151391" cy="51241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383797">
                  <a:extLst>
                    <a:ext uri="{9D8B030D-6E8A-4147-A177-3AD203B41FA5}">
                      <a16:colId xmlns:a16="http://schemas.microsoft.com/office/drawing/2014/main" val="291171901"/>
                    </a:ext>
                  </a:extLst>
                </a:gridCol>
                <a:gridCol w="3383797">
                  <a:extLst>
                    <a:ext uri="{9D8B030D-6E8A-4147-A177-3AD203B41FA5}">
                      <a16:colId xmlns:a16="http://schemas.microsoft.com/office/drawing/2014/main" val="3356693145"/>
                    </a:ext>
                  </a:extLst>
                </a:gridCol>
                <a:gridCol w="3383797">
                  <a:extLst>
                    <a:ext uri="{9D8B030D-6E8A-4147-A177-3AD203B41FA5}">
                      <a16:colId xmlns:a16="http://schemas.microsoft.com/office/drawing/2014/main" val="305802921"/>
                    </a:ext>
                  </a:extLst>
                </a:gridCol>
              </a:tblGrid>
              <a:tr h="27877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>
                          <a:effectLst/>
                          <a:latin typeface="+mn-lt"/>
                        </a:rPr>
                        <a:t>Константа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>
                          <a:effectLst/>
                          <a:latin typeface="+mn-lt"/>
                        </a:rPr>
                        <a:t>Описание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+mn-lt"/>
                        </a:rPr>
                        <a:t>Примеры</a:t>
                      </a:r>
                    </a:p>
                  </a:txBody>
                  <a:tcPr marL="40290" marR="40290" marT="20145" marB="20145"/>
                </a:tc>
                <a:extLst>
                  <a:ext uri="{0D108BD9-81ED-4DB2-BD59-A6C34878D82A}">
                    <a16:rowId xmlns:a16="http://schemas.microsoft.com/office/drawing/2014/main" val="3369087968"/>
                  </a:ext>
                </a:extLst>
              </a:tr>
              <a:tr h="2268719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Вещественная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 фиксированной точкой:</a:t>
                      </a:r>
                    </a:p>
                    <a:p>
                      <a:pPr fontAlgn="t"/>
                      <a:r>
                        <a:rPr lang="ru-RU" dirty="0">
                          <a:effectLst/>
                        </a:rPr>
                        <a:t>[цифры] [.] [цифры] [суффикс]</a:t>
                      </a:r>
                    </a:p>
                    <a:p>
                      <a:pPr fontAlgn="t"/>
                      <a:r>
                        <a:rPr lang="ru-RU" dirty="0">
                          <a:effectLst/>
                        </a:rPr>
                        <a:t>Суффикс — один из символов F, f, D, d, М, m</a:t>
                      </a:r>
                    </a:p>
                    <a:p>
                      <a:pPr fontAlgn="t"/>
                      <a:r>
                        <a:rPr lang="ru-RU" dirty="0">
                          <a:effectLst/>
                        </a:rPr>
                        <a:t>С порядком:</a:t>
                      </a:r>
                    </a:p>
                    <a:p>
                      <a:pPr fontAlgn="t"/>
                      <a:r>
                        <a:rPr lang="ru-RU" dirty="0">
                          <a:effectLst/>
                        </a:rPr>
                        <a:t>[цифры][.][цифры]{</a:t>
                      </a:r>
                      <a:r>
                        <a:rPr lang="ru-RU" dirty="0" err="1">
                          <a:effectLst/>
                        </a:rPr>
                        <a:t>Е|е</a:t>
                      </a:r>
                      <a:r>
                        <a:rPr lang="ru-RU" dirty="0">
                          <a:effectLst/>
                        </a:rPr>
                        <a:t>}[+|-] [цифры] [суффикс]</a:t>
                      </a:r>
                    </a:p>
                    <a:p>
                      <a:pPr fontAlgn="t"/>
                      <a:r>
                        <a:rPr lang="ru-RU" dirty="0">
                          <a:effectLst/>
                        </a:rPr>
                        <a:t>Суффикс — один из символов F, f, D, d, М,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5.7 .001 35</a:t>
                      </a:r>
                    </a:p>
                    <a:p>
                      <a:pPr fontAlgn="t"/>
                      <a:r>
                        <a:rPr lang="en-US">
                          <a:effectLst/>
                        </a:rPr>
                        <a:t>5.7F .00ld 35</a:t>
                      </a:r>
                    </a:p>
                    <a:p>
                      <a:pPr fontAlgn="t"/>
                      <a:r>
                        <a:rPr lang="en-US">
                          <a:effectLst/>
                        </a:rPr>
                        <a:t>5F .00lf 35m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75537"/>
                  </a:ext>
                </a:extLst>
              </a:tr>
              <a:tr h="2249227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Символьная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Символ, заключенный в апострофы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'A' 'ю'</a:t>
                      </a:r>
                    </a:p>
                    <a:p>
                      <a:pPr fontAlgn="t"/>
                      <a:r>
                        <a:rPr lang="pt-BR" dirty="0">
                          <a:effectLst/>
                        </a:rPr>
                        <a:t>'\0' '\n’</a:t>
                      </a:r>
                    </a:p>
                    <a:p>
                      <a:pPr fontAlgn="t"/>
                      <a:r>
                        <a:rPr lang="pt-BR" dirty="0">
                          <a:effectLst/>
                        </a:rPr>
                        <a:t>' \xF' '\x74'</a:t>
                      </a:r>
                    </a:p>
                    <a:p>
                      <a:pPr fontAlgn="t"/>
                      <a:r>
                        <a:rPr lang="pt-BR" dirty="0">
                          <a:effectLst/>
                        </a:rPr>
                        <a:t>'\uA81B'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784CA-A264-DAA2-BA70-5B939F832186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10D42-41BE-156A-165C-F297CC770273}"/>
              </a:ext>
            </a:extLst>
          </p:cNvPr>
          <p:cNvSpPr txBox="1"/>
          <p:nvPr/>
        </p:nvSpPr>
        <p:spPr>
          <a:xfrm>
            <a:off x="797168" y="1339334"/>
            <a:ext cx="8557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</a:rPr>
              <a:t>В C# используется кодировка символов </a:t>
            </a:r>
            <a:r>
              <a:rPr lang="ru-RU" sz="2800" b="0" i="0" u="sng" dirty="0" err="1">
                <a:solidFill>
                  <a:srgbClr val="FF0000"/>
                </a:solidFill>
                <a:effectLst/>
              </a:rPr>
              <a:t>Unicode</a:t>
            </a:r>
            <a:r>
              <a:rPr lang="ru-RU" sz="2800" b="0" i="0" dirty="0">
                <a:effectLst/>
              </a:rPr>
              <a:t>.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FBC1-2824-90C6-3D38-60872ACB94F4}"/>
              </a:ext>
            </a:extLst>
          </p:cNvPr>
          <p:cNvSpPr txBox="1"/>
          <p:nvPr/>
        </p:nvSpPr>
        <p:spPr>
          <a:xfrm>
            <a:off x="797168" y="2153978"/>
            <a:ext cx="10277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</a:rPr>
              <a:t>Соответствие между символами и кодирующими их числами называется кодировкой, или кодовой таблицей (</a:t>
            </a:r>
            <a:r>
              <a:rPr lang="ru-RU" sz="2800" b="0" i="0" dirty="0" err="1">
                <a:solidFill>
                  <a:srgbClr val="C00000"/>
                </a:solidFill>
                <a:effectLst/>
              </a:rPr>
              <a:t>character</a:t>
            </a:r>
            <a:r>
              <a:rPr lang="ru-RU" sz="2800" b="0" i="0" dirty="0">
                <a:solidFill>
                  <a:srgbClr val="C0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C00000"/>
                </a:solidFill>
                <a:effectLst/>
              </a:rPr>
              <a:t>set</a:t>
            </a:r>
            <a:r>
              <a:rPr lang="ru-RU" sz="2800" b="0" i="0" dirty="0">
                <a:effectLst/>
              </a:rPr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762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Описание и примеры констант каждого типа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7B6D7B-CD8D-F45C-4C7C-6CCFBE6F4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39176"/>
              </p:ext>
            </p:extLst>
          </p:nvPr>
        </p:nvGraphicFramePr>
        <p:xfrm>
          <a:off x="821411" y="1309607"/>
          <a:ext cx="10151391" cy="483255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383797">
                  <a:extLst>
                    <a:ext uri="{9D8B030D-6E8A-4147-A177-3AD203B41FA5}">
                      <a16:colId xmlns:a16="http://schemas.microsoft.com/office/drawing/2014/main" val="291171901"/>
                    </a:ext>
                  </a:extLst>
                </a:gridCol>
                <a:gridCol w="3383797">
                  <a:extLst>
                    <a:ext uri="{9D8B030D-6E8A-4147-A177-3AD203B41FA5}">
                      <a16:colId xmlns:a16="http://schemas.microsoft.com/office/drawing/2014/main" val="3356693145"/>
                    </a:ext>
                  </a:extLst>
                </a:gridCol>
                <a:gridCol w="3383797">
                  <a:extLst>
                    <a:ext uri="{9D8B030D-6E8A-4147-A177-3AD203B41FA5}">
                      <a16:colId xmlns:a16="http://schemas.microsoft.com/office/drawing/2014/main" val="305802921"/>
                    </a:ext>
                  </a:extLst>
                </a:gridCol>
              </a:tblGrid>
              <a:tr h="27877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>
                          <a:effectLst/>
                          <a:latin typeface="+mn-lt"/>
                        </a:rPr>
                        <a:t>Константа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>
                          <a:effectLst/>
                          <a:latin typeface="+mn-lt"/>
                        </a:rPr>
                        <a:t>Описание</a:t>
                      </a:r>
                    </a:p>
                  </a:txBody>
                  <a:tcPr marL="40290" marR="40290" marT="20145" marB="20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+mn-lt"/>
                        </a:rPr>
                        <a:t>Примеры</a:t>
                      </a:r>
                    </a:p>
                  </a:txBody>
                  <a:tcPr marL="40290" marR="40290" marT="20145" marB="20145"/>
                </a:tc>
                <a:extLst>
                  <a:ext uri="{0D108BD9-81ED-4DB2-BD59-A6C34878D82A}">
                    <a16:rowId xmlns:a16="http://schemas.microsoft.com/office/drawing/2014/main" val="3369087968"/>
                  </a:ext>
                </a:extLst>
              </a:tr>
              <a:tr h="2268719"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Строковая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Последовательность символов,</a:t>
                      </a:r>
                    </a:p>
                    <a:p>
                      <a:pPr fontAlgn="t"/>
                      <a:r>
                        <a:rPr lang="ru-RU" sz="2000">
                          <a:effectLst/>
                        </a:rPr>
                        <a:t>заключенная в кавычки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"Здесь был Vasia"</a:t>
                      </a:r>
                    </a:p>
                    <a:p>
                      <a:pPr fontAlgn="t"/>
                      <a:r>
                        <a:rPr lang="ru-RU" sz="2000">
                          <a:effectLst/>
                        </a:rPr>
                        <a:t>"\tЗначение г = \xF5 \n"</a:t>
                      </a:r>
                    </a:p>
                    <a:p>
                      <a:pPr fontAlgn="t"/>
                      <a:r>
                        <a:rPr lang="ru-RU" sz="2000">
                          <a:effectLst/>
                        </a:rPr>
                        <a:t>"Здесь был \u0056\u0061"</a:t>
                      </a:r>
                    </a:p>
                    <a:p>
                      <a:pPr fontAlgn="t"/>
                      <a:r>
                        <a:rPr lang="ru-RU" sz="2000">
                          <a:effectLst/>
                        </a:rPr>
                        <a:t>"C:\\temp\\filel.txt"</a:t>
                      </a:r>
                    </a:p>
                    <a:p>
                      <a:pPr fontAlgn="t"/>
                      <a:r>
                        <a:rPr lang="ru-RU" sz="2000">
                          <a:effectLst/>
                        </a:rPr>
                        <a:t>@"C:\temp\filel.txt"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75537"/>
                  </a:ext>
                </a:extLst>
              </a:tr>
              <a:tr h="2249227"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Константа </a:t>
                      </a:r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Ссылка, которая не указывает ни на какой объект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254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Комментарии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92E7-2A65-9213-E083-74FCE2CBE335}"/>
              </a:ext>
            </a:extLst>
          </p:cNvPr>
          <p:cNvSpPr txBox="1"/>
          <p:nvPr/>
        </p:nvSpPr>
        <p:spPr>
          <a:xfrm>
            <a:off x="579571" y="1569665"/>
            <a:ext cx="112456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 C# есть два вида комментариев: </a:t>
            </a:r>
            <a:r>
              <a:rPr lang="ru-RU" sz="2400" b="1" u="sng" dirty="0">
                <a:solidFill>
                  <a:srgbClr val="FF0000"/>
                </a:solidFill>
              </a:rPr>
              <a:t>ОДНОСТРОЧНЫЕ И МНОГОСТРОЧНЫЕ</a:t>
            </a:r>
            <a:r>
              <a:rPr lang="ru-RU" sz="2400" b="1" dirty="0"/>
              <a:t>.</a:t>
            </a:r>
          </a:p>
          <a:p>
            <a:endParaRPr lang="ru-RU" sz="2400" b="1" dirty="0"/>
          </a:p>
          <a:p>
            <a:r>
              <a:rPr lang="ru-RU" sz="2400" b="1" dirty="0"/>
              <a:t>Однострочный комментарий начинается с двух символов прямой косой черты (</a:t>
            </a:r>
            <a:r>
              <a:rPr lang="ru-RU" sz="2400" b="1" dirty="0">
                <a:solidFill>
                  <a:srgbClr val="FF0000"/>
                </a:solidFill>
              </a:rPr>
              <a:t>//</a:t>
            </a:r>
            <a:r>
              <a:rPr lang="ru-RU" sz="2400" b="1" dirty="0"/>
              <a:t>) и заканчивается символом перехода на новую строку, многострочный заключается между символами-скобками </a:t>
            </a:r>
            <a:r>
              <a:rPr lang="ru-RU" sz="2400" b="1" dirty="0">
                <a:solidFill>
                  <a:srgbClr val="FF0000"/>
                </a:solidFill>
              </a:rPr>
              <a:t>/*</a:t>
            </a:r>
            <a:r>
              <a:rPr lang="ru-RU" sz="2400" b="1" dirty="0"/>
              <a:t> и </a:t>
            </a:r>
            <a:r>
              <a:rPr lang="ru-RU" sz="2400" b="1" dirty="0">
                <a:solidFill>
                  <a:srgbClr val="FF0000"/>
                </a:solidFill>
              </a:rPr>
              <a:t>*/</a:t>
            </a:r>
            <a:r>
              <a:rPr lang="ru-RU" sz="2400" b="1" dirty="0"/>
              <a:t> и может занимать часть строки, целую строку или несколько строк. </a:t>
            </a:r>
          </a:p>
          <a:p>
            <a:endParaRPr lang="ru-RU" sz="2400" b="1" dirty="0"/>
          </a:p>
          <a:p>
            <a:r>
              <a:rPr lang="ru-RU" sz="2400" b="1" dirty="0">
                <a:solidFill>
                  <a:srgbClr val="FF0000"/>
                </a:solidFill>
              </a:rPr>
              <a:t>Комментарии не вкладываются друг в друга</a:t>
            </a:r>
            <a:r>
              <a:rPr lang="ru-RU" sz="2400" b="1" dirty="0"/>
              <a:t>: символы // и /* не обладают никаким специальным значением внутри комментария.</a:t>
            </a:r>
          </a:p>
        </p:txBody>
      </p:sp>
    </p:spTree>
    <p:extLst>
      <p:ext uri="{BB962C8B-B14F-4D97-AF65-F5344CB8AC3E}">
        <p14:creationId xmlns:p14="http://schemas.microsoft.com/office/powerpoint/2010/main" val="35930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Переменные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92E7-2A65-9213-E083-74FCE2CBE335}"/>
              </a:ext>
            </a:extLst>
          </p:cNvPr>
          <p:cNvSpPr txBox="1"/>
          <p:nvPr/>
        </p:nvSpPr>
        <p:spPr>
          <a:xfrm>
            <a:off x="579571" y="1569665"/>
            <a:ext cx="112456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>
                <a:solidFill>
                  <a:srgbClr val="FF0000"/>
                </a:solidFill>
              </a:rPr>
              <a:t>ПЕРЕМЕННАЯ</a:t>
            </a:r>
            <a:r>
              <a:rPr lang="ru-RU" sz="2400" b="1" dirty="0"/>
              <a:t> — это именованная область памяти, предназначенная для хранения данных определенного типа. </a:t>
            </a:r>
          </a:p>
          <a:p>
            <a:endParaRPr lang="ru-RU" sz="2400" b="1" dirty="0"/>
          </a:p>
          <a:p>
            <a:r>
              <a:rPr lang="ru-RU" sz="2400" b="1" dirty="0"/>
              <a:t>Во время выполнения программы значение переменной можно изменять. </a:t>
            </a:r>
          </a:p>
          <a:p>
            <a:endParaRPr lang="ru-RU" sz="2400" b="1" dirty="0"/>
          </a:p>
          <a:p>
            <a:r>
              <a:rPr lang="ru-RU" sz="2400" b="1" dirty="0"/>
              <a:t>Все переменные, используемые в программе, должны быть описаны явным образом. </a:t>
            </a:r>
          </a:p>
          <a:p>
            <a:endParaRPr lang="ru-RU" sz="2400" b="1" dirty="0"/>
          </a:p>
          <a:p>
            <a:r>
              <a:rPr lang="ru-RU" sz="2400" b="1" dirty="0"/>
              <a:t>При описании для каждой переменной задаются ее имя и тип.</a:t>
            </a:r>
          </a:p>
          <a:p>
            <a:endParaRPr lang="ru-RU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int a; </a:t>
            </a:r>
            <a:endParaRPr lang="ru-RU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float </a:t>
            </a:r>
            <a:r>
              <a:rPr lang="ru-RU" sz="3600" b="1" dirty="0">
                <a:solidFill>
                  <a:srgbClr val="FF0000"/>
                </a:solidFill>
              </a:rPr>
              <a:t>х;</a:t>
            </a:r>
          </a:p>
        </p:txBody>
      </p:sp>
    </p:spTree>
    <p:extLst>
      <p:ext uri="{BB962C8B-B14F-4D97-AF65-F5344CB8AC3E}">
        <p14:creationId xmlns:p14="http://schemas.microsoft.com/office/powerpoint/2010/main" val="1115961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Переменные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92E7-2A65-9213-E083-74FCE2CBE335}"/>
              </a:ext>
            </a:extLst>
          </p:cNvPr>
          <p:cNvSpPr txBox="1"/>
          <p:nvPr/>
        </p:nvSpPr>
        <p:spPr>
          <a:xfrm>
            <a:off x="579571" y="1569665"/>
            <a:ext cx="112456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>
                <a:solidFill>
                  <a:srgbClr val="FF0000"/>
                </a:solidFill>
              </a:rPr>
              <a:t>ПЕРЕМЕННАЯ</a:t>
            </a:r>
            <a:r>
              <a:rPr lang="ru-RU" sz="2400" b="1" dirty="0"/>
              <a:t> — это именованная область памяти, предназначенная для хранения данных определенного типа. </a:t>
            </a:r>
          </a:p>
          <a:p>
            <a:endParaRPr lang="ru-RU" sz="2400" b="1" dirty="0"/>
          </a:p>
          <a:p>
            <a:r>
              <a:rPr lang="ru-RU" sz="2400" b="1" dirty="0"/>
              <a:t>Во время выполнения программы значение переменной можно изменять. </a:t>
            </a:r>
          </a:p>
          <a:p>
            <a:endParaRPr lang="ru-RU" sz="2400" b="1" dirty="0"/>
          </a:p>
          <a:p>
            <a:r>
              <a:rPr lang="ru-RU" sz="2400" b="1" dirty="0"/>
              <a:t>Все переменные, используемые в программе, должны быть описаны явным образом. </a:t>
            </a:r>
          </a:p>
          <a:p>
            <a:endParaRPr lang="ru-RU" sz="2400" b="1" dirty="0"/>
          </a:p>
          <a:p>
            <a:r>
              <a:rPr lang="ru-RU" sz="2400" b="1" dirty="0"/>
              <a:t>При описании для каждой переменной задаются ее имя и тип.</a:t>
            </a:r>
          </a:p>
          <a:p>
            <a:endParaRPr lang="ru-RU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int a; </a:t>
            </a:r>
            <a:endParaRPr lang="ru-RU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float </a:t>
            </a:r>
            <a:r>
              <a:rPr lang="ru-RU" sz="3600" b="1" dirty="0">
                <a:solidFill>
                  <a:srgbClr val="FF0000"/>
                </a:solidFill>
              </a:rPr>
              <a:t>х;</a:t>
            </a:r>
          </a:p>
        </p:txBody>
      </p:sp>
    </p:spTree>
    <p:extLst>
      <p:ext uri="{BB962C8B-B14F-4D97-AF65-F5344CB8AC3E}">
        <p14:creationId xmlns:p14="http://schemas.microsoft.com/office/powerpoint/2010/main" val="251952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Именованные константы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92E7-2A65-9213-E083-74FCE2CBE335}"/>
              </a:ext>
            </a:extLst>
          </p:cNvPr>
          <p:cNvSpPr txBox="1"/>
          <p:nvPr/>
        </p:nvSpPr>
        <p:spPr>
          <a:xfrm>
            <a:off x="579571" y="1569665"/>
            <a:ext cx="112456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Можно </a:t>
            </a:r>
            <a:r>
              <a:rPr lang="ru-RU" sz="2400" b="1" u="sng" dirty="0">
                <a:solidFill>
                  <a:srgbClr val="FF0000"/>
                </a:solidFill>
              </a:rPr>
              <a:t>ЗАПРЕТИТЬ ИЗМЕНЯТЬ ЗНАЧЕНИЕ ПЕРЕМЕННОЙ</a:t>
            </a:r>
            <a:r>
              <a:rPr lang="ru-RU" sz="2400" b="1" u="sng" dirty="0"/>
              <a:t>, задав при ее описании ключевое слово </a:t>
            </a:r>
            <a:r>
              <a:rPr lang="ru-RU" sz="2400" b="1" u="sng" dirty="0" err="1"/>
              <a:t>const</a:t>
            </a:r>
            <a:r>
              <a:rPr lang="ru-RU" sz="2400" b="1" u="sng" dirty="0"/>
              <a:t>, например:</a:t>
            </a:r>
          </a:p>
          <a:p>
            <a:endParaRPr lang="ru-RU" sz="2400" b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8477B4-3C8C-E54C-02E8-636179F5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2" y="3608511"/>
            <a:ext cx="12143018" cy="13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02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4BCCF-7905-EAAE-CE9A-954671E2B5D3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Именованные константы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D667F-139D-8F15-F02A-74517238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81" y="2870740"/>
            <a:ext cx="11810488" cy="12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C4068-7479-264F-1C99-1E68D4717F84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Операции и выражения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7D2D5-B286-314E-E6B2-8E469267EAF2}"/>
              </a:ext>
            </a:extLst>
          </p:cNvPr>
          <p:cNvSpPr txBox="1"/>
          <p:nvPr/>
        </p:nvSpPr>
        <p:spPr>
          <a:xfrm>
            <a:off x="486582" y="2217638"/>
            <a:ext cx="112188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u="sng" dirty="0">
                <a:solidFill>
                  <a:srgbClr val="FF0000"/>
                </a:solidFill>
                <a:effectLst/>
              </a:rPr>
              <a:t>Выражение</a:t>
            </a:r>
            <a:r>
              <a:rPr lang="ru-RU" sz="2800" b="1" i="0" dirty="0">
                <a:effectLst/>
              </a:rPr>
              <a:t> — это правило вычисления значения. В выражении участвуют операнды, объединенные знаками операций. Операндами простейшего выражения могут быть константы, переменные и вызовы функций.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93488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C4068-7479-264F-1C99-1E68D4717F84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Операции и выражения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7D2D5-B286-314E-E6B2-8E469267EAF2}"/>
              </a:ext>
            </a:extLst>
          </p:cNvPr>
          <p:cNvSpPr txBox="1"/>
          <p:nvPr/>
        </p:nvSpPr>
        <p:spPr>
          <a:xfrm>
            <a:off x="486582" y="2217638"/>
            <a:ext cx="112188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u="sng" dirty="0">
                <a:effectLst/>
              </a:rPr>
              <a:t>Например, а + 2 — это выражение, в котором + является знаком операции, а </a:t>
            </a:r>
          </a:p>
          <a:p>
            <a:r>
              <a:rPr lang="ru-RU" sz="2800" b="1" i="0" u="sng" dirty="0">
                <a:effectLst/>
              </a:rPr>
              <a:t>а и 2 — операндами.</a:t>
            </a:r>
          </a:p>
          <a:p>
            <a:endParaRPr lang="ru-RU" sz="2800" b="1" u="sng" dirty="0"/>
          </a:p>
          <a:p>
            <a:pPr algn="ctr"/>
            <a:r>
              <a:rPr lang="ru-RU" sz="2800" b="1" dirty="0">
                <a:solidFill>
                  <a:srgbClr val="FF0000"/>
                </a:solidFill>
              </a:rPr>
              <a:t>Пробелы внутри знака операции, состоящей из нескольких символов, не допускаются.</a:t>
            </a:r>
          </a:p>
          <a:p>
            <a:pPr algn="ctr"/>
            <a:endParaRPr lang="ru-RU" sz="2800" b="1" dirty="0">
              <a:solidFill>
                <a:srgbClr val="FF0000"/>
              </a:solidFill>
            </a:endParaRPr>
          </a:p>
          <a:p>
            <a:pPr algn="ctr"/>
            <a:r>
              <a:rPr lang="ru-RU" sz="2800" b="1" dirty="0">
                <a:solidFill>
                  <a:srgbClr val="FF0000"/>
                </a:solidFill>
              </a:rPr>
              <a:t>По количеству участвующих в одной операции операндов операции делятся на унарные, бинарные и тернарную. (25 слайд)</a:t>
            </a:r>
          </a:p>
        </p:txBody>
      </p:sp>
    </p:spTree>
    <p:extLst>
      <p:ext uri="{BB962C8B-B14F-4D97-AF65-F5344CB8AC3E}">
        <p14:creationId xmlns:p14="http://schemas.microsoft.com/office/powerpoint/2010/main" val="1875667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C4068-7479-264F-1C99-1E68D4717F84}"/>
              </a:ext>
            </a:extLst>
          </p:cNvPr>
          <p:cNvSpPr txBox="1"/>
          <p:nvPr/>
        </p:nvSpPr>
        <p:spPr>
          <a:xfrm>
            <a:off x="0" y="176517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Преобразования встроенных арифметических типов-значений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7D2D5-B286-314E-E6B2-8E469267EAF2}"/>
              </a:ext>
            </a:extLst>
          </p:cNvPr>
          <p:cNvSpPr txBox="1"/>
          <p:nvPr/>
        </p:nvSpPr>
        <p:spPr>
          <a:xfrm>
            <a:off x="486582" y="2217638"/>
            <a:ext cx="112188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</a:rPr>
              <a:t>Если операнды, входящие в выражение, одного типа и операция для этого типа определена, то результат выражения будет иметь тот же тип.</a:t>
            </a:r>
          </a:p>
          <a:p>
            <a:pPr algn="ctr"/>
            <a:endParaRPr lang="ru-RU" sz="2800" b="1" dirty="0">
              <a:solidFill>
                <a:srgbClr val="FF0000"/>
              </a:solidFill>
            </a:endParaRPr>
          </a:p>
          <a:p>
            <a:pPr algn="ctr"/>
            <a:r>
              <a:rPr lang="ru-RU" sz="2800" b="1" dirty="0">
                <a:solidFill>
                  <a:srgbClr val="FF0000"/>
                </a:solidFill>
              </a:rPr>
              <a:t>Если операнды разного типа и/или операция для этого </a:t>
            </a:r>
            <a:r>
              <a:rPr lang="ru-RU" sz="2800" b="1" u="sng" dirty="0">
                <a:solidFill>
                  <a:srgbClr val="FF0000"/>
                </a:solidFill>
              </a:rPr>
              <a:t>типа НЕ ОПРЕДЕЛЕНА</a:t>
            </a:r>
            <a:r>
              <a:rPr lang="ru-RU" sz="2800" b="1" dirty="0">
                <a:solidFill>
                  <a:srgbClr val="FF0000"/>
                </a:solidFill>
              </a:rPr>
              <a:t>, перед вычислениями автоматически </a:t>
            </a:r>
            <a:r>
              <a:rPr lang="ru-RU" sz="2800" b="1" u="sng" dirty="0">
                <a:solidFill>
                  <a:srgbClr val="FF0000"/>
                </a:solidFill>
              </a:rPr>
              <a:t>ВЫПОЛНЯЕТСЯ ПРЕОБРАЗОВАНИЕ ТИПА ПО ПРАВИЛАМ</a:t>
            </a:r>
            <a:r>
              <a:rPr lang="ru-RU" sz="2800" b="1" dirty="0">
                <a:solidFill>
                  <a:srgbClr val="FF0000"/>
                </a:solidFill>
              </a:rPr>
              <a:t>, обеспечивающим приведение более коротких типов к более длинным для сохранения значимости и 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509941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C4068-7479-264F-1C99-1E68D4717F84}"/>
              </a:ext>
            </a:extLst>
          </p:cNvPr>
          <p:cNvSpPr txBox="1"/>
          <p:nvPr/>
        </p:nvSpPr>
        <p:spPr>
          <a:xfrm>
            <a:off x="0" y="176517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Преобразования встроенных арифметических типов-значений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7D2D5-B286-314E-E6B2-8E469267EAF2}"/>
              </a:ext>
            </a:extLst>
          </p:cNvPr>
          <p:cNvSpPr txBox="1"/>
          <p:nvPr/>
        </p:nvSpPr>
        <p:spPr>
          <a:xfrm>
            <a:off x="486582" y="3031299"/>
            <a:ext cx="11218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</a:rPr>
              <a:t>Автоматическое (</a:t>
            </a:r>
            <a:r>
              <a:rPr lang="ru-RU" sz="2800" b="1" i="0" u="sng" dirty="0">
                <a:solidFill>
                  <a:srgbClr val="FF0000"/>
                </a:solidFill>
                <a:effectLst/>
              </a:rPr>
              <a:t>НЕЯВНОЕ</a:t>
            </a:r>
            <a:r>
              <a:rPr lang="ru-RU" sz="2800" b="1" i="0" dirty="0">
                <a:effectLst/>
              </a:rPr>
              <a:t>) </a:t>
            </a:r>
            <a:r>
              <a:rPr lang="ru-RU" sz="2800" b="1" i="0" u="sng" dirty="0">
                <a:solidFill>
                  <a:srgbClr val="FF0000"/>
                </a:solidFill>
              </a:rPr>
              <a:t>ПРЕОБРАЗОВАНИЕ</a:t>
            </a:r>
            <a:r>
              <a:rPr lang="ru-RU" sz="2800" b="1" i="0" dirty="0">
                <a:effectLst/>
              </a:rPr>
              <a:t> возможно не всегда, а только если при этом не может случиться потеря значимости.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3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784CA-A264-DAA2-BA70-5B939F832186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10D42-41BE-156A-165C-F297CC770273}"/>
              </a:ext>
            </a:extLst>
          </p:cNvPr>
          <p:cNvSpPr txBox="1"/>
          <p:nvPr/>
        </p:nvSpPr>
        <p:spPr>
          <a:xfrm>
            <a:off x="797168" y="1339334"/>
            <a:ext cx="8557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</a:rPr>
              <a:t>В C# используется кодировка символов </a:t>
            </a:r>
            <a:r>
              <a:rPr lang="ru-RU" sz="2800" b="0" i="0" u="sng" dirty="0" err="1">
                <a:solidFill>
                  <a:srgbClr val="FF0000"/>
                </a:solidFill>
                <a:effectLst/>
              </a:rPr>
              <a:t>Unicode</a:t>
            </a:r>
            <a:r>
              <a:rPr lang="ru-RU" sz="2800" b="0" i="0" dirty="0">
                <a:effectLst/>
              </a:rPr>
              <a:t>.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FBC1-2824-90C6-3D38-60872ACB94F4}"/>
              </a:ext>
            </a:extLst>
          </p:cNvPr>
          <p:cNvSpPr txBox="1"/>
          <p:nvPr/>
        </p:nvSpPr>
        <p:spPr>
          <a:xfrm>
            <a:off x="797168" y="2153978"/>
            <a:ext cx="10277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</a:rPr>
              <a:t>Соответствие между символами и кодирующими их числами называется кодировкой, или кодовой таблицей (</a:t>
            </a:r>
            <a:r>
              <a:rPr lang="ru-RU" sz="2800" b="0" i="0" dirty="0" err="1">
                <a:solidFill>
                  <a:srgbClr val="C00000"/>
                </a:solidFill>
                <a:effectLst/>
              </a:rPr>
              <a:t>character</a:t>
            </a:r>
            <a:r>
              <a:rPr lang="ru-RU" sz="2800" b="0" i="0" dirty="0">
                <a:solidFill>
                  <a:srgbClr val="C0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C00000"/>
                </a:solidFill>
                <a:effectLst/>
              </a:rPr>
              <a:t>set</a:t>
            </a:r>
            <a:r>
              <a:rPr lang="ru-RU" sz="2800" b="0" i="0" dirty="0">
                <a:effectLst/>
              </a:rPr>
              <a:t>).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AAA83-B46A-D842-81B7-2790115102FE}"/>
              </a:ext>
            </a:extLst>
          </p:cNvPr>
          <p:cNvSpPr txBox="1"/>
          <p:nvPr/>
        </p:nvSpPr>
        <p:spPr>
          <a:xfrm>
            <a:off x="797168" y="3563258"/>
            <a:ext cx="102772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</a:rPr>
              <a:t>Каждый символ представляется в </a:t>
            </a:r>
            <a:r>
              <a:rPr lang="en-US" sz="2400" b="0" i="0" dirty="0">
                <a:effectLst/>
              </a:rPr>
              <a:t>Windows</a:t>
            </a:r>
            <a:r>
              <a:rPr lang="ru-RU" sz="2400" b="0" i="0" dirty="0">
                <a:effectLst/>
              </a:rPr>
              <a:t> </a:t>
            </a:r>
            <a:r>
              <a:rPr lang="ru-RU" sz="2400" b="1" i="0" u="sng" dirty="0">
                <a:effectLst/>
              </a:rPr>
              <a:t>одним байтом </a:t>
            </a:r>
            <a:r>
              <a:rPr lang="ru-RU" sz="2400" b="0" i="0" dirty="0">
                <a:effectLst/>
              </a:rPr>
              <a:t>(8 бит), поэтому в этой кодировке можно одновременно задать только </a:t>
            </a:r>
            <a:r>
              <a:rPr lang="ru-RU" sz="2400" b="1" i="0" u="sng" dirty="0">
                <a:effectLst/>
              </a:rPr>
              <a:t>256 символов</a:t>
            </a:r>
            <a:r>
              <a:rPr lang="ru-RU" sz="2400" b="0" i="0" dirty="0">
                <a:effectLst/>
              </a:rPr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4727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C4068-7479-264F-1C99-1E68D4717F84}"/>
              </a:ext>
            </a:extLst>
          </p:cNvPr>
          <p:cNvSpPr txBox="1"/>
          <p:nvPr/>
        </p:nvSpPr>
        <p:spPr>
          <a:xfrm>
            <a:off x="0" y="176517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Преобразования встроенных арифметических типов-значений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7D2D5-B286-314E-E6B2-8E469267EAF2}"/>
              </a:ext>
            </a:extLst>
          </p:cNvPr>
          <p:cNvSpPr txBox="1"/>
          <p:nvPr/>
        </p:nvSpPr>
        <p:spPr>
          <a:xfrm>
            <a:off x="486582" y="3031299"/>
            <a:ext cx="112188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</a:rPr>
              <a:t>Если неявного преобразования из одного типа в другой не существует, программист может задать </a:t>
            </a:r>
            <a:r>
              <a:rPr lang="ru-RU" sz="2800" b="1" i="0" u="sng" dirty="0">
                <a:solidFill>
                  <a:srgbClr val="FF0000"/>
                </a:solidFill>
                <a:effectLst/>
              </a:rPr>
              <a:t>ЯВНОЕ ПРЕОБРАЗОВАНИЕ </a:t>
            </a:r>
            <a:r>
              <a:rPr lang="ru-RU" sz="2800" b="1" i="0" dirty="0">
                <a:effectLst/>
              </a:rPr>
              <a:t>типа с помощью </a:t>
            </a:r>
            <a:r>
              <a:rPr lang="ru-RU" sz="2800" b="1" i="0" u="sng" dirty="0">
                <a:solidFill>
                  <a:srgbClr val="FF0000"/>
                </a:solidFill>
                <a:effectLst/>
              </a:rPr>
              <a:t>ОПЕРАЦИИ (ТИП)Х</a:t>
            </a:r>
            <a:r>
              <a:rPr lang="ru-RU" sz="2800" b="1" i="0" dirty="0">
                <a:effectLst/>
              </a:rPr>
              <a:t>. Его результат остается на совести программиста.</a:t>
            </a:r>
          </a:p>
          <a:p>
            <a:pPr algn="ctr"/>
            <a:endParaRPr lang="ru-RU" sz="2800" b="1" dirty="0">
              <a:solidFill>
                <a:srgbClr val="FF0000"/>
              </a:solidFill>
            </a:endParaRPr>
          </a:p>
          <a:p>
            <a:pPr algn="ctr"/>
            <a:r>
              <a:rPr lang="ru-RU" sz="2800" b="1" dirty="0">
                <a:solidFill>
                  <a:srgbClr val="FF0000"/>
                </a:solidFill>
              </a:rPr>
              <a:t>Например: </a:t>
            </a:r>
            <a:r>
              <a:rPr lang="en-US" sz="2800" b="1" dirty="0">
                <a:solidFill>
                  <a:srgbClr val="FF0000"/>
                </a:solidFill>
              </a:rPr>
              <a:t> F = x – int(b)</a:t>
            </a:r>
            <a:r>
              <a:rPr lang="ru-RU" sz="2800" b="1" dirty="0">
                <a:solidFill>
                  <a:srgbClr val="FF0000"/>
                </a:solidFill>
              </a:rPr>
              <a:t> (где </a:t>
            </a:r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ru-RU" sz="2800" b="1" dirty="0">
                <a:solidFill>
                  <a:srgbClr val="FF0000"/>
                </a:solidFill>
              </a:rPr>
              <a:t>= 5)</a:t>
            </a:r>
          </a:p>
        </p:txBody>
      </p:sp>
    </p:spTree>
    <p:extLst>
      <p:ext uri="{BB962C8B-B14F-4D97-AF65-F5344CB8AC3E}">
        <p14:creationId xmlns:p14="http://schemas.microsoft.com/office/powerpoint/2010/main" val="199784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C4068-7479-264F-1C99-1E68D4717F84}"/>
              </a:ext>
            </a:extLst>
          </p:cNvPr>
          <p:cNvSpPr txBox="1"/>
          <p:nvPr/>
        </p:nvSpPr>
        <p:spPr>
          <a:xfrm>
            <a:off x="0" y="17651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effectLst/>
              </a:rPr>
              <a:t>Правила неявного преобразования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Лекция №0. Основы языка C#, изображение №3">
            <a:extLst>
              <a:ext uri="{FF2B5EF4-FFF2-40B4-BE49-F238E27FC236}">
                <a16:creationId xmlns:a16="http://schemas.microsoft.com/office/drawing/2014/main" id="{ED5B6EAF-D584-9CE7-98E6-A467B930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95" y="1153091"/>
            <a:ext cx="7418609" cy="525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09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ЯВНОЕ ПРЕОБРАЗОВАНИЕ ТИПА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CA8-2BCE-2ACF-F511-BE2BB4FD1ECE}"/>
              </a:ext>
            </a:extLst>
          </p:cNvPr>
          <p:cNvSpPr txBox="1"/>
          <p:nvPr/>
        </p:nvSpPr>
        <p:spPr>
          <a:xfrm>
            <a:off x="1086819" y="1632533"/>
            <a:ext cx="913431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Операция используется, как и следует из ее названия, для явного преобразования величины из одного типа в другой. </a:t>
            </a:r>
            <a:endParaRPr lang="en-US" sz="3200" b="1" dirty="0"/>
          </a:p>
          <a:p>
            <a:endParaRPr lang="en-US" sz="3200" b="1" dirty="0"/>
          </a:p>
          <a:p>
            <a:r>
              <a:rPr lang="ru-RU" sz="2800" b="1" dirty="0">
                <a:solidFill>
                  <a:srgbClr val="FF0000"/>
                </a:solidFill>
              </a:rPr>
              <a:t>При преобразовании из более длинного типа в более короткий возможна потеря информации, если исходное значение выходит за пределы диапазона результирующего типа.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80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ЯВНОЕ ПРЕОБРАЗОВАНИЕ ТИПА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CA8-2BCE-2ACF-F511-BE2BB4FD1ECE}"/>
              </a:ext>
            </a:extLst>
          </p:cNvPr>
          <p:cNvSpPr txBox="1"/>
          <p:nvPr/>
        </p:nvSpPr>
        <p:spPr>
          <a:xfrm>
            <a:off x="698714" y="966105"/>
            <a:ext cx="91343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Формат операции:</a:t>
            </a:r>
            <a:r>
              <a:rPr lang="en-US" sz="3200" b="1" dirty="0"/>
              <a:t> </a:t>
            </a:r>
            <a:r>
              <a:rPr lang="ru-RU" sz="3200" b="1" dirty="0"/>
              <a:t>( тип )выражение</a:t>
            </a:r>
          </a:p>
          <a:p>
            <a:endParaRPr lang="ru-RU" sz="3200" b="1" dirty="0"/>
          </a:p>
          <a:p>
            <a:r>
              <a:rPr lang="ru-RU" sz="3200" b="1" dirty="0"/>
              <a:t>Здесь тип — это имя того типа, в который осуществляется преобразование, а выражение чаще всего представляет собой имя переменной, например:</a:t>
            </a:r>
            <a:endParaRPr lang="en-US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46D33-C423-9D93-4DF3-CA3A3DB5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46" y="4640790"/>
            <a:ext cx="11130702" cy="14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ПРОСТЕЙШИЙ ВВОД-ВЫВОД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9254D-EE7F-221D-E3D6-69D80B4F29A3}"/>
              </a:ext>
            </a:extLst>
          </p:cNvPr>
          <p:cNvSpPr txBox="1"/>
          <p:nvPr/>
        </p:nvSpPr>
        <p:spPr>
          <a:xfrm>
            <a:off x="859509" y="2329015"/>
            <a:ext cx="107642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Любая программа при вводе исходных данных и выводе результатов взаимодействует с внешними устройствами. Совокупность стандартных устройств ввода и вывода, то есть клавиатуры и экрана, называется </a:t>
            </a:r>
            <a:r>
              <a:rPr lang="ru-RU" sz="3200" b="1" u="sng" dirty="0">
                <a:solidFill>
                  <a:srgbClr val="FF0000"/>
                </a:solidFill>
              </a:rPr>
              <a:t>КОНСОЛЬЮ</a:t>
            </a:r>
            <a:r>
              <a:rPr lang="ru-RU" sz="3200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349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2764FAE-1952-5B9F-39FF-2A22DA5D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542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FB25F44-BAD8-F4AA-DC55-0A5A3518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38"/>
            <a:ext cx="12192000" cy="623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2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ПРОСТЕЙШИЙ ВВОД-ВЫВОД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9254D-EE7F-221D-E3D6-69D80B4F29A3}"/>
              </a:ext>
            </a:extLst>
          </p:cNvPr>
          <p:cNvSpPr txBox="1"/>
          <p:nvPr/>
        </p:nvSpPr>
        <p:spPr>
          <a:xfrm>
            <a:off x="859509" y="2329015"/>
            <a:ext cx="107642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Любая программа при вводе исходных данных и выводе результатов взаимодействует с внешними устройствами. Совокупность стандартных устройств ввода и вывода, то есть клавиатуры и экрана, </a:t>
            </a:r>
            <a:r>
              <a:rPr lang="ru-RU" sz="3200" b="1"/>
              <a:t>называется </a:t>
            </a:r>
            <a:r>
              <a:rPr lang="ru-RU" sz="3200" b="1" u="sng">
                <a:solidFill>
                  <a:srgbClr val="FF0000"/>
                </a:solidFill>
              </a:rPr>
              <a:t>КОНСОЛЬЮ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1556570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ПРОСТЕЙШИЙ ВВОД-ВЫВОД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9254D-EE7F-221D-E3D6-69D80B4F29A3}"/>
              </a:ext>
            </a:extLst>
          </p:cNvPr>
          <p:cNvSpPr txBox="1"/>
          <p:nvPr/>
        </p:nvSpPr>
        <p:spPr>
          <a:xfrm>
            <a:off x="859509" y="2329015"/>
            <a:ext cx="10764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Методы с одинаковыми именами, но разными параметрами называются </a:t>
            </a:r>
            <a:r>
              <a:rPr lang="ru-RU" sz="3200" b="1" u="sng" dirty="0">
                <a:solidFill>
                  <a:srgbClr val="FF0000"/>
                </a:solidFill>
              </a:rPr>
              <a:t>перегруженными</a:t>
            </a:r>
          </a:p>
        </p:txBody>
      </p:sp>
    </p:spTree>
    <p:extLst>
      <p:ext uri="{BB962C8B-B14F-4D97-AF65-F5344CB8AC3E}">
        <p14:creationId xmlns:p14="http://schemas.microsoft.com/office/powerpoint/2010/main" val="2582927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ПРОСТЕЙШИЙ ВВОД-ВЫВОД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790580-8D8E-528B-3CB0-1947A4C2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5" y="1237080"/>
            <a:ext cx="11239509" cy="46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784CA-A264-DAA2-BA70-5B939F832186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10D42-41BE-156A-165C-F297CC770273}"/>
              </a:ext>
            </a:extLst>
          </p:cNvPr>
          <p:cNvSpPr txBox="1"/>
          <p:nvPr/>
        </p:nvSpPr>
        <p:spPr>
          <a:xfrm>
            <a:off x="797168" y="1339334"/>
            <a:ext cx="103553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0" i="0" dirty="0">
                <a:effectLst/>
              </a:rPr>
              <a:t>Кодировка </a:t>
            </a:r>
            <a:r>
              <a:rPr lang="ru-RU" sz="2800" b="1" i="0" u="sng" dirty="0" err="1">
                <a:solidFill>
                  <a:srgbClr val="FF0000"/>
                </a:solidFill>
                <a:effectLst/>
              </a:rPr>
              <a:t>Unicode</a:t>
            </a:r>
            <a:r>
              <a:rPr lang="ru-RU" sz="2800" b="0" i="0" dirty="0">
                <a:effectLst/>
              </a:rPr>
              <a:t> позволяет представить символы всех существующих алфавитов одновременно, что коренным образом улучшает переносимость текстов.</a:t>
            </a:r>
          </a:p>
          <a:p>
            <a:pPr algn="l"/>
            <a:endParaRPr lang="ru-RU" sz="2800" b="0" i="0" dirty="0">
              <a:effectLst/>
            </a:endParaRPr>
          </a:p>
          <a:p>
            <a:pPr algn="l"/>
            <a:r>
              <a:rPr lang="ru-RU" sz="2800" b="0" i="0" dirty="0">
                <a:effectLst/>
              </a:rPr>
              <a:t>Каждому символу соответствует свой уникальный код. Естественно, что при этом для хранения каждого символа </a:t>
            </a:r>
            <a:r>
              <a:rPr lang="ru-RU" sz="2800" b="1" i="0" u="sng" dirty="0">
                <a:effectLst/>
              </a:rPr>
              <a:t>требуется больше памяти</a:t>
            </a:r>
            <a:r>
              <a:rPr lang="ru-RU" sz="2800" b="0" i="0" dirty="0">
                <a:effectLst/>
              </a:rPr>
              <a:t>. Первые </a:t>
            </a:r>
            <a:r>
              <a:rPr lang="ru-RU" sz="2800" b="1" i="0" u="sng" dirty="0">
                <a:effectLst/>
              </a:rPr>
              <a:t>128 </a:t>
            </a:r>
            <a:r>
              <a:rPr lang="ru-RU" sz="2800" b="1" i="0" u="sng" dirty="0" err="1">
                <a:effectLst/>
              </a:rPr>
              <a:t>Unicode</a:t>
            </a:r>
            <a:r>
              <a:rPr lang="ru-RU" sz="2800" b="1" i="0" u="sng" dirty="0">
                <a:effectLst/>
              </a:rPr>
              <a:t>-символов </a:t>
            </a:r>
            <a:r>
              <a:rPr lang="ru-RU" sz="2800" b="0" i="0" dirty="0">
                <a:effectLst/>
              </a:rPr>
              <a:t>соответствуют первой части кодовой таблицы ANSI.</a:t>
            </a:r>
          </a:p>
        </p:txBody>
      </p:sp>
    </p:spTree>
    <p:extLst>
      <p:ext uri="{BB962C8B-B14F-4D97-AF65-F5344CB8AC3E}">
        <p14:creationId xmlns:p14="http://schemas.microsoft.com/office/powerpoint/2010/main" val="655792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ПРОСТЕЙШИЙ ВВОД-ВЫВОД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5BE4E-1CE9-DE7E-7F83-E737A61A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6" y="3052231"/>
            <a:ext cx="11752707" cy="10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3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ПРОСТЕЙШИЙ ВВОД-ВЫВОД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D54F-E561-F788-5DB7-8A7E949899DA}"/>
              </a:ext>
            </a:extLst>
          </p:cNvPr>
          <p:cNvSpPr txBox="1"/>
          <p:nvPr/>
        </p:nvSpPr>
        <p:spPr>
          <a:xfrm>
            <a:off x="264695" y="1967624"/>
            <a:ext cx="113578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Ввод числовых данных </a:t>
            </a:r>
            <a:r>
              <a:rPr lang="ru-RU" sz="2400" dirty="0"/>
              <a:t>выполняется в </a:t>
            </a:r>
            <a:r>
              <a:rPr lang="ru-RU" sz="2400" b="1" u="sng" dirty="0"/>
              <a:t>два этапа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Символы, представляющие собой число, вводятся с клавиатуры в строковую переменную.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Выполняется преобразование из строки в переменную соответствующего типа. Преобразование можно выполнить либо с помощью </a:t>
            </a:r>
            <a:r>
              <a:rPr lang="ru-RU" sz="2400" b="1" u="sng" dirty="0"/>
              <a:t>специального класса </a:t>
            </a:r>
            <a:r>
              <a:rPr lang="ru-RU" sz="2400" b="1" u="sng" dirty="0" err="1"/>
              <a:t>Convert</a:t>
            </a:r>
            <a:r>
              <a:rPr lang="ru-RU" sz="2400" dirty="0"/>
              <a:t>, определенного в пространстве </a:t>
            </a:r>
            <a:r>
              <a:rPr lang="ru-RU" sz="2400" b="1" u="sng" dirty="0"/>
              <a:t>имен System</a:t>
            </a:r>
            <a:r>
              <a:rPr lang="ru-RU" sz="2400" dirty="0"/>
              <a:t>, либо с помощью метода </a:t>
            </a:r>
            <a:r>
              <a:rPr lang="ru-RU" sz="2400" dirty="0" err="1"/>
              <a:t>Parse</a:t>
            </a:r>
            <a:r>
              <a:rPr lang="ru-RU" sz="2400" dirty="0"/>
              <a:t>, имеющегося в каждом стандартном арифметическом классе. В листинге</a:t>
            </a:r>
            <a:r>
              <a:rPr lang="en-US" sz="2400" dirty="0"/>
              <a:t> </a:t>
            </a:r>
            <a:r>
              <a:rPr lang="ru-RU" sz="2400" dirty="0"/>
              <a:t>далее используются оба способа.</a:t>
            </a:r>
          </a:p>
        </p:txBody>
      </p:sp>
    </p:spTree>
    <p:extLst>
      <p:ext uri="{BB962C8B-B14F-4D97-AF65-F5344CB8AC3E}">
        <p14:creationId xmlns:p14="http://schemas.microsoft.com/office/powerpoint/2010/main" val="612158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1805552" y="90429"/>
            <a:ext cx="802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ПРОСТЕЙШИЙ ВВОД-ВЫВОД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1CF25B-1536-CF53-412E-0A1F9885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72" y="0"/>
            <a:ext cx="753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3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264695" y="90429"/>
            <a:ext cx="11706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ВЫРАЖЕНИЯ, БЛОКИ И ПУСТЫЕ ОПЕРАТОРЫ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D54F-E561-F788-5DB7-8A7E949899DA}"/>
              </a:ext>
            </a:extLst>
          </p:cNvPr>
          <p:cNvSpPr txBox="1"/>
          <p:nvPr/>
        </p:nvSpPr>
        <p:spPr>
          <a:xfrm>
            <a:off x="264695" y="1967624"/>
            <a:ext cx="11357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Любое выражение</a:t>
            </a:r>
            <a:r>
              <a:rPr lang="ru-RU" sz="2400" dirty="0"/>
              <a:t>, завершающееся </a:t>
            </a:r>
            <a:r>
              <a:rPr lang="ru-RU" sz="2400" b="1" u="sng" dirty="0"/>
              <a:t>точкой с запятой</a:t>
            </a:r>
            <a:r>
              <a:rPr lang="ru-RU" sz="2400" dirty="0"/>
              <a:t>, рассматривается как </a:t>
            </a:r>
            <a:r>
              <a:rPr lang="ru-RU" sz="2400" b="1" u="sng" dirty="0"/>
              <a:t>оператор</a:t>
            </a:r>
            <a:r>
              <a:rPr lang="ru-RU" sz="2400" dirty="0"/>
              <a:t>, выполнение которого заключается в вычислении выражения. Частным случаем выражения является пустой оператор 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DD5A7-4771-1005-34BB-BA7A72CDEEC9}"/>
              </a:ext>
            </a:extLst>
          </p:cNvPr>
          <p:cNvSpPr txBox="1"/>
          <p:nvPr/>
        </p:nvSpPr>
        <p:spPr>
          <a:xfrm>
            <a:off x="1003633" y="4144757"/>
            <a:ext cx="94758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i++; </a:t>
            </a:r>
            <a:r>
              <a:rPr lang="ru-RU" sz="2400" dirty="0"/>
              <a:t>// выполняется операция инкремента</a:t>
            </a:r>
          </a:p>
          <a:p>
            <a:r>
              <a:rPr lang="ru-RU" sz="2400" b="1" dirty="0"/>
              <a:t>а *= b + с; </a:t>
            </a:r>
            <a:r>
              <a:rPr lang="ru-RU" sz="2400" dirty="0"/>
              <a:t>// выполняется умножение с присваиванием</a:t>
            </a:r>
            <a:r>
              <a:rPr lang="en-US" sz="2400" dirty="0"/>
              <a:t> (a*(</a:t>
            </a:r>
            <a:r>
              <a:rPr lang="en-US" sz="2400" dirty="0" err="1"/>
              <a:t>b+c</a:t>
            </a:r>
            <a:r>
              <a:rPr lang="en-US" sz="2400" dirty="0"/>
              <a:t>))</a:t>
            </a:r>
            <a:endParaRPr lang="ru-RU" sz="2400" dirty="0"/>
          </a:p>
          <a:p>
            <a:r>
              <a:rPr lang="ru-RU" sz="2400" b="1" dirty="0" err="1"/>
              <a:t>fun</a:t>
            </a:r>
            <a:r>
              <a:rPr lang="ru-RU" sz="2400" b="1" dirty="0"/>
              <a:t>( i, k ); </a:t>
            </a:r>
            <a:r>
              <a:rPr lang="ru-RU" sz="2400" dirty="0"/>
              <a:t>// выполняется вызов функции</a:t>
            </a:r>
          </a:p>
          <a:p>
            <a:r>
              <a:rPr lang="ru-RU" sz="2400" b="1" dirty="0" err="1"/>
              <a:t>while</a:t>
            </a:r>
            <a:r>
              <a:rPr lang="ru-RU" sz="2400" b="1" dirty="0"/>
              <a:t>( </a:t>
            </a:r>
            <a:r>
              <a:rPr lang="ru-RU" sz="2400" b="1" dirty="0" err="1"/>
              <a:t>true</a:t>
            </a:r>
            <a:r>
              <a:rPr lang="ru-RU" sz="2400" b="1" dirty="0"/>
              <a:t> ); </a:t>
            </a:r>
            <a:r>
              <a:rPr lang="ru-RU" sz="2400" dirty="0"/>
              <a:t>// цикл из пустого оператора (бесконечный)</a:t>
            </a:r>
          </a:p>
        </p:txBody>
      </p:sp>
    </p:spTree>
    <p:extLst>
      <p:ext uri="{BB962C8B-B14F-4D97-AF65-F5344CB8AC3E}">
        <p14:creationId xmlns:p14="http://schemas.microsoft.com/office/powerpoint/2010/main" val="3087905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264695" y="90429"/>
            <a:ext cx="11706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ВЫРАЖЕНИЯ, БЛОКИ И ПУСТЫЕ ОПЕРАТОРЫ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D54F-E561-F788-5DB7-8A7E949899DA}"/>
              </a:ext>
            </a:extLst>
          </p:cNvPr>
          <p:cNvSpPr txBox="1"/>
          <p:nvPr/>
        </p:nvSpPr>
        <p:spPr>
          <a:xfrm>
            <a:off x="264695" y="1967624"/>
            <a:ext cx="11357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Любое выражение</a:t>
            </a:r>
            <a:r>
              <a:rPr lang="ru-RU" sz="2400" dirty="0"/>
              <a:t>, завершающееся </a:t>
            </a:r>
            <a:r>
              <a:rPr lang="ru-RU" sz="2400" b="1" u="sng" dirty="0"/>
              <a:t>точкой с запятой</a:t>
            </a:r>
            <a:r>
              <a:rPr lang="ru-RU" sz="2400" dirty="0"/>
              <a:t>, рассматривается как </a:t>
            </a:r>
            <a:r>
              <a:rPr lang="ru-RU" sz="2400" b="1" u="sng" dirty="0"/>
              <a:t>оператор</a:t>
            </a:r>
            <a:r>
              <a:rPr lang="ru-RU" sz="2400" dirty="0"/>
              <a:t>, выполнение которого заключается в вычислении выражения. Частным случаем выражения является пустой оператор 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DD5A7-4771-1005-34BB-BA7A72CDEEC9}"/>
              </a:ext>
            </a:extLst>
          </p:cNvPr>
          <p:cNvSpPr txBox="1"/>
          <p:nvPr/>
        </p:nvSpPr>
        <p:spPr>
          <a:xfrm>
            <a:off x="1003633" y="4144757"/>
            <a:ext cx="94758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i++; </a:t>
            </a:r>
            <a:r>
              <a:rPr lang="ru-RU" sz="2400" dirty="0"/>
              <a:t>// выполняется операция инкремента</a:t>
            </a:r>
          </a:p>
          <a:p>
            <a:r>
              <a:rPr lang="ru-RU" sz="2400" b="1" dirty="0"/>
              <a:t>а *= b + с; </a:t>
            </a:r>
            <a:r>
              <a:rPr lang="ru-RU" sz="2400" dirty="0"/>
              <a:t>// выполняется умножение с присваиванием</a:t>
            </a:r>
            <a:r>
              <a:rPr lang="en-US" sz="2400" dirty="0"/>
              <a:t> (a*(</a:t>
            </a:r>
            <a:r>
              <a:rPr lang="en-US" sz="2400" dirty="0" err="1"/>
              <a:t>b+c</a:t>
            </a:r>
            <a:r>
              <a:rPr lang="en-US" sz="2400" dirty="0"/>
              <a:t>))</a:t>
            </a:r>
            <a:endParaRPr lang="ru-RU" sz="2400" dirty="0"/>
          </a:p>
          <a:p>
            <a:r>
              <a:rPr lang="ru-RU" sz="2400" b="1" dirty="0" err="1"/>
              <a:t>fun</a:t>
            </a:r>
            <a:r>
              <a:rPr lang="ru-RU" sz="2400" b="1" dirty="0"/>
              <a:t>( i, k ); </a:t>
            </a:r>
            <a:r>
              <a:rPr lang="ru-RU" sz="2400" dirty="0"/>
              <a:t>// выполняется вызов функции</a:t>
            </a:r>
          </a:p>
          <a:p>
            <a:r>
              <a:rPr lang="ru-RU" sz="2400" b="1" dirty="0" err="1"/>
              <a:t>while</a:t>
            </a:r>
            <a:r>
              <a:rPr lang="ru-RU" sz="2400" b="1" dirty="0"/>
              <a:t>( </a:t>
            </a:r>
            <a:r>
              <a:rPr lang="ru-RU" sz="2400" b="1" dirty="0" err="1"/>
              <a:t>true</a:t>
            </a:r>
            <a:r>
              <a:rPr lang="ru-RU" sz="2400" b="1" dirty="0"/>
              <a:t> ); </a:t>
            </a:r>
            <a:r>
              <a:rPr lang="ru-RU" sz="2400" dirty="0"/>
              <a:t>// цикл из пустого оператора (бесконечный)</a:t>
            </a:r>
          </a:p>
        </p:txBody>
      </p:sp>
    </p:spTree>
    <p:extLst>
      <p:ext uri="{BB962C8B-B14F-4D97-AF65-F5344CB8AC3E}">
        <p14:creationId xmlns:p14="http://schemas.microsoft.com/office/powerpoint/2010/main" val="245643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264695" y="90429"/>
            <a:ext cx="11706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ОПЕРАТОРЫ ВЕТВЛЕНИЯ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D54F-E561-F788-5DB7-8A7E949899DA}"/>
              </a:ext>
            </a:extLst>
          </p:cNvPr>
          <p:cNvSpPr txBox="1"/>
          <p:nvPr/>
        </p:nvSpPr>
        <p:spPr>
          <a:xfrm>
            <a:off x="264695" y="1967624"/>
            <a:ext cx="11357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Операторы ветвления </a:t>
            </a:r>
            <a:r>
              <a:rPr lang="ru-RU" sz="2400" b="1" u="sng" dirty="0" err="1"/>
              <a:t>if</a:t>
            </a:r>
            <a:r>
              <a:rPr lang="ru-RU" sz="2400" dirty="0"/>
              <a:t> и </a:t>
            </a:r>
            <a:r>
              <a:rPr lang="ru-RU" sz="2400" b="1" u="sng" dirty="0" err="1"/>
              <a:t>switch</a:t>
            </a:r>
            <a:r>
              <a:rPr lang="ru-RU" sz="2400" dirty="0"/>
              <a:t> применяются для того чтобы в зависимости от конкретных значений исходных данных обеспечить выполнение разных последовательностей операторов. </a:t>
            </a:r>
            <a:r>
              <a:rPr lang="ru-RU" sz="2400" b="1" u="sng" dirty="0"/>
              <a:t>Оператор </a:t>
            </a:r>
            <a:r>
              <a:rPr lang="ru-RU" sz="2400" b="1" u="sng" dirty="0" err="1"/>
              <a:t>if</a:t>
            </a:r>
            <a:r>
              <a:rPr lang="ru-RU" sz="2400" b="1" u="sng" dirty="0"/>
              <a:t> </a:t>
            </a:r>
            <a:r>
              <a:rPr lang="ru-RU" sz="2400" dirty="0"/>
              <a:t>обеспечивает передачу управления на одну из двух ветвей вычислений, а </a:t>
            </a:r>
            <a:r>
              <a:rPr lang="ru-RU" sz="2400" b="1" u="sng" dirty="0"/>
              <a:t>оператор </a:t>
            </a:r>
            <a:r>
              <a:rPr lang="ru-RU" sz="2400" b="1" u="sng" dirty="0" err="1"/>
              <a:t>switch</a:t>
            </a:r>
            <a:r>
              <a:rPr lang="ru-RU" sz="2400" b="1" u="sng" dirty="0"/>
              <a:t> </a:t>
            </a:r>
            <a:r>
              <a:rPr lang="ru-RU" sz="2400" dirty="0"/>
              <a:t>— на одну из произвольного числа ветвей.</a:t>
            </a:r>
          </a:p>
        </p:txBody>
      </p:sp>
    </p:spTree>
    <p:extLst>
      <p:ext uri="{BB962C8B-B14F-4D97-AF65-F5344CB8AC3E}">
        <p14:creationId xmlns:p14="http://schemas.microsoft.com/office/powerpoint/2010/main" val="1871405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УСЛОВНЫЙ ОПЕРАТОР IF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B9839-869A-983A-6954-5FD63796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875493"/>
            <a:ext cx="12188952" cy="383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01575-9A4C-7E7B-692B-7C1A1AFF669B}"/>
              </a:ext>
            </a:extLst>
          </p:cNvPr>
          <p:cNvSpPr txBox="1"/>
          <p:nvPr/>
        </p:nvSpPr>
        <p:spPr>
          <a:xfrm>
            <a:off x="1432239" y="5763286"/>
            <a:ext cx="9324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if</a:t>
            </a:r>
            <a:r>
              <a:rPr lang="ru-RU" sz="2800" b="1" dirty="0"/>
              <a:t> ( </a:t>
            </a:r>
            <a:r>
              <a:rPr lang="ru-RU" sz="2800" b="1" dirty="0" err="1"/>
              <a:t>логическое_выражение</a:t>
            </a:r>
            <a:r>
              <a:rPr lang="ru-RU" sz="2800" b="1" dirty="0"/>
              <a:t> ) оператор1; [ </a:t>
            </a:r>
            <a:r>
              <a:rPr lang="ru-RU" sz="2800" b="1" dirty="0" err="1"/>
              <a:t>else</a:t>
            </a:r>
            <a:r>
              <a:rPr lang="ru-RU" sz="2800" b="1" dirty="0"/>
              <a:t> оператор2; ]</a:t>
            </a:r>
          </a:p>
        </p:txBody>
      </p:sp>
    </p:spTree>
    <p:extLst>
      <p:ext uri="{BB962C8B-B14F-4D97-AF65-F5344CB8AC3E}">
        <p14:creationId xmlns:p14="http://schemas.microsoft.com/office/powerpoint/2010/main" val="110083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УСЛОВНЫЙ ОПЕРАТОР IF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B9839-869A-983A-6954-5FD63796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875493"/>
            <a:ext cx="12188952" cy="383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01575-9A4C-7E7B-692B-7C1A1AFF669B}"/>
              </a:ext>
            </a:extLst>
          </p:cNvPr>
          <p:cNvSpPr txBox="1"/>
          <p:nvPr/>
        </p:nvSpPr>
        <p:spPr>
          <a:xfrm>
            <a:off x="1432239" y="5763286"/>
            <a:ext cx="9324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if</a:t>
            </a:r>
            <a:r>
              <a:rPr lang="ru-RU" sz="2800" b="1" dirty="0"/>
              <a:t> ( </a:t>
            </a:r>
            <a:r>
              <a:rPr lang="ru-RU" sz="2800" b="1" dirty="0" err="1"/>
              <a:t>логическое_выражение</a:t>
            </a:r>
            <a:r>
              <a:rPr lang="ru-RU" sz="2800" b="1" dirty="0"/>
              <a:t> ) оператор1; [ </a:t>
            </a:r>
            <a:r>
              <a:rPr lang="ru-RU" sz="2800" b="1" dirty="0" err="1"/>
              <a:t>else</a:t>
            </a:r>
            <a:r>
              <a:rPr lang="ru-RU" sz="2800" b="1" dirty="0"/>
              <a:t> оператор2; ]</a:t>
            </a:r>
          </a:p>
        </p:txBody>
      </p:sp>
    </p:spTree>
    <p:extLst>
      <p:ext uri="{BB962C8B-B14F-4D97-AF65-F5344CB8AC3E}">
        <p14:creationId xmlns:p14="http://schemas.microsoft.com/office/powerpoint/2010/main" val="3655920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УСЛОВНЫЙ ОПЕРАТОР IF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B9839-869A-983A-6954-5FD63796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875493"/>
            <a:ext cx="12188952" cy="383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01575-9A4C-7E7B-692B-7C1A1AFF669B}"/>
              </a:ext>
            </a:extLst>
          </p:cNvPr>
          <p:cNvSpPr txBox="1"/>
          <p:nvPr/>
        </p:nvSpPr>
        <p:spPr>
          <a:xfrm>
            <a:off x="1432239" y="5763286"/>
            <a:ext cx="9324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if</a:t>
            </a:r>
            <a:r>
              <a:rPr lang="ru-RU" sz="2800" b="1" dirty="0"/>
              <a:t> ( </a:t>
            </a:r>
            <a:r>
              <a:rPr lang="ru-RU" sz="2800" b="1" dirty="0" err="1"/>
              <a:t>логическое_выражение</a:t>
            </a:r>
            <a:r>
              <a:rPr lang="ru-RU" sz="2800" b="1" dirty="0"/>
              <a:t> ) оператор1; [ </a:t>
            </a:r>
            <a:r>
              <a:rPr lang="ru-RU" sz="2800" b="1" dirty="0" err="1"/>
              <a:t>else</a:t>
            </a:r>
            <a:r>
              <a:rPr lang="ru-RU" sz="2800" b="1" dirty="0"/>
              <a:t> оператор2; ]</a:t>
            </a:r>
          </a:p>
        </p:txBody>
      </p:sp>
    </p:spTree>
    <p:extLst>
      <p:ext uri="{BB962C8B-B14F-4D97-AF65-F5344CB8AC3E}">
        <p14:creationId xmlns:p14="http://schemas.microsoft.com/office/powerpoint/2010/main" val="1117724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 ВЫБОРА </a:t>
            </a:r>
            <a:r>
              <a:rPr lang="en-US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SWITCH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812D99-65CC-9473-742B-26861F75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6" y="1442034"/>
            <a:ext cx="9943462" cy="47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1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784CA-A264-DAA2-BA70-5B939F832186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10D42-41BE-156A-165C-F297CC770273}"/>
              </a:ext>
            </a:extLst>
          </p:cNvPr>
          <p:cNvSpPr txBox="1"/>
          <p:nvPr/>
        </p:nvSpPr>
        <p:spPr>
          <a:xfrm>
            <a:off x="222738" y="1565980"/>
            <a:ext cx="117465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b="1" i="0" u="sng" dirty="0">
                <a:effectLst/>
              </a:rPr>
              <a:t>Алфавит C# включает: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буквы (латинские и национальных алфавитов) и символ подчеркивания (_), который употребляется наряду с буквами;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цифры;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специальные символы, например.+, *, { и &amp;;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пробельные символы (пробел и символы табуляции);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символы перевода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3760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 ВЫБОРА </a:t>
            </a:r>
            <a:r>
              <a:rPr lang="en-US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SWITCH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D89BC-4458-845E-CCDE-E73018182BDF}"/>
              </a:ext>
            </a:extLst>
          </p:cNvPr>
          <p:cNvSpPr txBox="1"/>
          <p:nvPr/>
        </p:nvSpPr>
        <p:spPr>
          <a:xfrm>
            <a:off x="625642" y="2551836"/>
            <a:ext cx="107281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switch</a:t>
            </a:r>
            <a:r>
              <a:rPr lang="ru-RU" sz="2800" dirty="0"/>
              <a:t> ( выражение ){</a:t>
            </a:r>
          </a:p>
          <a:p>
            <a:r>
              <a:rPr lang="ru-RU" sz="2800" dirty="0"/>
              <a:t>  </a:t>
            </a:r>
            <a:r>
              <a:rPr lang="ru-RU" sz="2800" dirty="0" err="1"/>
              <a:t>case</a:t>
            </a:r>
            <a:r>
              <a:rPr lang="ru-RU" sz="2800" dirty="0"/>
              <a:t> константное_выражение_1: [ список_операторов_1 ]</a:t>
            </a:r>
          </a:p>
          <a:p>
            <a:r>
              <a:rPr lang="ru-RU" sz="2800" dirty="0"/>
              <a:t>  </a:t>
            </a:r>
            <a:r>
              <a:rPr lang="ru-RU" sz="2800" dirty="0" err="1"/>
              <a:t>case</a:t>
            </a:r>
            <a:r>
              <a:rPr lang="ru-RU" sz="2800" dirty="0"/>
              <a:t> константное_выражение_2: [ список_операторов_2 ]</a:t>
            </a:r>
          </a:p>
          <a:p>
            <a:r>
              <a:rPr lang="ru-RU" sz="2800" dirty="0"/>
              <a:t>  </a:t>
            </a:r>
            <a:r>
              <a:rPr lang="ru-RU" sz="2800" dirty="0" err="1"/>
              <a:t>case</a:t>
            </a:r>
            <a:r>
              <a:rPr lang="ru-RU" sz="2800" dirty="0"/>
              <a:t> </a:t>
            </a:r>
            <a:r>
              <a:rPr lang="ru-RU" sz="2800" dirty="0" err="1"/>
              <a:t>константное_выражение_n</a:t>
            </a:r>
            <a:r>
              <a:rPr lang="ru-RU" sz="2800" dirty="0"/>
              <a:t>: [ </a:t>
            </a:r>
            <a:r>
              <a:rPr lang="ru-RU" sz="2800" dirty="0" err="1"/>
              <a:t>список_операторов_n</a:t>
            </a:r>
            <a:r>
              <a:rPr lang="ru-RU" sz="2800" dirty="0"/>
              <a:t> ]</a:t>
            </a:r>
          </a:p>
          <a:p>
            <a:r>
              <a:rPr lang="ru-RU" sz="2800" dirty="0"/>
              <a:t>  [ </a:t>
            </a:r>
            <a:r>
              <a:rPr lang="ru-RU" sz="2800" dirty="0" err="1"/>
              <a:t>default</a:t>
            </a:r>
            <a:r>
              <a:rPr lang="ru-RU" sz="2800" dirty="0"/>
              <a:t>: операторы ]</a:t>
            </a:r>
          </a:p>
          <a:p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365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 ВЫБОРА </a:t>
            </a:r>
            <a:r>
              <a:rPr lang="en-US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SWITCH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7B28CD-DBEE-D771-14C9-C7D0B772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69" y="1690688"/>
            <a:ext cx="8108438" cy="460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54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 ВЫБОРА </a:t>
            </a:r>
            <a:r>
              <a:rPr lang="en-US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SWITCH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7B28CD-DBEE-D771-14C9-C7D0B772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69" y="1690688"/>
            <a:ext cx="8108438" cy="460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86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 ВЫБОРА </a:t>
            </a:r>
            <a:r>
              <a:rPr lang="en-US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SWITCH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7B28CD-DBEE-D771-14C9-C7D0B772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69" y="1690688"/>
            <a:ext cx="8108438" cy="460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67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 ВЫБОРА </a:t>
            </a:r>
            <a:r>
              <a:rPr lang="en-US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SWITCH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7B28CD-DBEE-D771-14C9-C7D0B772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69" y="1690688"/>
            <a:ext cx="8108438" cy="460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450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ОПЕРАТОРЫ ЦИКЛА</a:t>
            </a:r>
            <a:endParaRPr lang="en-US" sz="52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E98BA-4A6A-BBD0-FC9A-3ADD9CB0E7C4}"/>
              </a:ext>
            </a:extLst>
          </p:cNvPr>
          <p:cNvSpPr txBox="1"/>
          <p:nvPr/>
        </p:nvSpPr>
        <p:spPr>
          <a:xfrm>
            <a:off x="633664" y="2166827"/>
            <a:ext cx="103591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u="sng" dirty="0"/>
              <a:t>Операторы цикла </a:t>
            </a:r>
            <a:r>
              <a:rPr lang="ru-RU" sz="3200" dirty="0"/>
              <a:t>используются для </a:t>
            </a:r>
            <a:r>
              <a:rPr lang="ru-RU" sz="3200" b="1" u="sng" dirty="0"/>
              <a:t>вычислений</a:t>
            </a:r>
            <a:r>
              <a:rPr lang="ru-RU" sz="3200" dirty="0"/>
              <a:t>, </a:t>
            </a:r>
            <a:r>
              <a:rPr lang="ru-RU" sz="3200" b="1" u="sng" dirty="0"/>
              <a:t>повторяющихся многократно</a:t>
            </a:r>
            <a:r>
              <a:rPr lang="ru-RU" sz="3200" dirty="0"/>
              <a:t>. В </a:t>
            </a:r>
            <a:r>
              <a:rPr lang="ru-RU" sz="3200" b="1" u="sng" dirty="0"/>
              <a:t>C#</a:t>
            </a:r>
            <a:r>
              <a:rPr lang="ru-RU" sz="3200" dirty="0"/>
              <a:t> имеется </a:t>
            </a:r>
            <a:r>
              <a:rPr lang="ru-RU" sz="3200" b="1" u="sng" dirty="0"/>
              <a:t>четыре вида </a:t>
            </a:r>
            <a:r>
              <a:rPr lang="ru-RU" sz="3200" dirty="0"/>
              <a:t>циклов: цикл с предусловием </a:t>
            </a:r>
            <a:r>
              <a:rPr lang="ru-RU" sz="3200" b="1" u="sng" dirty="0" err="1"/>
              <a:t>while</a:t>
            </a:r>
            <a:r>
              <a:rPr lang="ru-RU" sz="3200" dirty="0"/>
              <a:t>, цикл с постусловием </a:t>
            </a:r>
            <a:r>
              <a:rPr lang="ru-RU" sz="3200" b="1" u="sng" dirty="0" err="1"/>
              <a:t>repeat</a:t>
            </a:r>
            <a:r>
              <a:rPr lang="ru-RU" sz="3200" dirty="0"/>
              <a:t>, цикл с параметром </a:t>
            </a:r>
            <a:r>
              <a:rPr lang="ru-RU" sz="3200" b="1" u="sng" dirty="0" err="1"/>
              <a:t>for</a:t>
            </a:r>
            <a:r>
              <a:rPr lang="ru-RU" sz="3200" dirty="0"/>
              <a:t> и цикл перебора </a:t>
            </a:r>
            <a:r>
              <a:rPr lang="ru-RU" sz="3200" b="1" u="sng" dirty="0" err="1"/>
              <a:t>foreach</a:t>
            </a:r>
            <a:r>
              <a:rPr lang="ru-RU" sz="3200" dirty="0"/>
              <a:t>. Каждый из них состоит из определенной последовательности операторов.</a:t>
            </a:r>
          </a:p>
        </p:txBody>
      </p:sp>
    </p:spTree>
    <p:extLst>
      <p:ext uri="{BB962C8B-B14F-4D97-AF65-F5344CB8AC3E}">
        <p14:creationId xmlns:p14="http://schemas.microsoft.com/office/powerpoint/2010/main" val="345784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ОПЕРАТОРЫ ЦИКЛА</a:t>
            </a:r>
            <a:endParaRPr lang="en-US" sz="52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E98BA-4A6A-BBD0-FC9A-3ADD9CB0E7C4}"/>
              </a:ext>
            </a:extLst>
          </p:cNvPr>
          <p:cNvSpPr txBox="1"/>
          <p:nvPr/>
        </p:nvSpPr>
        <p:spPr>
          <a:xfrm>
            <a:off x="633664" y="2166827"/>
            <a:ext cx="103591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Блок, ради выполнения которого и организуется цикл, называется </a:t>
            </a:r>
            <a:r>
              <a:rPr lang="ru-RU" sz="3200" b="1" u="sng" dirty="0"/>
              <a:t>телом цикла.</a:t>
            </a:r>
          </a:p>
          <a:p>
            <a:endParaRPr lang="ru-RU" sz="3200" b="1" u="sng" dirty="0"/>
          </a:p>
          <a:p>
            <a:r>
              <a:rPr lang="ru-RU" sz="3200" dirty="0"/>
              <a:t>Остальные операторы служат управления процессом повторения: это начальные установки, проверка условия продолжения цикла и модификация параметра цикла. Один проход цикла называется </a:t>
            </a:r>
            <a:r>
              <a:rPr lang="ru-RU" sz="3200" b="1" u="sng" dirty="0"/>
              <a:t>итерацией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0432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ОПЕРАТОРЫ ЦИКЛА</a:t>
            </a:r>
            <a:endParaRPr lang="en-US" sz="52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E98BA-4A6A-BBD0-FC9A-3ADD9CB0E7C4}"/>
              </a:ext>
            </a:extLst>
          </p:cNvPr>
          <p:cNvSpPr txBox="1"/>
          <p:nvPr/>
        </p:nvSpPr>
        <p:spPr>
          <a:xfrm>
            <a:off x="633664" y="2166827"/>
            <a:ext cx="10359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Начальные установки служат для того, чтобы до входа в цикл задать значения переменных, которые в нем используются.</a:t>
            </a:r>
          </a:p>
        </p:txBody>
      </p:sp>
    </p:spTree>
    <p:extLst>
      <p:ext uri="{BB962C8B-B14F-4D97-AF65-F5344CB8AC3E}">
        <p14:creationId xmlns:p14="http://schemas.microsoft.com/office/powerpoint/2010/main" val="221047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ОПЕРАТОРЫ ЦИКЛА</a:t>
            </a:r>
            <a:endParaRPr lang="en-US" sz="52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E98BA-4A6A-BBD0-FC9A-3ADD9CB0E7C4}"/>
              </a:ext>
            </a:extLst>
          </p:cNvPr>
          <p:cNvSpPr txBox="1"/>
          <p:nvPr/>
        </p:nvSpPr>
        <p:spPr>
          <a:xfrm>
            <a:off x="633664" y="2166827"/>
            <a:ext cx="103591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u="sng" dirty="0"/>
              <a:t>Параметром цикла </a:t>
            </a:r>
            <a:r>
              <a:rPr lang="ru-RU" sz="3200" dirty="0"/>
              <a:t>называется п</a:t>
            </a:r>
            <a:r>
              <a:rPr lang="ru-RU" sz="3200" b="1" u="sng" dirty="0"/>
              <a:t>еременная</a:t>
            </a:r>
            <a:r>
              <a:rPr lang="ru-RU" sz="3200" dirty="0"/>
              <a:t>, которая </a:t>
            </a:r>
            <a:r>
              <a:rPr lang="ru-RU" sz="3200" b="1" u="sng" dirty="0"/>
              <a:t>используется</a:t>
            </a:r>
            <a:r>
              <a:rPr lang="ru-RU" sz="3200" dirty="0"/>
              <a:t> при проверке условия </a:t>
            </a:r>
            <a:r>
              <a:rPr lang="ru-RU" sz="3200" b="1" u="sng" dirty="0"/>
              <a:t>продолжения цикла </a:t>
            </a:r>
            <a:r>
              <a:rPr lang="ru-RU" sz="3200" dirty="0"/>
              <a:t>и принудительно изменяется на каждой итерации, причем, как правило, на одну и ту же величину.</a:t>
            </a:r>
          </a:p>
          <a:p>
            <a:endParaRPr lang="ru-RU" sz="3200" dirty="0"/>
          </a:p>
          <a:p>
            <a:r>
              <a:rPr lang="ru-RU" sz="3200" dirty="0"/>
              <a:t>Если параметр цикла </a:t>
            </a:r>
            <a:r>
              <a:rPr lang="ru-RU" sz="3200" b="1" u="sng" dirty="0"/>
              <a:t>целочисленный</a:t>
            </a:r>
            <a:r>
              <a:rPr lang="ru-RU" sz="3200" dirty="0"/>
              <a:t>, он называется </a:t>
            </a:r>
            <a:r>
              <a:rPr lang="ru-RU" sz="3200" b="1" u="sng" dirty="0"/>
              <a:t>счетчиком цикла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6070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DB4801-A82E-3E8B-5FC1-BDBBCCCC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38" y="215362"/>
            <a:ext cx="791527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1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609B01-E073-8041-7EF9-62BBB87E5D2C}"/>
              </a:ext>
            </a:extLst>
          </p:cNvPr>
          <p:cNvSpPr txBox="1"/>
          <p:nvPr/>
        </p:nvSpPr>
        <p:spPr>
          <a:xfrm>
            <a:off x="758092" y="1417080"/>
            <a:ext cx="106758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u="sng" dirty="0">
                <a:solidFill>
                  <a:srgbClr val="FF0000"/>
                </a:solidFill>
                <a:effectLst/>
              </a:rPr>
              <a:t>ЛЕКСЕМА</a:t>
            </a:r>
            <a:r>
              <a:rPr lang="ru-RU" sz="3200" b="1" i="0" dirty="0">
                <a:effectLst/>
              </a:rPr>
              <a:t> — это минимальная единица языка, имеющая самостоятельный смысл. </a:t>
            </a:r>
          </a:p>
          <a:p>
            <a:endParaRPr lang="ru-RU" sz="3200" b="1" dirty="0"/>
          </a:p>
          <a:p>
            <a:r>
              <a:rPr lang="ru-RU" sz="3200" b="1" i="0" dirty="0">
                <a:effectLst/>
              </a:rPr>
              <a:t>Существуют следующие виды лексем: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имена (идентификаторы);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ключевые слова;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знаки операций;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разделители;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</a:rPr>
              <a:t>литералы (константы).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DB00B-8903-BC6C-E847-705F3247837C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</p:spTree>
    <p:extLst>
      <p:ext uri="{BB962C8B-B14F-4D97-AF65-F5344CB8AC3E}">
        <p14:creationId xmlns:p14="http://schemas.microsoft.com/office/powerpoint/2010/main" val="9929373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CE38B-7E47-971A-7766-D8504355F188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200" b="1" dirty="0" smtClean="0">
                <a:latin typeface="+mj-lt"/>
                <a:ea typeface="+mj-ea"/>
                <a:cs typeface="+mj-cs"/>
              </a:rPr>
              <a:t>ЦИКЛ С ПРЕДУСЛОВИЕМ </a:t>
            </a:r>
            <a:r>
              <a:rPr lang="en-US" sz="5200" b="1" dirty="0" smtClean="0">
                <a:latin typeface="+mj-lt"/>
                <a:ea typeface="+mj-ea"/>
                <a:cs typeface="+mj-cs"/>
              </a:rPr>
              <a:t>WHILE</a:t>
            </a:r>
            <a:endParaRPr lang="en-US" sz="52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E98BA-4A6A-BBD0-FC9A-3ADD9CB0E7C4}"/>
              </a:ext>
            </a:extLst>
          </p:cNvPr>
          <p:cNvSpPr txBox="1"/>
          <p:nvPr/>
        </p:nvSpPr>
        <p:spPr>
          <a:xfrm>
            <a:off x="633664" y="2166827"/>
            <a:ext cx="10359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Формат оператора прост:</a:t>
            </a:r>
          </a:p>
          <a:p>
            <a:endParaRPr lang="ru-RU" sz="3200" b="1" u="sng" dirty="0"/>
          </a:p>
          <a:p>
            <a:r>
              <a:rPr lang="ru-RU" sz="3200" b="1" u="sng" dirty="0" err="1"/>
              <a:t>while</a:t>
            </a:r>
            <a:r>
              <a:rPr lang="ru-RU" sz="3200" b="1" u="sng" dirty="0"/>
              <a:t> ( выражение ) оператор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0568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 С ПОСТУСЛОВИЕМ </a:t>
            </a:r>
            <a:r>
              <a:rPr lang="en-US" b="1" dirty="0" smtClean="0"/>
              <a:t>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117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DO </a:t>
            </a:r>
            <a:r>
              <a:rPr lang="ru-RU" b="1" dirty="0" smtClean="0"/>
              <a:t>ОПЕРАТОР </a:t>
            </a:r>
            <a:r>
              <a:rPr lang="en-US" b="1" dirty="0" smtClean="0"/>
              <a:t>WHILE </a:t>
            </a:r>
            <a:r>
              <a:rPr lang="ru-RU" b="1" dirty="0" smtClean="0"/>
              <a:t>ВЫРАЖЕНИЕ;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4755" y="2551837"/>
            <a:ext cx="1083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Цикл завершается, когда выражение станет равным </a:t>
            </a:r>
            <a:r>
              <a:rPr lang="ru-RU" sz="3600" b="1" dirty="0" err="1"/>
              <a:t>false</a:t>
            </a:r>
            <a:r>
              <a:rPr lang="ru-RU" sz="3600" dirty="0"/>
              <a:t> или в теле цикла будет выполнен </a:t>
            </a:r>
            <a:r>
              <a:rPr lang="ru-RU" sz="3600" dirty="0" smtClean="0"/>
              <a:t>какой-либо оператор </a:t>
            </a:r>
            <a:r>
              <a:rPr lang="ru-RU" sz="3600" dirty="0"/>
              <a:t>передачи 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15653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 С ПАРАМЕТРОМ </a:t>
            </a:r>
            <a:r>
              <a:rPr lang="en-US" b="1" dirty="0" smtClean="0"/>
              <a:t>FOR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1175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err="1"/>
              <a:t>for</a:t>
            </a:r>
            <a:r>
              <a:rPr lang="ru-RU" b="1" dirty="0"/>
              <a:t> ( инициализация; выражение; модификации ) оператор;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4755" y="2551837"/>
            <a:ext cx="1083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Цикл завершается, когда выражение станет равным </a:t>
            </a:r>
            <a:r>
              <a:rPr lang="ru-RU" sz="3600" b="1" dirty="0" err="1"/>
              <a:t>false</a:t>
            </a:r>
            <a:r>
              <a:rPr lang="ru-RU" sz="3600" dirty="0"/>
              <a:t> или в теле цикла будет выполнен </a:t>
            </a:r>
            <a:r>
              <a:rPr lang="ru-RU" sz="3600" dirty="0" smtClean="0"/>
              <a:t>какой-либо оператор </a:t>
            </a:r>
            <a:r>
              <a:rPr lang="ru-RU" sz="3600" dirty="0"/>
              <a:t>передачи управления.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07554" y="4306163"/>
            <a:ext cx="36801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(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</a:t>
            </a:r>
            <a:r>
              <a:rPr lang="ru-RU" sz="2800" dirty="0"/>
              <a:t>О, </a:t>
            </a:r>
            <a:r>
              <a:rPr lang="en-US" sz="2800" dirty="0"/>
              <a:t>j = 20; ...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k, m;</a:t>
            </a:r>
          </a:p>
          <a:p>
            <a:endParaRPr lang="en-US" sz="2800" dirty="0"/>
          </a:p>
          <a:p>
            <a:r>
              <a:rPr lang="en-US" sz="2800" dirty="0"/>
              <a:t>for ( k = 1, m = 0; ...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74986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7911" y="2304323"/>
            <a:ext cx="9584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Модификации выполняются после каждой итерации цикла и служат обычно для изменения параметров цикла.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49489" y="489302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ЦИКЛ С ПАРАМЕТРОМ </a:t>
            </a:r>
            <a:r>
              <a:rPr lang="en-US" b="1" dirty="0" smtClean="0"/>
              <a:t>FOR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65808" y="4597975"/>
            <a:ext cx="9585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4000" dirty="0"/>
              <a:t>for ( int i = 0, j = 20; i &lt; 5 &amp;&amp; j &gt; 10; i++, j-- ) ...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28907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9489" y="1841479"/>
            <a:ext cx="103829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/>
              <a:t>Метод</a:t>
            </a:r>
            <a:r>
              <a:rPr lang="ru-RU" sz="4000" dirty="0"/>
              <a:t> — это функциональный элемент класса, который реализует вычисления или другие действия, выполняемые классом или экземпляром</a:t>
            </a:r>
            <a:r>
              <a:rPr lang="ru-RU" sz="4000" dirty="0" smtClean="0"/>
              <a:t>.</a:t>
            </a:r>
          </a:p>
          <a:p>
            <a:pPr algn="ctr"/>
            <a:r>
              <a:rPr lang="ru-RU" sz="4000" b="1" dirty="0">
                <a:solidFill>
                  <a:srgbClr val="FF0000"/>
                </a:solidFill>
              </a:rPr>
              <a:t>Методы определяют поведение класса.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49489" y="489302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МЕТОДЫ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55590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9489" y="1841479"/>
            <a:ext cx="103829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Синтаксис метода:</a:t>
            </a:r>
          </a:p>
          <a:p>
            <a:endParaRPr lang="ru-RU" sz="4000" b="1" dirty="0"/>
          </a:p>
          <a:p>
            <a:pPr algn="ctr"/>
            <a:r>
              <a:rPr lang="ru-RU" sz="4000" b="1" dirty="0"/>
              <a:t>[ атрибуты ] [ спецификаторы ] тип </a:t>
            </a:r>
            <a:r>
              <a:rPr lang="ru-RU" sz="4000" b="1" dirty="0" err="1"/>
              <a:t>имя_метода</a:t>
            </a:r>
            <a:r>
              <a:rPr lang="ru-RU" sz="4000" b="1" dirty="0"/>
              <a:t> ( [ параметры ] )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49489" y="489302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МЕТОДЫ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56783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49489" y="489302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МЕТОДЫ</a:t>
            </a:r>
            <a:endParaRPr lang="ru-RU" b="1" dirty="0"/>
          </a:p>
        </p:txBody>
      </p:sp>
      <p:pic>
        <p:nvPicPr>
          <p:cNvPr id="1026" name="Picture 2" descr="https://present5.com/presentation/-29713962_65316132/image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289" y="147125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720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b0J-jClRCaw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332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1867" y="2828836"/>
            <a:ext cx="110518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/>
              <a:t>Параметры используются для обмена информацией с методом</a:t>
            </a:r>
            <a:r>
              <a:rPr lang="ru-RU" sz="2800" dirty="0"/>
              <a:t>. Параметр представляет собой локальную переменную, которая при вызове метода принимает значение соответствующего аргумента.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4645" y="50059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МЕТОДЫ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903335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62756" y="751344"/>
            <a:ext cx="99906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Параметры методов</a:t>
            </a:r>
          </a:p>
          <a:p>
            <a:r>
              <a:rPr lang="ru-RU" dirty="0" smtClean="0"/>
              <a:t>При </a:t>
            </a:r>
            <a:r>
              <a:rPr lang="ru-RU" dirty="0"/>
              <a:t>вызове метода выполняются следующие действия: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Вычисляются выражения, стоящие на месте аргументов.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Выделяется память под параметры метода в соответствии с их типом.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Каждому из параметров сопоставляется соответствующий аргумент (аргументы как бы накладываются на параметры и замещают их).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Выполняется тело метода.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метод возвращает значение, оно передается в точку вызова; если метод имеет тип </a:t>
            </a:r>
            <a:r>
              <a:rPr lang="ru-RU" dirty="0" err="1"/>
              <a:t>void</a:t>
            </a:r>
            <a:r>
              <a:rPr lang="ru-RU" dirty="0"/>
              <a:t>, управление передается на оператор, следующий после вызова. При этом проверяется соответствие типов аргументов и параметров и при необходимости выполняется их преобразование. При несоответствии типов выдается диагностическое сообщение.</a:t>
            </a:r>
          </a:p>
        </p:txBody>
      </p:sp>
    </p:spTree>
    <p:extLst>
      <p:ext uri="{BB962C8B-B14F-4D97-AF65-F5344CB8AC3E}">
        <p14:creationId xmlns:p14="http://schemas.microsoft.com/office/powerpoint/2010/main" val="38580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CE793-611E-D85C-72ED-1374818DDD0A}"/>
              </a:ext>
            </a:extLst>
          </p:cNvPr>
          <p:cNvSpPr txBox="1"/>
          <p:nvPr/>
        </p:nvSpPr>
        <p:spPr>
          <a:xfrm>
            <a:off x="382953" y="2072697"/>
            <a:ext cx="112385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u="sng" dirty="0">
                <a:solidFill>
                  <a:srgbClr val="FF0000"/>
                </a:solidFill>
                <a:effectLst/>
              </a:rPr>
              <a:t>Директивы препроцессора C# </a:t>
            </a:r>
            <a:r>
              <a:rPr lang="ru-RU" sz="3200" b="0" i="0" dirty="0">
                <a:effectLst/>
              </a:rPr>
              <a:t>- это команды компилятора, влияющие на процесс компиляции. Эти команды определяют, какие разделы кода компилировать или как обрабатывать конкретные ошибки и предупреждения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3123D-3B4B-BBC0-EB4D-D3CF7BF7DA2C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</p:spTree>
    <p:extLst>
      <p:ext uri="{BB962C8B-B14F-4D97-AF65-F5344CB8AC3E}">
        <p14:creationId xmlns:p14="http://schemas.microsoft.com/office/powerpoint/2010/main" val="854663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59555" y="2625299"/>
            <a:ext cx="999066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Существуют два способа передачи параметров: по </a:t>
            </a:r>
            <a:endParaRPr lang="ru-RU" sz="3200" b="1" dirty="0" smtClean="0"/>
          </a:p>
          <a:p>
            <a:pPr algn="ctr"/>
            <a:r>
              <a:rPr lang="ru-RU" sz="4400" b="1" u="sng" dirty="0" smtClean="0">
                <a:solidFill>
                  <a:srgbClr val="FF0000"/>
                </a:solidFill>
              </a:rPr>
              <a:t>значению </a:t>
            </a:r>
            <a:r>
              <a:rPr lang="ru-RU" sz="4400" b="1" u="sng" dirty="0">
                <a:solidFill>
                  <a:srgbClr val="FF0000"/>
                </a:solidFill>
              </a:rPr>
              <a:t>и по ссылке</a:t>
            </a:r>
            <a:r>
              <a:rPr lang="ru-RU" sz="3200" b="1" dirty="0"/>
              <a:t>.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4645" y="50059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МЕТОДЫ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836836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27289" y="495069"/>
            <a:ext cx="983262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400" b="1" u="sng" dirty="0" smtClean="0"/>
              <a:t>параметры-значения</a:t>
            </a:r>
            <a:r>
              <a:rPr lang="ru-RU" sz="4400" dirty="0" smtClean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u="sng" dirty="0" smtClean="0"/>
              <a:t>параметры-ссылки</a:t>
            </a:r>
            <a:r>
              <a:rPr lang="ru-RU" sz="4400" dirty="0" smtClean="0"/>
              <a:t> — описываются с помощью ключевого слова </a:t>
            </a:r>
            <a:r>
              <a:rPr lang="ru-RU" sz="4400" dirty="0" err="1" smtClean="0"/>
              <a:t>ref</a:t>
            </a:r>
            <a:r>
              <a:rPr lang="ru-RU" sz="4400" dirty="0" smtClean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u="sng" dirty="0" smtClean="0"/>
              <a:t>выходные параметры </a:t>
            </a:r>
            <a:r>
              <a:rPr lang="ru-RU" sz="4400" dirty="0" smtClean="0"/>
              <a:t>— описываются с помощью ключевого слова </a:t>
            </a:r>
            <a:r>
              <a:rPr lang="ru-RU" sz="4400" dirty="0" err="1" smtClean="0"/>
              <a:t>out</a:t>
            </a:r>
            <a:r>
              <a:rPr lang="ru-RU" sz="4400" dirty="0" smtClean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u="sng" dirty="0" smtClean="0"/>
              <a:t>параметры-массивы</a:t>
            </a:r>
            <a:r>
              <a:rPr lang="ru-RU" sz="4400" dirty="0" smtClean="0"/>
              <a:t> — описываются с помощью ключевого слова </a:t>
            </a:r>
            <a:r>
              <a:rPr lang="ru-RU" sz="4400" dirty="0" err="1" smtClean="0"/>
              <a:t>params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95908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05163" y="343090"/>
            <a:ext cx="54732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/>
              <a:t>Параметры-значения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63660" y="1912245"/>
            <a:ext cx="2411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void </a:t>
            </a:r>
            <a:r>
              <a:rPr lang="ru-RU" sz="3200" b="1" dirty="0"/>
              <a:t>Р( </a:t>
            </a:r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ru-RU" sz="3200" b="1" dirty="0"/>
              <a:t>х )</a:t>
            </a:r>
          </a:p>
        </p:txBody>
      </p:sp>
    </p:spTree>
    <p:extLst>
      <p:ext uri="{BB962C8B-B14F-4D97-AF65-F5344CB8AC3E}">
        <p14:creationId xmlns:p14="http://schemas.microsoft.com/office/powerpoint/2010/main" val="26129034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17287" y="297933"/>
            <a:ext cx="7670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Параметры-ссылки</a:t>
            </a:r>
            <a:endParaRPr lang="ru-RU" sz="6000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65728" y="3041134"/>
            <a:ext cx="47732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void </a:t>
            </a:r>
            <a:r>
              <a:rPr lang="ru-RU" sz="5400" dirty="0"/>
              <a:t>Р( </a:t>
            </a:r>
            <a:r>
              <a:rPr lang="en-US" sz="5400" dirty="0"/>
              <a:t>ref </a:t>
            </a:r>
            <a:r>
              <a:rPr lang="en-US" sz="5400" dirty="0" err="1"/>
              <a:t>int</a:t>
            </a:r>
            <a:r>
              <a:rPr lang="en-US" sz="5400" dirty="0"/>
              <a:t> </a:t>
            </a:r>
            <a:r>
              <a:rPr lang="ru-RU" sz="5400" dirty="0"/>
              <a:t>х )</a:t>
            </a:r>
          </a:p>
        </p:txBody>
      </p:sp>
    </p:spTree>
    <p:extLst>
      <p:ext uri="{BB962C8B-B14F-4D97-AF65-F5344CB8AC3E}">
        <p14:creationId xmlns:p14="http://schemas.microsoft.com/office/powerpoint/2010/main" val="29731974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69303" y="410823"/>
            <a:ext cx="6306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/>
              <a:t>ВЫХОДНЫЕ ПАРАМЕТРЫ</a:t>
            </a:r>
            <a:endParaRPr lang="ru-RU" sz="4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9782" y="1849735"/>
            <a:ext cx="99455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Довольно часто возникает необходимость в методах, которые формируют несколько величин, например, если в методе создаются объекты или инициализируются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129831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7E2141-3DA3-416C-CFBF-2F1AB04D8157}"/>
              </a:ext>
            </a:extLst>
          </p:cNvPr>
          <p:cNvSpPr txBox="1"/>
          <p:nvPr/>
        </p:nvSpPr>
        <p:spPr>
          <a:xfrm>
            <a:off x="476738" y="1334836"/>
            <a:ext cx="109884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u="sng" dirty="0">
                <a:solidFill>
                  <a:srgbClr val="FF0000"/>
                </a:solidFill>
                <a:effectLst/>
              </a:rPr>
              <a:t>Директивы</a:t>
            </a:r>
            <a:r>
              <a:rPr lang="ru-RU" sz="3200" b="1" i="0" dirty="0">
                <a:effectLst/>
              </a:rPr>
              <a:t> препроцессора пришли в </a:t>
            </a:r>
            <a:r>
              <a:rPr lang="ru-RU" sz="3200" b="1" i="0" u="sng" dirty="0">
                <a:effectLst/>
              </a:rPr>
              <a:t>C#</a:t>
            </a:r>
            <a:r>
              <a:rPr lang="ru-RU" sz="3200" b="1" i="0" dirty="0">
                <a:effectLst/>
              </a:rPr>
              <a:t> из его предшественника — языка </a:t>
            </a:r>
            <a:r>
              <a:rPr lang="ru-RU" sz="3200" b="1" i="0" u="sng" dirty="0">
                <a:effectLst/>
              </a:rPr>
              <a:t>C++. </a:t>
            </a:r>
          </a:p>
          <a:p>
            <a:endParaRPr lang="ru-RU" sz="3200" b="1" u="sng" dirty="0"/>
          </a:p>
          <a:p>
            <a:r>
              <a:rPr lang="ru-RU" sz="3200" b="1" i="0" dirty="0">
                <a:effectLst/>
              </a:rPr>
              <a:t>Препроцессором называется предварительная стадия компиляции, на которой формируется окончательный вид исходного текста программы. </a:t>
            </a:r>
          </a:p>
          <a:p>
            <a:endParaRPr lang="ru-RU" sz="3200" b="1" dirty="0"/>
          </a:p>
          <a:p>
            <a:r>
              <a:rPr lang="ru-RU" sz="3200" b="1" i="0" dirty="0">
                <a:effectLst/>
              </a:rPr>
              <a:t>Например, с помощью директив (инструкций, команд) препроцессора можно включить или выключить из процесса компиляции фрагменты кода.</a:t>
            </a:r>
            <a:endParaRPr lang="ru-RU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74983-7904-A955-76A2-75272771EB4E}"/>
              </a:ext>
            </a:extLst>
          </p:cNvPr>
          <p:cNvSpPr txBox="1"/>
          <p:nvPr/>
        </p:nvSpPr>
        <p:spPr>
          <a:xfrm>
            <a:off x="3047499" y="290581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</a:rPr>
              <a:t>АЛФАВИТ И ЛЕКСЕМЫ</a:t>
            </a:r>
          </a:p>
        </p:txBody>
      </p:sp>
    </p:spTree>
    <p:extLst>
      <p:ext uri="{BB962C8B-B14F-4D97-AF65-F5344CB8AC3E}">
        <p14:creationId xmlns:p14="http://schemas.microsoft.com/office/powerpoint/2010/main" val="596582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5307</Words>
  <Application>Microsoft Office PowerPoint</Application>
  <PresentationFormat>Широкоэкранный</PresentationFormat>
  <Paragraphs>510</Paragraphs>
  <Slides>84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inherit</vt:lpstr>
      <vt:lpstr>PT Serif</vt:lpstr>
      <vt:lpstr>var(--article-header-font-family,'Museo',"Noto Sans Armenian","Noto Sans Bengali","Noto Sans Cherokee","Noto Sans Devanagari","Noto Sans Ethiopic","Noto Sans Georgian","Noto Sans Hebrew","Noto Sans Kannada","Noto Sans Khmer","Noto Sans Lao","Noto Sans Osm</vt:lpstr>
      <vt:lpstr>Тема Office</vt:lpstr>
      <vt:lpstr>Лекция №0. Основы языка C#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С ПОСТУСЛОВИЕМ DO</vt:lpstr>
      <vt:lpstr>ЦИКЛ С ПАРАМЕТРОМ FOR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№0. Основы языка C#</dc:title>
  <dc:creator>Дмитрий Колмаков</dc:creator>
  <cp:lastModifiedBy>Дмитрий Колмаков</cp:lastModifiedBy>
  <cp:revision>37</cp:revision>
  <dcterms:created xsi:type="dcterms:W3CDTF">2023-09-10T08:17:48Z</dcterms:created>
  <dcterms:modified xsi:type="dcterms:W3CDTF">2023-09-15T08:48:03Z</dcterms:modified>
</cp:coreProperties>
</file>