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1794" autoAdjust="0"/>
  </p:normalViewPr>
  <p:slideViewPr>
    <p:cSldViewPr snapToGrid="0">
      <p:cViewPr varScale="1">
        <p:scale>
          <a:sx n="54" d="100"/>
          <a:sy n="54" d="100"/>
        </p:scale>
        <p:origin x="18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7FFA6-78F5-4F33-9209-DBC7E7C2E715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42B68-B80C-4D0F-AB6B-94F0E3C16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28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Большинство задач в программировании так или иначе связаны с работой с файлами и каталогами. Нам может потребоваться прочитать текст из файла или наоборот произвести запись, удалить файл или целый каталог, не говоря уже о более комплексных задачах, как например, создание текстового редактора и других подобных задачах.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42B68-B80C-4D0F-AB6B-94F0E3C16AC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907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 их помощью мы можем создавать, удалять, перемещать файлы, получать их свойства и многое другое.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42B68-B80C-4D0F-AB6B-94F0E3C16AC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700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 их помощью мы можем создавать, удалять, перемещать файлы, получать их свойства и многое другое.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42B68-B80C-4D0F-AB6B-94F0E3C16AC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866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работы с файлами можно применять как абсолютные, так и относительные пути: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42B68-B80C-4D0F-AB6B-94F0E3C16AC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929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работы с файлами можно применять как абсолютные, так и относительные пути: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42B68-B80C-4D0F-AB6B-94F0E3C16AC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213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работы с файлами можно применять как абсолютные, так и относительные пути: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42B68-B80C-4D0F-AB6B-94F0E3C16AC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98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Работу с файловой системой начнем с самого верхнего уровня - дисков. Для представления диска в пространстве имен System.IO имеется класс </a:t>
            </a:r>
            <a:r>
              <a:rPr lang="ru-RU" dirty="0" err="1"/>
              <a:t>DriveInfo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42B68-B80C-4D0F-AB6B-94F0E3C16AC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08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Работу с файловой системой начнем с самого верхнего уровня - дисков. Для представления диска в пространстве имен System.IO имеется класс </a:t>
            </a:r>
            <a:r>
              <a:rPr lang="ru-RU" dirty="0" err="1"/>
              <a:t>DriveInfo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42B68-B80C-4D0F-AB6B-94F0E3C16AC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901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Работу с файловой системой начнем с самого верхнего уровня - дисков. Для представления диска в пространстве имен System.IO имеется класс </a:t>
            </a:r>
            <a:r>
              <a:rPr lang="ru-RU" dirty="0" err="1"/>
              <a:t>DriveInfo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42B68-B80C-4D0F-AB6B-94F0E3C16AC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804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Работу с файловой системой начнем с самого верхнего уровня - дисков. Для представления диска в пространстве имен System.IO имеется класс </a:t>
            </a:r>
            <a:r>
              <a:rPr lang="ru-RU" dirty="0" err="1"/>
              <a:t>DriveInfo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42B68-B80C-4D0F-AB6B-94F0E3C16AC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31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Вначале проверяем, а нету ли такой директории, так как если она существует, то ее создать будет нельзя, и приложение выбросит ошибку. В итоге у нас получится следующий путь: "C:\SomeDir\program\avalon"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42B68-B80C-4D0F-AB6B-94F0E3C16AC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51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42B68-B80C-4D0F-AB6B-94F0E3C16AC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797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просто применим метод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непустой папке, в которой есть какие-нибудь файлы или подкаталоги, то приложение нам выбросит ошибку. Поэтому нам надо передать в метод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дополнительный параметр булевого типа, который укажет, что папку надо удалять со всем содержимым. Кроме того, перед удалением следует проверить наличие удаляемой папки, иначе приложение выбросит исключение: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42B68-B80C-4D0F-AB6B-94F0E3C16AC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848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перемещении надо учитывать, что новый каталог, в который мы хотим перемесить все содержимое старого каталога, не должен существовать.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42B68-B80C-4D0F-AB6B-94F0E3C16AC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24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1518-1A02-443B-A22F-20CD5155E12F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31EB-0E4C-4A9C-8D82-121C48D41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52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1518-1A02-443B-A22F-20CD5155E12F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31EB-0E4C-4A9C-8D82-121C48D41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03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1518-1A02-443B-A22F-20CD5155E12F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31EB-0E4C-4A9C-8D82-121C48D41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57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1518-1A02-443B-A22F-20CD5155E12F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31EB-0E4C-4A9C-8D82-121C48D41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26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1518-1A02-443B-A22F-20CD5155E12F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31EB-0E4C-4A9C-8D82-121C48D41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45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1518-1A02-443B-A22F-20CD5155E12F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31EB-0E4C-4A9C-8D82-121C48D41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94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1518-1A02-443B-A22F-20CD5155E12F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31EB-0E4C-4A9C-8D82-121C48D41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77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1518-1A02-443B-A22F-20CD5155E12F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31EB-0E4C-4A9C-8D82-121C48D41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70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1518-1A02-443B-A22F-20CD5155E12F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31EB-0E4C-4A9C-8D82-121C48D41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36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1518-1A02-443B-A22F-20CD5155E12F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31EB-0E4C-4A9C-8D82-121C48D41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83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1518-1A02-443B-A22F-20CD5155E12F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31EB-0E4C-4A9C-8D82-121C48D41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71518-1A02-443B-A22F-20CD5155E12F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31EB-0E4C-4A9C-8D82-121C48D41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26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«Работа с файловой системой»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544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7458" y="343972"/>
            <a:ext cx="72762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b="1" dirty="0"/>
              <a:t>РАБОТА С КАТАЛОГАМИ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06" y="1267302"/>
            <a:ext cx="10201789" cy="52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0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92437" y="268249"/>
            <a:ext cx="100118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b="1" dirty="0"/>
              <a:t>ФИЛЬТРАЦИЯ ПАПОК И ФАЙЛОВ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38127" y="2294662"/>
            <a:ext cx="113204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Методы получения папок и файлов позволяют выполнять фильтрацию. </a:t>
            </a:r>
          </a:p>
          <a:p>
            <a:pPr algn="ctr"/>
            <a:r>
              <a:rPr lang="ru-RU" sz="3600" dirty="0"/>
              <a:t>Фильтр может содержать два </a:t>
            </a:r>
            <a:r>
              <a:rPr lang="ru-RU" sz="3600" b="1" u="sng" dirty="0" err="1"/>
              <a:t>плейсхолдера</a:t>
            </a:r>
            <a:r>
              <a:rPr lang="ru-RU" sz="3600" dirty="0"/>
              <a:t>: * и ? </a:t>
            </a:r>
          </a:p>
        </p:txBody>
      </p:sp>
    </p:spTree>
    <p:extLst>
      <p:ext uri="{BB962C8B-B14F-4D97-AF65-F5344CB8AC3E}">
        <p14:creationId xmlns:p14="http://schemas.microsoft.com/office/powerpoint/2010/main" val="80753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92437" y="268249"/>
            <a:ext cx="100118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b="1" dirty="0"/>
              <a:t>ФИЛЬТРАЦИЯ ПАПОК И ФАЙЛОВ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54" y="1352300"/>
            <a:ext cx="9376207" cy="477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4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64912" y="268249"/>
            <a:ext cx="66668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b="1" dirty="0"/>
              <a:t>СОЗДАНИЕ КАТАЛОГА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0" y="2404937"/>
            <a:ext cx="11766493" cy="3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3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2926" y="268249"/>
            <a:ext cx="877086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b="1" dirty="0"/>
              <a:t>ПОЛУЧЕНИЕ ИНФОРМАЦИИ </a:t>
            </a:r>
          </a:p>
          <a:p>
            <a:pPr algn="ctr"/>
            <a:r>
              <a:rPr lang="ru-RU" sz="5400" b="1" dirty="0"/>
              <a:t>О КАТАЛОГЕ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0625"/>
            <a:ext cx="12070303" cy="31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20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95754" y="268249"/>
            <a:ext cx="66052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b="1" dirty="0"/>
              <a:t>УДАЛЕНИЕ КАТАЛОГА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84" y="1485712"/>
            <a:ext cx="11965513" cy="45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8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32735" y="386834"/>
            <a:ext cx="65654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/>
              <a:t>ПЕРЕМЕЩЕНИЕ КАТАЛОГА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88" y="1642929"/>
            <a:ext cx="10532346" cy="432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63415" y="329684"/>
            <a:ext cx="10319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/>
              <a:t>РАБОТА С ФАЙЛАМИ. КЛАССЫ FILE И FILEINFO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3" y="2200134"/>
            <a:ext cx="11079782" cy="35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5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63415" y="329684"/>
            <a:ext cx="10319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/>
              <a:t>РАБОТА С ФАЙЛАМИ. КЛАССЫ FILE И FILEINFO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415" y="1166554"/>
            <a:ext cx="9444356" cy="521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56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98574" y="301109"/>
            <a:ext cx="39740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dirty="0"/>
              <a:t>ПУТИ К ФАЙЛАМ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25498"/>
          <a:stretch/>
        </p:blipFill>
        <p:spPr>
          <a:xfrm>
            <a:off x="0" y="1557208"/>
            <a:ext cx="12191999" cy="426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6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13406" y="572572"/>
            <a:ext cx="56356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/>
              <a:t>РАБОТА С ДИСКАМИ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1" y="2500313"/>
            <a:ext cx="11387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Для представления диска в пространстве </a:t>
            </a:r>
          </a:p>
          <a:p>
            <a:pPr algn="ctr"/>
            <a:r>
              <a:rPr lang="ru-RU" sz="4400" b="1" dirty="0"/>
              <a:t>имен System.IO </a:t>
            </a:r>
            <a:r>
              <a:rPr lang="ru-RU" sz="4400" dirty="0"/>
              <a:t>имеется класс </a:t>
            </a:r>
            <a:r>
              <a:rPr lang="ru-RU" sz="4400" b="1" dirty="0" err="1"/>
              <a:t>DriveInfo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28804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98574" y="301109"/>
            <a:ext cx="39740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dirty="0"/>
              <a:t>ПУТИ К ФАЙЛАМ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21042"/>
          <a:stretch/>
        </p:blipFill>
        <p:spPr>
          <a:xfrm>
            <a:off x="200026" y="1138062"/>
            <a:ext cx="11744324" cy="534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2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98574" y="301109"/>
            <a:ext cx="39740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dirty="0"/>
              <a:t>ПУТИ К ФАЙЛАМ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5" y="861844"/>
            <a:ext cx="9872948" cy="578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9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13406" y="572572"/>
            <a:ext cx="56356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/>
              <a:t>РАБОТА С ДИСКАМИ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00" y="2276358"/>
            <a:ext cx="10832022" cy="25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13406" y="572572"/>
            <a:ext cx="56356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/>
              <a:t>РАБОТА С ДИСКАМИ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6" y="2128666"/>
            <a:ext cx="9877429" cy="35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7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13406" y="572572"/>
            <a:ext cx="56356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/>
              <a:t>РАБОТА С ДИСКАМИ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17" y="1728578"/>
            <a:ext cx="11171112" cy="480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0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390" y="2219216"/>
            <a:ext cx="9649675" cy="321003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513406" y="572572"/>
            <a:ext cx="56356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/>
              <a:t>РАБОТА С ДИСКАМИ</a:t>
            </a:r>
          </a:p>
        </p:txBody>
      </p:sp>
    </p:spTree>
    <p:extLst>
      <p:ext uri="{BB962C8B-B14F-4D97-AF65-F5344CB8AC3E}">
        <p14:creationId xmlns:p14="http://schemas.microsoft.com/office/powerpoint/2010/main" val="336808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7458" y="343972"/>
            <a:ext cx="72762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b="1" dirty="0"/>
              <a:t>РАБОТА С КАТАЛОГАМИ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00113" y="2019985"/>
            <a:ext cx="106441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Для работы с каталогами в пространстве имен </a:t>
            </a:r>
            <a:r>
              <a:rPr lang="ru-RU" sz="3600" b="1" dirty="0"/>
              <a:t>System.IO</a:t>
            </a:r>
            <a:r>
              <a:rPr lang="ru-RU" sz="3600" dirty="0"/>
              <a:t> предназначены сразу два класса: </a:t>
            </a:r>
            <a:r>
              <a:rPr lang="ru-RU" sz="3600" b="1" dirty="0" err="1"/>
              <a:t>Directory</a:t>
            </a:r>
            <a:r>
              <a:rPr lang="ru-RU" sz="3600" dirty="0"/>
              <a:t> и </a:t>
            </a:r>
            <a:r>
              <a:rPr lang="ru-RU" sz="3600" b="1" dirty="0" err="1"/>
              <a:t>DirectoryInfo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15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7458" y="343972"/>
            <a:ext cx="72762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b="1" dirty="0"/>
              <a:t>РАБОТА С КАТАЛОГАМИ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33" y="1995321"/>
            <a:ext cx="10134335" cy="34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5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7458" y="343972"/>
            <a:ext cx="72762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b="1" dirty="0"/>
              <a:t>РАБОТА С КАТАЛОГАМИ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33" y="1995321"/>
            <a:ext cx="10134335" cy="34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649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442</Words>
  <Application>Microsoft Office PowerPoint</Application>
  <PresentationFormat>Широкоэкранный</PresentationFormat>
  <Paragraphs>54</Paragraphs>
  <Slides>21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«Работа с файловой системой»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«Работа с файловой системой»</dc:title>
  <dc:creator>Дмитрий Колмаков</dc:creator>
  <cp:lastModifiedBy>Дмитрий Колмаков</cp:lastModifiedBy>
  <cp:revision>12</cp:revision>
  <dcterms:created xsi:type="dcterms:W3CDTF">2023-10-14T04:25:26Z</dcterms:created>
  <dcterms:modified xsi:type="dcterms:W3CDTF">2023-11-01T05:38:59Z</dcterms:modified>
</cp:coreProperties>
</file>