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848" autoAdjust="0"/>
  </p:normalViewPr>
  <p:slideViewPr>
    <p:cSldViewPr snapToGrid="0">
      <p:cViewPr varScale="1">
        <p:scale>
          <a:sx n="80" d="100"/>
          <a:sy n="80" d="100"/>
        </p:scale>
        <p:origin x="13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E7BA7-DF93-41D3-883D-EB7292735473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D4FC2-BE7D-43BF-99CB-638BBAF343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587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 представляет собой именованный блок команд, которые можно выполнять, вызывая метод.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D4FC2-BE7D-43BF-99CB-638BBAF3438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57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Начнем с описания метода</a:t>
            </a:r>
          </a:p>
          <a:p>
            <a:endParaRPr lang="ru-RU" dirty="0"/>
          </a:p>
          <a:p>
            <a:r>
              <a:rPr lang="ru-RU" dirty="0"/>
              <a:t>о метод описывается в том же классе, в котором содержится метод </a:t>
            </a:r>
            <a:r>
              <a:rPr lang="ru-RU" dirty="0" err="1"/>
              <a:t>Main</a:t>
            </a:r>
            <a:r>
              <a:rPr lang="ru-RU" dirty="0"/>
              <a:t> (),и вызывается описанный статический метод тоже в методе </a:t>
            </a:r>
            <a:r>
              <a:rPr lang="ru-RU" dirty="0" err="1"/>
              <a:t>Main</a:t>
            </a:r>
            <a:r>
              <a:rPr lang="ru-RU" dirty="0"/>
              <a:t> ()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D4FC2-BE7D-43BF-99CB-638BBAF3438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618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Начнем с описания метода</a:t>
            </a:r>
          </a:p>
          <a:p>
            <a:endParaRPr lang="ru-RU" dirty="0"/>
          </a:p>
          <a:p>
            <a:r>
              <a:rPr lang="ru-RU" dirty="0"/>
              <a:t>о метод описывается в том же классе, в котором содержится метод </a:t>
            </a:r>
            <a:r>
              <a:rPr lang="ru-RU" dirty="0" err="1"/>
              <a:t>Main</a:t>
            </a:r>
            <a:r>
              <a:rPr lang="ru-RU" dirty="0"/>
              <a:t> (),и вызывается описанный статический метод тоже в методе </a:t>
            </a:r>
            <a:r>
              <a:rPr lang="ru-RU" dirty="0" err="1"/>
              <a:t>Main</a:t>
            </a:r>
            <a:r>
              <a:rPr lang="ru-RU" dirty="0"/>
              <a:t> ()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D4FC2-BE7D-43BF-99CB-638BBAF3438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08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DC4A3-423C-81AC-454A-D425F524C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65B70D-306F-F3B5-BCA6-27A36CC47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D941A5-4C21-79DE-1D46-0BFF0F54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F02-60DC-48C5-9C4D-2286635B403E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6F39B6-235D-29AE-2391-F03E7B16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F17CA9-4228-0023-FDE3-7B23E3B7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D89F-876B-40B6-A12B-B8A4CDA3B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47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5C84A-6F91-6470-CCB2-59E12857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124D0E-50CC-B413-F58D-DC42FB898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E8ABB1-83A4-A368-14E0-A6ED4659E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F02-60DC-48C5-9C4D-2286635B403E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6826FB-AE3C-4A37-4716-855F53C0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4AFA10-F4CD-8D50-7484-62BFE42D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D89F-876B-40B6-A12B-B8A4CDA3B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5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AC49E7-1DF7-639A-987A-FFDEDC05C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99D6BA-5CBF-DC1A-AF4D-3D850DD21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4FD228-3202-5470-B55E-B99D9258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F02-60DC-48C5-9C4D-2286635B403E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6CC91F-02F4-6459-EB83-D447E16E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235891-E72C-6911-9EB1-040DBC06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D89F-876B-40B6-A12B-B8A4CDA3B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77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F2B13-1523-563A-9F65-F7CB23B3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63552A-58E3-6A5E-FF16-323C76C0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9F1265-0423-0E94-AFF8-C4D75DB8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F02-60DC-48C5-9C4D-2286635B403E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E39DFE-8368-68CB-6FF7-9943C860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A7B034-FABB-F893-A349-C23C9F6A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D89F-876B-40B6-A12B-B8A4CDA3B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61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2C73C-0FF6-19A1-A3B7-DA2EC8DA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1A40CE-225F-6D16-3938-08A8C8BFF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3F0D3C-F435-5661-CB82-75FFDFCF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F02-60DC-48C5-9C4D-2286635B403E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3B4267-D0A1-16CA-BFFA-CD4E81AC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46BBF0-06DD-EF76-FA6F-6A56463F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D89F-876B-40B6-A12B-B8A4CDA3B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29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079E7-F772-51DA-58FB-983FAEEA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98CB26-F1F6-D47C-02B8-09B636FC3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F861F7-992C-6E89-AF0C-7D3A66DD9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994DFA-6F9E-42CF-91AB-67DC0C08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F02-60DC-48C5-9C4D-2286635B403E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B51254-3D9E-C0F7-CE63-25853E70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D53B68-34A3-46C1-79DD-E685E78E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D89F-876B-40B6-A12B-B8A4CDA3B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10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CE618-1E7C-F92E-7A4F-BEEB193A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8A6CF9-2894-FB31-93B5-38276BD40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3D3543-DFFD-B0F0-A259-E010453B5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B52F3C7-A679-DAE7-CEE3-E5462305F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4061B7-238F-F0C6-E7FF-5AE298B61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D6C593F-2872-D6DF-D34E-40702DA5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F02-60DC-48C5-9C4D-2286635B403E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9FE8D7-2A8D-4515-DE2B-CD2B7AE3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41B855A-AAFA-FB2A-A1C6-7D1F12E6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D89F-876B-40B6-A12B-B8A4CDA3B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03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B6735-8F48-1B72-01EA-4874049F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F472B4-9252-17A3-3853-20953E3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F02-60DC-48C5-9C4D-2286635B403E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683611-1A56-EE09-9D02-B29D7BB9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FA6E17-EC28-64FA-466A-C5F653CA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D89F-876B-40B6-A12B-B8A4CDA3B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15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B96D51-ED1E-3A91-1333-F88464C8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F02-60DC-48C5-9C4D-2286635B403E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5700EBE-6F55-E3E3-3BCC-A536F61E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C5FF81-4B04-C771-AABC-C890705B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D89F-876B-40B6-A12B-B8A4CDA3B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59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91955-9294-B0D4-3EB7-9CC1631B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2F61AC-4752-CF1C-9EAD-90756E4C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F7A23D-DE07-BE96-B82E-18513D7C4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C7B134-57D0-EF78-6FBC-D5CD831C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F02-60DC-48C5-9C4D-2286635B403E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CA5B89-C10F-7871-B74C-28D249A6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ED0E9F-052E-3D67-1DE0-2C3F1243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D89F-876B-40B6-A12B-B8A4CDA3B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83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E749C-1277-102E-5485-B179021C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77F1353-5DBF-780B-E5DB-709D02690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B39486-E299-1F99-8CA4-D2ED1E706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71A11C-07F5-43ED-90BB-885785D5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F02-60DC-48C5-9C4D-2286635B403E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AC3A93-6D6D-E8E5-F229-5B8D809E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2961AD-A15B-E4B5-3986-D3740CFB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D89F-876B-40B6-A12B-B8A4CDA3B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18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F166B-FB8C-DCF8-FB3F-34F3B0CB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14A725-1778-F6D2-4C73-9EEE1B927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C88431-1928-6932-2AF8-B1427E1C7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16CF02-60DC-48C5-9C4D-2286635B403E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B53321-83EF-4922-BA07-9B5FA124B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1D75D9-A644-F152-A14C-2C665D898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82D89F-876B-40B6-A12B-B8A4CDA3B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96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0FFCB-B472-7C22-625B-4A1180486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0537"/>
            <a:ext cx="9144000" cy="1019426"/>
          </a:xfrm>
        </p:spPr>
        <p:txBody>
          <a:bodyPr/>
          <a:lstStyle/>
          <a:p>
            <a:r>
              <a:rPr lang="ru-RU" dirty="0"/>
              <a:t>СТАТИЧЕСКИЕ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199056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0FFCB-B472-7C22-625B-4A1180486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7076"/>
            <a:ext cx="9144000" cy="2703847"/>
          </a:xfrm>
        </p:spPr>
        <p:txBody>
          <a:bodyPr>
            <a:normAutofit/>
          </a:bodyPr>
          <a:lstStyle/>
          <a:p>
            <a:r>
              <a:rPr lang="ru-RU" dirty="0"/>
              <a:t>Вспомним, как </a:t>
            </a:r>
            <a:br>
              <a:rPr lang="ru-RU" dirty="0"/>
            </a:br>
            <a:r>
              <a:rPr lang="ru-RU" dirty="0"/>
              <a:t>описывается метод и как метод вызывается</a:t>
            </a:r>
          </a:p>
        </p:txBody>
      </p:sp>
    </p:spTree>
    <p:extLst>
      <p:ext uri="{BB962C8B-B14F-4D97-AF65-F5344CB8AC3E}">
        <p14:creationId xmlns:p14="http://schemas.microsoft.com/office/powerpoint/2010/main" val="42373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549972-EF2E-F972-D90E-D56CE3149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071" y="2010881"/>
            <a:ext cx="7417858" cy="283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600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85</Words>
  <Application>Microsoft Office PowerPoint</Application>
  <PresentationFormat>Широкоэкранный</PresentationFormat>
  <Paragraphs>12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Тема Office</vt:lpstr>
      <vt:lpstr>СТАТИЧЕСКИЕ МЕТОДЫ</vt:lpstr>
      <vt:lpstr>Вспомним, как  описывается метод и как метод вызывается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СТАТИЧЕСКИЕ МЕТОДЫ</dc:title>
  <dc:creator>Дмитрий Колмаков</dc:creator>
  <cp:lastModifiedBy>Дмитрий Колмаков</cp:lastModifiedBy>
  <cp:revision>4</cp:revision>
  <dcterms:created xsi:type="dcterms:W3CDTF">2024-01-26T15:20:23Z</dcterms:created>
  <dcterms:modified xsi:type="dcterms:W3CDTF">2024-01-27T02:49:00Z</dcterms:modified>
</cp:coreProperties>
</file>