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4C5F-27E3-7ADC-3BB8-8B7638BC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2CC3E2-8F74-E0F4-9946-C014A384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05473-0149-9515-302E-7D239A7D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CE43E-C74A-5C32-A296-B4CFB63E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66DFE-3B45-631E-9890-BED40703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26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9A30C-38CA-AB4E-8B8B-236C4791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C6B604-7039-E2C4-0935-3C63807B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B2767-624A-50DD-667D-9D63C869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A5A66-F749-EF66-6634-FE66BFC3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349C2-43B2-E09E-6339-83C5A91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3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0FF12F-571D-1A37-0E54-2EF8E68CD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469382-183C-D41E-6170-0F76F777E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AA984-034B-CCC5-62C3-F31B3F62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3DDBE-0290-703C-E437-7085639E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7F61D-34F8-3967-EB8C-83059A3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99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8FBA-67C2-AA1D-560C-55967DA8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9A2B3-981F-33E9-33AE-DE9B2668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F529C9-A6FC-0D12-E95D-473F4C44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49E01-CDBA-15FF-D6B5-041D4A63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493C4D-59B1-A5B2-12BC-8A812914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3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E0637-0385-8FC5-1148-97362844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4640F-2134-1555-D1E4-E4A1B7E2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C877E-D364-AD20-A4B7-9522674C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F3F7E-E285-5217-F12E-DB54DD85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BE1FD-DF68-5047-F1BD-3AB8170D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50461-68C4-8882-0F33-D0CEC365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F9A19-98D5-61C6-A926-C7734E2EE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2DFC6E-0FEE-C020-4581-CEB8AC5FE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8242D-8A93-0D1A-C5B4-B67195D4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478D50-F178-C656-5456-05EA7BC5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198C31-1D52-979C-727B-B317522F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7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7719-E308-64B3-F1E4-365C03A9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9A7E7-F714-3EC5-18D1-BE09FFE8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8D184-DB56-BC05-2011-7BA3091B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ABCE7A-18BA-92BB-2B35-7151629EB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E23CD1-FD14-59CE-B179-746DEDB9E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FC205B-7EA1-1ADE-DA6F-42CF4A77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E3A8C1-7D2C-A2E0-EE4D-1B1CDF96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554B0C-C068-5EF8-DCA6-A0D95B9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C4D45-89FD-6366-C527-5D97BE7D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658B87-102C-5C17-2149-AD022093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115DC3-BE82-BCA2-9776-56DB25A5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856FCF-8156-3770-00F8-E778CC42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F2E996-F099-819E-7333-59BACC0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CDE9DC-48CC-DDAB-A752-8B678532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1CA4D1-BC42-82AD-5F91-2551BD1E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80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91CF-5DF7-2351-0F16-6C62E334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1E1C5-0DBD-31B8-CD05-D16197AE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CD4781-165B-1365-CDAE-2ECCE8AA5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7DA12E-E913-711C-5182-7A4F007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B4AABF-220A-EE8C-9D26-E026314A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12E79-62FC-82CF-C15F-82148AF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C2246-9A54-9BC2-E3A4-E15C4583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DB338E-047C-3A51-CD69-92CCBBA88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C5867E-D9C7-3457-E187-096B2ABB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093EF7-7AD6-6569-FEEF-5A6E68C7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01AFA-5466-8FA4-5939-9B6CA58A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CF24B4-C6B8-ED93-A952-6351F7F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2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9C23F-966D-BB73-E2E4-A27124D4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6009D-09E5-33A4-E13F-35359770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0167D9-996F-D643-C5B2-12BFB123D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A9663-039D-465D-9F0B-AC5F58D987DA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BDF047-125C-0348-E9A7-BDA475B9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08A0E-F9F4-102D-C5AB-F3EE7AC7A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6C0CE-3CA8-42A9-88EE-6A75A195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99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746D-B122-CB78-74F3-1689ABEC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ЦВЕТОВЫЕ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18521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A72DD-1BD4-CFCE-34FC-920B7729E870}"/>
              </a:ext>
            </a:extLst>
          </p:cNvPr>
          <p:cNvSpPr txBox="1"/>
          <p:nvPr/>
        </p:nvSpPr>
        <p:spPr>
          <a:xfrm>
            <a:off x="1358900" y="2767280"/>
            <a:ext cx="9474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ЦВЕТ — СВЕТОВАЯ ЭНЕРГИЯ, ПЕРЕДАВАЕМАЯ ВОЛНАМИ.</a:t>
            </a:r>
          </a:p>
        </p:txBody>
      </p:sp>
    </p:spTree>
    <p:extLst>
      <p:ext uri="{BB962C8B-B14F-4D97-AF65-F5344CB8AC3E}">
        <p14:creationId xmlns:p14="http://schemas.microsoft.com/office/powerpoint/2010/main" val="351968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C7EB86-8757-0B7C-286C-4FF8B48B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42" y="873732"/>
            <a:ext cx="7326715" cy="51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0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4E2B8-0E06-E331-CA53-DF8A6885B7D8}"/>
              </a:ext>
            </a:extLst>
          </p:cNvPr>
          <p:cNvSpPr txBox="1"/>
          <p:nvPr/>
        </p:nvSpPr>
        <p:spPr>
          <a:xfrm>
            <a:off x="3048000" y="4693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МОДЕЛЬ </a:t>
            </a:r>
            <a:r>
              <a:rPr lang="en-US" sz="2800" b="1" dirty="0"/>
              <a:t>LAB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79A8B-7D7F-C87F-CBA8-14D76B624AFC}"/>
              </a:ext>
            </a:extLst>
          </p:cNvPr>
          <p:cNvSpPr txBox="1"/>
          <p:nvPr/>
        </p:nvSpPr>
        <p:spPr>
          <a:xfrm>
            <a:off x="965200" y="2305615"/>
            <a:ext cx="10261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– </a:t>
            </a:r>
            <a:r>
              <a:rPr lang="ru-RU" sz="2800" b="1" dirty="0"/>
              <a:t>компонент L </a:t>
            </a:r>
            <a:r>
              <a:rPr lang="ru-RU" sz="2800" dirty="0"/>
              <a:t>— яркость изображения;</a:t>
            </a:r>
          </a:p>
          <a:p>
            <a:endParaRPr lang="ru-RU" sz="2800" dirty="0"/>
          </a:p>
          <a:p>
            <a:r>
              <a:rPr lang="ru-RU" sz="2800" dirty="0"/>
              <a:t>– </a:t>
            </a:r>
            <a:r>
              <a:rPr lang="ru-RU" sz="2800" b="1" dirty="0"/>
              <a:t>компонент а </a:t>
            </a:r>
            <a:r>
              <a:rPr lang="ru-RU" sz="2800" dirty="0"/>
              <a:t>изменяется от зеленого до красного цвета;</a:t>
            </a:r>
          </a:p>
          <a:p>
            <a:endParaRPr lang="ru-RU" sz="2800" dirty="0"/>
          </a:p>
          <a:p>
            <a:r>
              <a:rPr lang="ru-RU" sz="2800" dirty="0"/>
              <a:t>– </a:t>
            </a:r>
            <a:r>
              <a:rPr lang="ru-RU" sz="2800" b="1" dirty="0"/>
              <a:t>компонент b </a:t>
            </a:r>
            <a:r>
              <a:rPr lang="ru-RU" sz="2800" dirty="0"/>
              <a:t>изменяется от синего до желтого цвета.</a:t>
            </a:r>
          </a:p>
        </p:txBody>
      </p:sp>
    </p:spTree>
    <p:extLst>
      <p:ext uri="{BB962C8B-B14F-4D97-AF65-F5344CB8AC3E}">
        <p14:creationId xmlns:p14="http://schemas.microsoft.com/office/powerpoint/2010/main" val="379289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4E2B8-0E06-E331-CA53-DF8A6885B7D8}"/>
              </a:ext>
            </a:extLst>
          </p:cNvPr>
          <p:cNvSpPr txBox="1"/>
          <p:nvPr/>
        </p:nvSpPr>
        <p:spPr>
          <a:xfrm>
            <a:off x="3048000" y="4693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МЕТОДЫ КЛАССА </a:t>
            </a:r>
            <a:r>
              <a:rPr lang="en-US" sz="2800" b="1" dirty="0"/>
              <a:t>COLOR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79A8B-7D7F-C87F-CBA8-14D76B624AFC}"/>
              </a:ext>
            </a:extLst>
          </p:cNvPr>
          <p:cNvSpPr txBox="1"/>
          <p:nvPr/>
        </p:nvSpPr>
        <p:spPr>
          <a:xfrm>
            <a:off x="965200" y="2305615"/>
            <a:ext cx="10261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– </a:t>
            </a:r>
            <a:r>
              <a:rPr lang="ru-RU" sz="2800" b="1" dirty="0"/>
              <a:t>компонент L </a:t>
            </a:r>
            <a:r>
              <a:rPr lang="ru-RU" sz="2800" dirty="0"/>
              <a:t>— яркость изображения;</a:t>
            </a:r>
          </a:p>
          <a:p>
            <a:endParaRPr lang="ru-RU" sz="2800" dirty="0"/>
          </a:p>
          <a:p>
            <a:r>
              <a:rPr lang="ru-RU" sz="2800" dirty="0"/>
              <a:t>– </a:t>
            </a:r>
            <a:r>
              <a:rPr lang="ru-RU" sz="2800" b="1" dirty="0"/>
              <a:t>компонент а </a:t>
            </a:r>
            <a:r>
              <a:rPr lang="ru-RU" sz="2800" dirty="0"/>
              <a:t>изменяется от зеленого до красного цвета;</a:t>
            </a:r>
          </a:p>
          <a:p>
            <a:endParaRPr lang="ru-RU" sz="2800" dirty="0"/>
          </a:p>
          <a:p>
            <a:r>
              <a:rPr lang="ru-RU" sz="2800" dirty="0"/>
              <a:t>– </a:t>
            </a:r>
            <a:r>
              <a:rPr lang="ru-RU" sz="2800" b="1" dirty="0"/>
              <a:t>компонент b </a:t>
            </a:r>
            <a:r>
              <a:rPr lang="ru-RU" sz="2800" dirty="0"/>
              <a:t>изменяется от синего до желтого цвета.</a:t>
            </a:r>
          </a:p>
        </p:txBody>
      </p:sp>
    </p:spTree>
    <p:extLst>
      <p:ext uri="{BB962C8B-B14F-4D97-AF65-F5344CB8AC3E}">
        <p14:creationId xmlns:p14="http://schemas.microsoft.com/office/powerpoint/2010/main" val="3443061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ЦВЕТОВЫЕ МОДЕЛИ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ЦВЕТОВЫЕ МОДЕЛИ</dc:title>
  <dc:creator>Дмитрий Колмаков</dc:creator>
  <cp:lastModifiedBy>Дмитрий Колмаков</cp:lastModifiedBy>
  <cp:revision>3</cp:revision>
  <dcterms:created xsi:type="dcterms:W3CDTF">2024-01-25T02:13:39Z</dcterms:created>
  <dcterms:modified xsi:type="dcterms:W3CDTF">2024-01-25T02:18:03Z</dcterms:modified>
</cp:coreProperties>
</file>