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0C_FCF2002A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18_21A51ECB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19_6F227674.xml" ContentType="application/vnd.ms-powerpoint.comments+xml"/>
  <Override PartName="/ppt/notesSlides/notesSlide9.xml" ContentType="application/vnd.openxmlformats-officedocument.presentationml.notesSlide+xml"/>
  <Override PartName="/ppt/comments/modernComment_115_540DD116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9" r:id="rId2"/>
    <p:sldId id="256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71" r:id="rId15"/>
    <p:sldId id="272" r:id="rId16"/>
    <p:sldId id="273" r:id="rId17"/>
    <p:sldId id="275" r:id="rId18"/>
    <p:sldId id="280" r:id="rId19"/>
    <p:sldId id="276" r:id="rId20"/>
    <p:sldId id="281" r:id="rId21"/>
    <p:sldId id="277" r:id="rId22"/>
    <p:sldId id="283" r:id="rId23"/>
    <p:sldId id="285" r:id="rId24"/>
    <p:sldId id="287" r:id="rId25"/>
    <p:sldId id="288" r:id="rId26"/>
    <p:sldId id="289" r:id="rId27"/>
    <p:sldId id="291" r:id="rId28"/>
    <p:sldId id="290" r:id="rId2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4_10_2024" id="{2D50C99D-5D2F-48C1-B58C-F3F521A8C395}">
          <p14:sldIdLst>
            <p14:sldId id="269"/>
            <p14:sldId id="256"/>
            <p14:sldId id="257"/>
            <p14:sldId id="258"/>
            <p14:sldId id="260"/>
            <p14:sldId id="261"/>
            <p14:sldId id="263"/>
            <p14:sldId id="264"/>
            <p14:sldId id="265"/>
            <p14:sldId id="267"/>
            <p14:sldId id="266"/>
            <p14:sldId id="268"/>
          </p14:sldIdLst>
        </p14:section>
        <p14:section name="14_10_2034" id="{35FD4552-F550-43D6-9D7B-3EDEA2EA632D}">
          <p14:sldIdLst>
            <p14:sldId id="270"/>
            <p14:sldId id="271"/>
            <p14:sldId id="272"/>
            <p14:sldId id="273"/>
            <p14:sldId id="275"/>
            <p14:sldId id="280"/>
            <p14:sldId id="276"/>
            <p14:sldId id="281"/>
            <p14:sldId id="277"/>
            <p14:sldId id="283"/>
            <p14:sldId id="285"/>
          </p14:sldIdLst>
        </p14:section>
        <p14:section name="24_10_2024" id="{94006733-C2DC-46CD-91C1-8FAC2648662B}">
          <p14:sldIdLst>
            <p14:sldId id="287"/>
            <p14:sldId id="288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162FE5-F64C-20CA-6B4E-ED8E22DB6656}" name="Xuls VF" initials="XV" userId="fb759f44b0b40c1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126F6-29AD-457D-9F6D-BC16BD177412}" v="1521" dt="2024-10-24T14:47:08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0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ls VF" userId="fb759f44b0b40c1d" providerId="LiveId" clId="{4F0126F6-29AD-457D-9F6D-BC16BD177412}"/>
    <pc:docChg chg="undo redo custSel addSld delSld modSld sldOrd addSection modSection">
      <pc:chgData name="Xuls VF" userId="fb759f44b0b40c1d" providerId="LiveId" clId="{4F0126F6-29AD-457D-9F6D-BC16BD177412}" dt="2024-10-24T14:47:14.783" v="7070" actId="1035"/>
      <pc:docMkLst>
        <pc:docMk/>
      </pc:docMkLst>
      <pc:sldChg chg="addSp modSp mod">
        <pc:chgData name="Xuls VF" userId="fb759f44b0b40c1d" providerId="LiveId" clId="{4F0126F6-29AD-457D-9F6D-BC16BD177412}" dt="2024-10-11T10:14:11.256" v="2173" actId="1076"/>
        <pc:sldMkLst>
          <pc:docMk/>
          <pc:sldMk cId="897001476" sldId="256"/>
        </pc:sldMkLst>
        <pc:spChg chg="add mod">
          <ac:chgData name="Xuls VF" userId="fb759f44b0b40c1d" providerId="LiveId" clId="{4F0126F6-29AD-457D-9F6D-BC16BD177412}" dt="2024-10-11T10:14:11.256" v="2173" actId="1076"/>
          <ac:spMkLst>
            <pc:docMk/>
            <pc:sldMk cId="897001476" sldId="256"/>
            <ac:spMk id="2" creationId="{397A8CDA-20DC-72CD-5742-03F0AA7DF472}"/>
          </ac:spMkLst>
        </pc:spChg>
        <pc:spChg chg="mod">
          <ac:chgData name="Xuls VF" userId="fb759f44b0b40c1d" providerId="LiveId" clId="{4F0126F6-29AD-457D-9F6D-BC16BD177412}" dt="2024-10-05T11:01:10.323" v="1233" actId="20577"/>
          <ac:spMkLst>
            <pc:docMk/>
            <pc:sldMk cId="897001476" sldId="256"/>
            <ac:spMk id="12" creationId="{1209890C-E43F-C708-4007-0E92B8C15D43}"/>
          </ac:spMkLst>
        </pc:spChg>
      </pc:sldChg>
      <pc:sldChg chg="addSp delSp modSp mod">
        <pc:chgData name="Xuls VF" userId="fb759f44b0b40c1d" providerId="LiveId" clId="{4F0126F6-29AD-457D-9F6D-BC16BD177412}" dt="2024-10-22T14:46:42.664" v="6300" actId="20577"/>
        <pc:sldMkLst>
          <pc:docMk/>
          <pc:sldMk cId="681053177" sldId="257"/>
        </pc:sldMkLst>
        <pc:spChg chg="add del mod">
          <ac:chgData name="Xuls VF" userId="fb759f44b0b40c1d" providerId="LiveId" clId="{4F0126F6-29AD-457D-9F6D-BC16BD177412}" dt="2024-10-11T10:14:28.143" v="2175" actId="478"/>
          <ac:spMkLst>
            <pc:docMk/>
            <pc:sldMk cId="681053177" sldId="257"/>
            <ac:spMk id="3" creationId="{AE9AA0D5-729E-D239-AC65-C492AF78D28F}"/>
          </ac:spMkLst>
        </pc:spChg>
        <pc:spChg chg="mod">
          <ac:chgData name="Xuls VF" userId="fb759f44b0b40c1d" providerId="LiveId" clId="{4F0126F6-29AD-457D-9F6D-BC16BD177412}" dt="2024-10-22T14:46:42.664" v="6300" actId="20577"/>
          <ac:spMkLst>
            <pc:docMk/>
            <pc:sldMk cId="681053177" sldId="257"/>
            <ac:spMk id="4" creationId="{19BD6239-2882-1741-B722-5AA9C8F52FA5}"/>
          </ac:spMkLst>
        </pc:spChg>
        <pc:spChg chg="mod">
          <ac:chgData name="Xuls VF" userId="fb759f44b0b40c1d" providerId="LiveId" clId="{4F0126F6-29AD-457D-9F6D-BC16BD177412}" dt="2024-10-22T13:28:32.367" v="6253" actId="114"/>
          <ac:spMkLst>
            <pc:docMk/>
            <pc:sldMk cId="681053177" sldId="257"/>
            <ac:spMk id="5" creationId="{1693E0D3-03C6-C69D-03E9-60B11A77C893}"/>
          </ac:spMkLst>
        </pc:spChg>
        <pc:spChg chg="mod">
          <ac:chgData name="Xuls VF" userId="fb759f44b0b40c1d" providerId="LiveId" clId="{4F0126F6-29AD-457D-9F6D-BC16BD177412}" dt="2024-10-22T13:28:35.879" v="6254" actId="115"/>
          <ac:spMkLst>
            <pc:docMk/>
            <pc:sldMk cId="681053177" sldId="257"/>
            <ac:spMk id="6" creationId="{7955CAD7-D961-51DF-9590-F4FDE2CF76F4}"/>
          </ac:spMkLst>
        </pc:spChg>
        <pc:spChg chg="mod">
          <ac:chgData name="Xuls VF" userId="fb759f44b0b40c1d" providerId="LiveId" clId="{4F0126F6-29AD-457D-9F6D-BC16BD177412}" dt="2024-10-22T13:28:27.501" v="6252" actId="115"/>
          <ac:spMkLst>
            <pc:docMk/>
            <pc:sldMk cId="681053177" sldId="257"/>
            <ac:spMk id="7" creationId="{78B7739D-EBC1-040F-564E-1190EBD2A37E}"/>
          </ac:spMkLst>
        </pc:spChg>
        <pc:spChg chg="mod">
          <ac:chgData name="Xuls VF" userId="fb759f44b0b40c1d" providerId="LiveId" clId="{4F0126F6-29AD-457D-9F6D-BC16BD177412}" dt="2024-10-22T13:23:59.920" v="6248" actId="115"/>
          <ac:spMkLst>
            <pc:docMk/>
            <pc:sldMk cId="681053177" sldId="257"/>
            <ac:spMk id="12" creationId="{1209890C-E43F-C708-4007-0E92B8C15D43}"/>
          </ac:spMkLst>
        </pc:spChg>
        <pc:spChg chg="mod">
          <ac:chgData name="Xuls VF" userId="fb759f44b0b40c1d" providerId="LiveId" clId="{4F0126F6-29AD-457D-9F6D-BC16BD177412}" dt="2024-10-04T10:35:26.892" v="586" actId="20577"/>
          <ac:spMkLst>
            <pc:docMk/>
            <pc:sldMk cId="681053177" sldId="257"/>
            <ac:spMk id="31" creationId="{44025FE1-39BC-0DE8-E8E3-C1DC2F12717D}"/>
          </ac:spMkLst>
        </pc:spChg>
        <pc:spChg chg="mod">
          <ac:chgData name="Xuls VF" userId="fb759f44b0b40c1d" providerId="LiveId" clId="{4F0126F6-29AD-457D-9F6D-BC16BD177412}" dt="2024-10-04T10:59:06.905" v="810" actId="1037"/>
          <ac:spMkLst>
            <pc:docMk/>
            <pc:sldMk cId="681053177" sldId="257"/>
            <ac:spMk id="33" creationId="{44A899B7-BAFA-60B2-66C3-626C1A7AA8FD}"/>
          </ac:spMkLst>
        </pc:spChg>
        <pc:grpChg chg="add mod">
          <ac:chgData name="Xuls VF" userId="fb759f44b0b40c1d" providerId="LiveId" clId="{4F0126F6-29AD-457D-9F6D-BC16BD177412}" dt="2024-10-22T13:10:38.921" v="6233" actId="115"/>
          <ac:grpSpMkLst>
            <pc:docMk/>
            <pc:sldMk cId="681053177" sldId="257"/>
            <ac:grpSpMk id="17" creationId="{C7AEB470-E77C-9AD7-525F-3C1B1B933B52}"/>
          </ac:grpSpMkLst>
        </pc:grpChg>
        <pc:picChg chg="mod">
          <ac:chgData name="Xuls VF" userId="fb759f44b0b40c1d" providerId="LiveId" clId="{4F0126F6-29AD-457D-9F6D-BC16BD177412}" dt="2024-10-04T10:58:58.854" v="782" actId="1035"/>
          <ac:picMkLst>
            <pc:docMk/>
            <pc:sldMk cId="681053177" sldId="257"/>
            <ac:picMk id="27" creationId="{1A732B9C-B4DC-2029-E216-043E66035B81}"/>
          </ac:picMkLst>
        </pc:picChg>
        <pc:picChg chg="mod">
          <ac:chgData name="Xuls VF" userId="fb759f44b0b40c1d" providerId="LiveId" clId="{4F0126F6-29AD-457D-9F6D-BC16BD177412}" dt="2024-10-04T10:59:02.873" v="801" actId="1035"/>
          <ac:picMkLst>
            <pc:docMk/>
            <pc:sldMk cId="681053177" sldId="257"/>
            <ac:picMk id="32" creationId="{5FDF981A-37E6-5E8A-E9C9-1D3205F6CADB}"/>
          </ac:picMkLst>
        </pc:picChg>
        <pc:cxnChg chg="add mod">
          <ac:chgData name="Xuls VF" userId="fb759f44b0b40c1d" providerId="LiveId" clId="{4F0126F6-29AD-457D-9F6D-BC16BD177412}" dt="2024-10-22T13:24:11.765" v="6249" actId="14100"/>
          <ac:cxnSpMkLst>
            <pc:docMk/>
            <pc:sldMk cId="681053177" sldId="257"/>
            <ac:cxnSpMk id="2" creationId="{6A58F540-4C29-10BF-2E25-0A03AB074095}"/>
          </ac:cxnSpMkLst>
        </pc:cxnChg>
        <pc:cxnChg chg="mod">
          <ac:chgData name="Xuls VF" userId="fb759f44b0b40c1d" providerId="LiveId" clId="{4F0126F6-29AD-457D-9F6D-BC16BD177412}" dt="2024-10-04T12:17:19.626" v="1225" actId="164"/>
          <ac:cxnSpMkLst>
            <pc:docMk/>
            <pc:sldMk cId="681053177" sldId="257"/>
            <ac:cxnSpMk id="8" creationId="{E86388A8-B77D-4201-2460-231D3E6335A9}"/>
          </ac:cxnSpMkLst>
        </pc:cxnChg>
        <pc:cxnChg chg="mod">
          <ac:chgData name="Xuls VF" userId="fb759f44b0b40c1d" providerId="LiveId" clId="{4F0126F6-29AD-457D-9F6D-BC16BD177412}" dt="2024-10-22T13:00:25.618" v="6143" actId="1037"/>
          <ac:cxnSpMkLst>
            <pc:docMk/>
            <pc:sldMk cId="681053177" sldId="257"/>
            <ac:cxnSpMk id="10" creationId="{ECEFAA6F-C988-E4DC-9B5A-CC30BA639168}"/>
          </ac:cxnSpMkLst>
        </pc:cxnChg>
        <pc:cxnChg chg="mod">
          <ac:chgData name="Xuls VF" userId="fb759f44b0b40c1d" providerId="LiveId" clId="{4F0126F6-29AD-457D-9F6D-BC16BD177412}" dt="2024-10-22T13:23:55.376" v="6247" actId="14100"/>
          <ac:cxnSpMkLst>
            <pc:docMk/>
            <pc:sldMk cId="681053177" sldId="257"/>
            <ac:cxnSpMk id="16" creationId="{6B8C3501-5EFF-E9D9-9FC5-1D848E766DE1}"/>
          </ac:cxnSpMkLst>
        </pc:cxnChg>
        <pc:cxnChg chg="mod">
          <ac:chgData name="Xuls VF" userId="fb759f44b0b40c1d" providerId="LiveId" clId="{4F0126F6-29AD-457D-9F6D-BC16BD177412}" dt="2024-10-22T13:23:55.376" v="6247" actId="14100"/>
          <ac:cxnSpMkLst>
            <pc:docMk/>
            <pc:sldMk cId="681053177" sldId="257"/>
            <ac:cxnSpMk id="19" creationId="{AE032912-640D-9605-7D9F-40893CA3EEFF}"/>
          </ac:cxnSpMkLst>
        </pc:cxnChg>
        <pc:cxnChg chg="mod">
          <ac:chgData name="Xuls VF" userId="fb759f44b0b40c1d" providerId="LiveId" clId="{4F0126F6-29AD-457D-9F6D-BC16BD177412}" dt="2024-10-22T13:24:19.485" v="6250" actId="14100"/>
          <ac:cxnSpMkLst>
            <pc:docMk/>
            <pc:sldMk cId="681053177" sldId="257"/>
            <ac:cxnSpMk id="20" creationId="{3A0E705E-C4F9-CA8B-9330-6C1846DB11E8}"/>
          </ac:cxnSpMkLst>
        </pc:cxnChg>
      </pc:sldChg>
      <pc:sldChg chg="addSp modSp add del mod">
        <pc:chgData name="Xuls VF" userId="fb759f44b0b40c1d" providerId="LiveId" clId="{4F0126F6-29AD-457D-9F6D-BC16BD177412}" dt="2024-10-22T14:43:46.455" v="6256"/>
        <pc:sldMkLst>
          <pc:docMk/>
          <pc:sldMk cId="3644635947" sldId="258"/>
        </pc:sldMkLst>
        <pc:spChg chg="mod">
          <ac:chgData name="Xuls VF" userId="fb759f44b0b40c1d" providerId="LiveId" clId="{4F0126F6-29AD-457D-9F6D-BC16BD177412}" dt="2024-10-22T14:43:46.455" v="6256"/>
          <ac:spMkLst>
            <pc:docMk/>
            <pc:sldMk cId="3644635947" sldId="258"/>
            <ac:spMk id="12" creationId="{1209890C-E43F-C708-4007-0E92B8C15D43}"/>
          </ac:spMkLst>
        </pc:spChg>
        <pc:spChg chg="mod">
          <ac:chgData name="Xuls VF" userId="fb759f44b0b40c1d" providerId="LiveId" clId="{4F0126F6-29AD-457D-9F6D-BC16BD177412}" dt="2024-10-04T10:35:34.972" v="591" actId="20577"/>
          <ac:spMkLst>
            <pc:docMk/>
            <pc:sldMk cId="3644635947" sldId="258"/>
            <ac:spMk id="31" creationId="{44025FE1-39BC-0DE8-E8E3-C1DC2F12717D}"/>
          </ac:spMkLst>
        </pc:spChg>
        <pc:grpChg chg="mod">
          <ac:chgData name="Xuls VF" userId="fb759f44b0b40c1d" providerId="LiveId" clId="{4F0126F6-29AD-457D-9F6D-BC16BD177412}" dt="2024-10-04T09:40:31.570" v="17" actId="1076"/>
          <ac:grpSpMkLst>
            <pc:docMk/>
            <pc:sldMk cId="3644635947" sldId="258"/>
            <ac:grpSpMk id="76" creationId="{0FBA3101-BD94-E375-DF25-199107DFDE7E}"/>
          </ac:grpSpMkLst>
        </pc:grpChg>
        <pc:picChg chg="mod">
          <ac:chgData name="Xuls VF" userId="fb759f44b0b40c1d" providerId="LiveId" clId="{4F0126F6-29AD-457D-9F6D-BC16BD177412}" dt="2024-10-04T10:13:39.110" v="264" actId="1035"/>
          <ac:picMkLst>
            <pc:docMk/>
            <pc:sldMk cId="3644635947" sldId="258"/>
            <ac:picMk id="78" creationId="{47264FEC-373A-62A8-544D-ECF40789FE8B}"/>
          </ac:picMkLst>
        </pc:picChg>
        <pc:picChg chg="add mod">
          <ac:chgData name="Xuls VF" userId="fb759f44b0b40c1d" providerId="LiveId" clId="{4F0126F6-29AD-457D-9F6D-BC16BD177412}" dt="2024-10-04T10:13:39.110" v="264" actId="1035"/>
          <ac:picMkLst>
            <pc:docMk/>
            <pc:sldMk cId="3644635947" sldId="258"/>
            <ac:picMk id="81" creationId="{E53F91A3-4040-E34F-6A9A-8D6CA11548EE}"/>
          </ac:picMkLst>
        </pc:picChg>
        <pc:picChg chg="add mod">
          <ac:chgData name="Xuls VF" userId="fb759f44b0b40c1d" providerId="LiveId" clId="{4F0126F6-29AD-457D-9F6D-BC16BD177412}" dt="2024-10-04T10:13:39.110" v="264" actId="1035"/>
          <ac:picMkLst>
            <pc:docMk/>
            <pc:sldMk cId="3644635947" sldId="258"/>
            <ac:picMk id="83" creationId="{2A48B9EE-98CF-F346-841E-CA73A7DB65E1}"/>
          </ac:picMkLst>
        </pc:picChg>
        <pc:cxnChg chg="mod">
          <ac:chgData name="Xuls VF" userId="fb759f44b0b40c1d" providerId="LiveId" clId="{4F0126F6-29AD-457D-9F6D-BC16BD177412}" dt="2024-10-04T10:33:44.850" v="551" actId="14100"/>
          <ac:cxnSpMkLst>
            <pc:docMk/>
            <pc:sldMk cId="3644635947" sldId="258"/>
            <ac:cxnSpMk id="16" creationId="{6B8C3501-5EFF-E9D9-9FC5-1D848E766DE1}"/>
          </ac:cxnSpMkLst>
        </pc:cxnChg>
        <pc:cxnChg chg="mod">
          <ac:chgData name="Xuls VF" userId="fb759f44b0b40c1d" providerId="LiveId" clId="{4F0126F6-29AD-457D-9F6D-BC16BD177412}" dt="2024-10-04T10:33:44.850" v="551" actId="14100"/>
          <ac:cxnSpMkLst>
            <pc:docMk/>
            <pc:sldMk cId="3644635947" sldId="258"/>
            <ac:cxnSpMk id="20" creationId="{3A0E705E-C4F9-CA8B-9330-6C1846DB11E8}"/>
          </ac:cxnSpMkLst>
        </pc:cxnChg>
        <pc:cxnChg chg="mod">
          <ac:chgData name="Xuls VF" userId="fb759f44b0b40c1d" providerId="LiveId" clId="{4F0126F6-29AD-457D-9F6D-BC16BD177412}" dt="2024-10-04T10:33:44.850" v="551" actId="14100"/>
          <ac:cxnSpMkLst>
            <pc:docMk/>
            <pc:sldMk cId="3644635947" sldId="258"/>
            <ac:cxnSpMk id="65" creationId="{AA0C8801-BA73-8DEC-26A7-9484CF64DE24}"/>
          </ac:cxnSpMkLst>
        </pc:cxnChg>
        <pc:cxnChg chg="mod">
          <ac:chgData name="Xuls VF" userId="fb759f44b0b40c1d" providerId="LiveId" clId="{4F0126F6-29AD-457D-9F6D-BC16BD177412}" dt="2024-10-04T10:33:44.850" v="551" actId="14100"/>
          <ac:cxnSpMkLst>
            <pc:docMk/>
            <pc:sldMk cId="3644635947" sldId="258"/>
            <ac:cxnSpMk id="71" creationId="{F30E6864-A550-9AAB-F3D3-5C92DE46B846}"/>
          </ac:cxnSpMkLst>
        </pc:cxnChg>
      </pc:sldChg>
      <pc:sldChg chg="del">
        <pc:chgData name="Xuls VF" userId="fb759f44b0b40c1d" providerId="LiveId" clId="{4F0126F6-29AD-457D-9F6D-BC16BD177412}" dt="2024-10-04T09:45:49.857" v="31" actId="47"/>
        <pc:sldMkLst>
          <pc:docMk/>
          <pc:sldMk cId="656212359" sldId="259"/>
        </pc:sldMkLst>
      </pc:sldChg>
      <pc:sldChg chg="addSp delSp modSp add mod">
        <pc:chgData name="Xuls VF" userId="fb759f44b0b40c1d" providerId="LiveId" clId="{4F0126F6-29AD-457D-9F6D-BC16BD177412}" dt="2024-10-11T10:14:46.119" v="2182" actId="1076"/>
        <pc:sldMkLst>
          <pc:docMk/>
          <pc:sldMk cId="1073199275" sldId="260"/>
        </pc:sldMkLst>
        <pc:spChg chg="add mod">
          <ac:chgData name="Xuls VF" userId="fb759f44b0b40c1d" providerId="LiveId" clId="{4F0126F6-29AD-457D-9F6D-BC16BD177412}" dt="2024-10-04T10:06:29.820" v="208" actId="14100"/>
          <ac:spMkLst>
            <pc:docMk/>
            <pc:sldMk cId="1073199275" sldId="260"/>
            <ac:spMk id="3" creationId="{DCCDADA9-9DD6-99CD-2A75-0928BBB9848D}"/>
          </ac:spMkLst>
        </pc:spChg>
        <pc:spChg chg="add mod">
          <ac:chgData name="Xuls VF" userId="fb759f44b0b40c1d" providerId="LiveId" clId="{4F0126F6-29AD-457D-9F6D-BC16BD177412}" dt="2024-10-11T10:14:46.119" v="2182" actId="1076"/>
          <ac:spMkLst>
            <pc:docMk/>
            <pc:sldMk cId="1073199275" sldId="260"/>
            <ac:spMk id="7" creationId="{FEB7374B-0BC4-E993-5F4A-A301D7670711}"/>
          </ac:spMkLst>
        </pc:spChg>
        <pc:spChg chg="mod">
          <ac:chgData name="Xuls VF" userId="fb759f44b0b40c1d" providerId="LiveId" clId="{4F0126F6-29AD-457D-9F6D-BC16BD177412}" dt="2024-10-04T10:34:33.744" v="573" actId="14100"/>
          <ac:spMkLst>
            <pc:docMk/>
            <pc:sldMk cId="1073199275" sldId="260"/>
            <ac:spMk id="12" creationId="{1209890C-E43F-C708-4007-0E92B8C15D43}"/>
          </ac:spMkLst>
        </pc:spChg>
        <pc:spChg chg="add del mod">
          <ac:chgData name="Xuls VF" userId="fb759f44b0b40c1d" providerId="LiveId" clId="{4F0126F6-29AD-457D-9F6D-BC16BD177412}" dt="2024-10-04T10:01:18.833" v="82" actId="478"/>
          <ac:spMkLst>
            <pc:docMk/>
            <pc:sldMk cId="1073199275" sldId="260"/>
            <ac:spMk id="26" creationId="{5F0F537F-FA58-5CB4-054E-AA5BA187B226}"/>
          </ac:spMkLst>
        </pc:spChg>
        <pc:spChg chg="add mod">
          <ac:chgData name="Xuls VF" userId="fb759f44b0b40c1d" providerId="LiveId" clId="{4F0126F6-29AD-457D-9F6D-BC16BD177412}" dt="2024-10-04T10:03:32.062" v="110" actId="164"/>
          <ac:spMkLst>
            <pc:docMk/>
            <pc:sldMk cId="1073199275" sldId="260"/>
            <ac:spMk id="28" creationId="{6D855204-5D81-E914-C297-F99540C94C6E}"/>
          </ac:spMkLst>
        </pc:spChg>
        <pc:spChg chg="add del mod">
          <ac:chgData name="Xuls VF" userId="fb759f44b0b40c1d" providerId="LiveId" clId="{4F0126F6-29AD-457D-9F6D-BC16BD177412}" dt="2024-10-04T10:04:54.389" v="173"/>
          <ac:spMkLst>
            <pc:docMk/>
            <pc:sldMk cId="1073199275" sldId="260"/>
            <ac:spMk id="30" creationId="{0B9B1AE3-F79D-5BE1-216D-258FD7BE653B}"/>
          </ac:spMkLst>
        </pc:spChg>
        <pc:spChg chg="mod">
          <ac:chgData name="Xuls VF" userId="fb759f44b0b40c1d" providerId="LiveId" clId="{4F0126F6-29AD-457D-9F6D-BC16BD177412}" dt="2024-10-04T10:35:41.680" v="603" actId="20577"/>
          <ac:spMkLst>
            <pc:docMk/>
            <pc:sldMk cId="1073199275" sldId="260"/>
            <ac:spMk id="31" creationId="{44025FE1-39BC-0DE8-E8E3-C1DC2F12717D}"/>
          </ac:spMkLst>
        </pc:spChg>
        <pc:spChg chg="add mod">
          <ac:chgData name="Xuls VF" userId="fb759f44b0b40c1d" providerId="LiveId" clId="{4F0126F6-29AD-457D-9F6D-BC16BD177412}" dt="2024-10-04T10:22:22.893" v="426" actId="16959"/>
          <ac:spMkLst>
            <pc:docMk/>
            <pc:sldMk cId="1073199275" sldId="260"/>
            <ac:spMk id="32" creationId="{1C32D7E1-831E-A5D3-6FAE-C80ABDFD05A3}"/>
          </ac:spMkLst>
        </pc:spChg>
        <pc:grpChg chg="add mod">
          <ac:chgData name="Xuls VF" userId="fb759f44b0b40c1d" providerId="LiveId" clId="{4F0126F6-29AD-457D-9F6D-BC16BD177412}" dt="2024-10-04T10:03:32.062" v="110" actId="164"/>
          <ac:grpSpMkLst>
            <pc:docMk/>
            <pc:sldMk cId="1073199275" sldId="260"/>
            <ac:grpSpMk id="27" creationId="{E26AE060-1CA1-7564-B572-22C4B32BBFA2}"/>
          </ac:grpSpMkLst>
        </pc:grpChg>
        <pc:grpChg chg="add del mod">
          <ac:chgData name="Xuls VF" userId="fb759f44b0b40c1d" providerId="LiveId" clId="{4F0126F6-29AD-457D-9F6D-BC16BD177412}" dt="2024-10-11T10:14:39.755" v="2180" actId="1076"/>
          <ac:grpSpMkLst>
            <pc:docMk/>
            <pc:sldMk cId="1073199275" sldId="260"/>
            <ac:grpSpMk id="29" creationId="{857CABD2-877C-45F7-D2DB-8E7566F61992}"/>
          </ac:grpSpMkLst>
        </pc:grpChg>
        <pc:picChg chg="add del mod">
          <ac:chgData name="Xuls VF" userId="fb759f44b0b40c1d" providerId="LiveId" clId="{4F0126F6-29AD-457D-9F6D-BC16BD177412}" dt="2024-10-04T09:58:58.223" v="68" actId="478"/>
          <ac:picMkLst>
            <pc:docMk/>
            <pc:sldMk cId="1073199275" sldId="260"/>
            <ac:picMk id="9" creationId="{C934A847-3385-A3BE-8B05-5329292646F8}"/>
          </ac:picMkLst>
        </pc:picChg>
        <pc:picChg chg="add del mod">
          <ac:chgData name="Xuls VF" userId="fb759f44b0b40c1d" providerId="LiveId" clId="{4F0126F6-29AD-457D-9F6D-BC16BD177412}" dt="2024-10-04T09:59:54.125" v="69" actId="478"/>
          <ac:picMkLst>
            <pc:docMk/>
            <pc:sldMk cId="1073199275" sldId="260"/>
            <ac:picMk id="13" creationId="{F7278A16-75B1-6722-5D67-8DE49DAF279C}"/>
          </ac:picMkLst>
        </pc:picChg>
        <pc:picChg chg="add mod">
          <ac:chgData name="Xuls VF" userId="fb759f44b0b40c1d" providerId="LiveId" clId="{4F0126F6-29AD-457D-9F6D-BC16BD177412}" dt="2024-10-04T10:19:39.381" v="375" actId="1076"/>
          <ac:picMkLst>
            <pc:docMk/>
            <pc:sldMk cId="1073199275" sldId="260"/>
            <ac:picMk id="15" creationId="{52A54C65-6177-02EA-C0E4-668148F01777}"/>
          </ac:picMkLst>
        </pc:picChg>
        <pc:picChg chg="add mod">
          <ac:chgData name="Xuls VF" userId="fb759f44b0b40c1d" providerId="LiveId" clId="{4F0126F6-29AD-457D-9F6D-BC16BD177412}" dt="2024-10-04T10:02:17.180" v="97" actId="164"/>
          <ac:picMkLst>
            <pc:docMk/>
            <pc:sldMk cId="1073199275" sldId="260"/>
            <ac:picMk id="18" creationId="{FC2EF01C-17CF-CC69-7714-DB8E63B979BF}"/>
          </ac:picMkLst>
        </pc:picChg>
        <pc:picChg chg="add del mod">
          <ac:chgData name="Xuls VF" userId="fb759f44b0b40c1d" providerId="LiveId" clId="{4F0126F6-29AD-457D-9F6D-BC16BD177412}" dt="2024-10-04T10:16:36.667" v="313" actId="478"/>
          <ac:picMkLst>
            <pc:docMk/>
            <pc:sldMk cId="1073199275" sldId="260"/>
            <ac:picMk id="21" creationId="{75F497FF-E379-5E7F-EDDD-3E3B9EB04DF3}"/>
          </ac:picMkLst>
        </pc:picChg>
        <pc:picChg chg="add del mod">
          <ac:chgData name="Xuls VF" userId="fb759f44b0b40c1d" providerId="LiveId" clId="{4F0126F6-29AD-457D-9F6D-BC16BD177412}" dt="2024-10-04T10:16:37.943" v="314" actId="478"/>
          <ac:picMkLst>
            <pc:docMk/>
            <pc:sldMk cId="1073199275" sldId="260"/>
            <ac:picMk id="23" creationId="{D9967E87-6EBD-A42B-2D07-E0950624EFD4}"/>
          </ac:picMkLst>
        </pc:picChg>
        <pc:picChg chg="add del mod">
          <ac:chgData name="Xuls VF" userId="fb759f44b0b40c1d" providerId="LiveId" clId="{4F0126F6-29AD-457D-9F6D-BC16BD177412}" dt="2024-10-04T10:16:52.357" v="317" actId="478"/>
          <ac:picMkLst>
            <pc:docMk/>
            <pc:sldMk cId="1073199275" sldId="260"/>
            <ac:picMk id="25" creationId="{A301210C-8E55-5D1B-1CFE-00E8DEAD34CF}"/>
          </ac:picMkLst>
        </pc:picChg>
        <pc:picChg chg="add del mod">
          <ac:chgData name="Xuls VF" userId="fb759f44b0b40c1d" providerId="LiveId" clId="{4F0126F6-29AD-457D-9F6D-BC16BD177412}" dt="2024-10-04T10:22:28.508" v="427" actId="478"/>
          <ac:picMkLst>
            <pc:docMk/>
            <pc:sldMk cId="1073199275" sldId="260"/>
            <ac:picMk id="34" creationId="{2CB7A3B4-596E-D520-7E99-0A6DC7962767}"/>
          </ac:picMkLst>
        </pc:picChg>
        <pc:picChg chg="add del mod">
          <ac:chgData name="Xuls VF" userId="fb759f44b0b40c1d" providerId="LiveId" clId="{4F0126F6-29AD-457D-9F6D-BC16BD177412}" dt="2024-10-04T10:22:30.186" v="428" actId="478"/>
          <ac:picMkLst>
            <pc:docMk/>
            <pc:sldMk cId="1073199275" sldId="260"/>
            <ac:picMk id="36" creationId="{A698A680-CB31-8FFE-01BF-1E7B17727B83}"/>
          </ac:picMkLst>
        </pc:picChg>
        <pc:picChg chg="add del mod">
          <ac:chgData name="Xuls VF" userId="fb759f44b0b40c1d" providerId="LiveId" clId="{4F0126F6-29AD-457D-9F6D-BC16BD177412}" dt="2024-10-04T10:22:31.761" v="429" actId="478"/>
          <ac:picMkLst>
            <pc:docMk/>
            <pc:sldMk cId="1073199275" sldId="260"/>
            <ac:picMk id="38" creationId="{D75F60C4-0589-89D8-7F4B-842BB2AA35F5}"/>
          </ac:picMkLst>
        </pc:picChg>
        <pc:picChg chg="add mod">
          <ac:chgData name="Xuls VF" userId="fb759f44b0b40c1d" providerId="LiveId" clId="{4F0126F6-29AD-457D-9F6D-BC16BD177412}" dt="2024-10-04T10:23:51.846" v="446" actId="14100"/>
          <ac:picMkLst>
            <pc:docMk/>
            <pc:sldMk cId="1073199275" sldId="260"/>
            <ac:picMk id="42" creationId="{0A1C1A27-65B2-DB87-4914-D24C2EC2273B}"/>
          </ac:picMkLst>
        </pc:picChg>
        <pc:picChg chg="add mod">
          <ac:chgData name="Xuls VF" userId="fb759f44b0b40c1d" providerId="LiveId" clId="{4F0126F6-29AD-457D-9F6D-BC16BD177412}" dt="2024-10-04T10:23:03.131" v="438" actId="1076"/>
          <ac:picMkLst>
            <pc:docMk/>
            <pc:sldMk cId="1073199275" sldId="260"/>
            <ac:picMk id="45" creationId="{5E82C802-72FA-737B-807C-442320FEDE2B}"/>
          </ac:picMkLst>
        </pc:picChg>
        <pc:picChg chg="add mod">
          <ac:chgData name="Xuls VF" userId="fb759f44b0b40c1d" providerId="LiveId" clId="{4F0126F6-29AD-457D-9F6D-BC16BD177412}" dt="2024-10-04T10:22:54.036" v="434" actId="1076"/>
          <ac:picMkLst>
            <pc:docMk/>
            <pc:sldMk cId="1073199275" sldId="260"/>
            <ac:picMk id="47" creationId="{A5B5990A-667A-C2A2-2289-7966AA1F6BF0}"/>
          </ac:picMkLst>
        </pc:picChg>
        <pc:picChg chg="del">
          <ac:chgData name="Xuls VF" userId="fb759f44b0b40c1d" providerId="LiveId" clId="{4F0126F6-29AD-457D-9F6D-BC16BD177412}" dt="2024-10-04T09:45:58.147" v="34" actId="478"/>
          <ac:picMkLst>
            <pc:docMk/>
            <pc:sldMk cId="1073199275" sldId="260"/>
            <ac:picMk id="78" creationId="{47264FEC-373A-62A8-544D-ECF40789FE8B}"/>
          </ac:picMkLst>
        </pc:picChg>
        <pc:picChg chg="del">
          <ac:chgData name="Xuls VF" userId="fb759f44b0b40c1d" providerId="LiveId" clId="{4F0126F6-29AD-457D-9F6D-BC16BD177412}" dt="2024-10-04T09:45:54.832" v="32" actId="478"/>
          <ac:picMkLst>
            <pc:docMk/>
            <pc:sldMk cId="1073199275" sldId="260"/>
            <ac:picMk id="81" creationId="{E53F91A3-4040-E34F-6A9A-8D6CA11548EE}"/>
          </ac:picMkLst>
        </pc:picChg>
        <pc:picChg chg="del">
          <ac:chgData name="Xuls VF" userId="fb759f44b0b40c1d" providerId="LiveId" clId="{4F0126F6-29AD-457D-9F6D-BC16BD177412}" dt="2024-10-04T09:45:56.723" v="33" actId="478"/>
          <ac:picMkLst>
            <pc:docMk/>
            <pc:sldMk cId="1073199275" sldId="260"/>
            <ac:picMk id="83" creationId="{2A48B9EE-98CF-F346-841E-CA73A7DB65E1}"/>
          </ac:picMkLst>
        </pc:picChg>
        <pc:cxnChg chg="mod">
          <ac:chgData name="Xuls VF" userId="fb759f44b0b40c1d" providerId="LiveId" clId="{4F0126F6-29AD-457D-9F6D-BC16BD177412}" dt="2024-10-04T10:34:33.744" v="573" actId="14100"/>
          <ac:cxnSpMkLst>
            <pc:docMk/>
            <pc:sldMk cId="1073199275" sldId="260"/>
            <ac:cxnSpMk id="16" creationId="{6B8C3501-5EFF-E9D9-9FC5-1D848E766DE1}"/>
          </ac:cxnSpMkLst>
        </pc:cxnChg>
        <pc:cxnChg chg="mod">
          <ac:chgData name="Xuls VF" userId="fb759f44b0b40c1d" providerId="LiveId" clId="{4F0126F6-29AD-457D-9F6D-BC16BD177412}" dt="2024-10-04T10:34:33.744" v="573" actId="14100"/>
          <ac:cxnSpMkLst>
            <pc:docMk/>
            <pc:sldMk cId="1073199275" sldId="260"/>
            <ac:cxnSpMk id="20" creationId="{3A0E705E-C4F9-CA8B-9330-6C1846DB11E8}"/>
          </ac:cxnSpMkLst>
        </pc:cxnChg>
        <pc:cxnChg chg="mod">
          <ac:chgData name="Xuls VF" userId="fb759f44b0b40c1d" providerId="LiveId" clId="{4F0126F6-29AD-457D-9F6D-BC16BD177412}" dt="2024-10-04T10:34:33.744" v="573" actId="14100"/>
          <ac:cxnSpMkLst>
            <pc:docMk/>
            <pc:sldMk cId="1073199275" sldId="260"/>
            <ac:cxnSpMk id="65" creationId="{AA0C8801-BA73-8DEC-26A7-9484CF64DE24}"/>
          </ac:cxnSpMkLst>
        </pc:cxnChg>
        <pc:cxnChg chg="mod">
          <ac:chgData name="Xuls VF" userId="fb759f44b0b40c1d" providerId="LiveId" clId="{4F0126F6-29AD-457D-9F6D-BC16BD177412}" dt="2024-10-04T10:34:33.744" v="573" actId="14100"/>
          <ac:cxnSpMkLst>
            <pc:docMk/>
            <pc:sldMk cId="1073199275" sldId="260"/>
            <ac:cxnSpMk id="71" creationId="{F30E6864-A550-9AAB-F3D3-5C92DE46B846}"/>
          </ac:cxnSpMkLst>
        </pc:cxnChg>
      </pc:sldChg>
      <pc:sldChg chg="addSp delSp modSp add mod">
        <pc:chgData name="Xuls VF" userId="fb759f44b0b40c1d" providerId="LiveId" clId="{4F0126F6-29AD-457D-9F6D-BC16BD177412}" dt="2024-10-04T10:35:49.818" v="608" actId="20577"/>
        <pc:sldMkLst>
          <pc:docMk/>
          <pc:sldMk cId="939242109" sldId="261"/>
        </pc:sldMkLst>
        <pc:spChg chg="add del mod">
          <ac:chgData name="Xuls VF" userId="fb759f44b0b40c1d" providerId="LiveId" clId="{4F0126F6-29AD-457D-9F6D-BC16BD177412}" dt="2024-10-04T10:06:38.834" v="209" actId="478"/>
          <ac:spMkLst>
            <pc:docMk/>
            <pc:sldMk cId="939242109" sldId="261"/>
            <ac:spMk id="3" creationId="{DCCDADA9-9DD6-99CD-2A75-0928BBB9848D}"/>
          </ac:spMkLst>
        </pc:spChg>
        <pc:spChg chg="add mod">
          <ac:chgData name="Xuls VF" userId="fb759f44b0b40c1d" providerId="LiveId" clId="{4F0126F6-29AD-457D-9F6D-BC16BD177412}" dt="2024-10-04T10:07:25.689" v="231" actId="1038"/>
          <ac:spMkLst>
            <pc:docMk/>
            <pc:sldMk cId="939242109" sldId="261"/>
            <ac:spMk id="7" creationId="{C0CF134B-EDDE-7A9D-49D9-A07120433350}"/>
          </ac:spMkLst>
        </pc:spChg>
        <pc:spChg chg="mod">
          <ac:chgData name="Xuls VF" userId="fb759f44b0b40c1d" providerId="LiveId" clId="{4F0126F6-29AD-457D-9F6D-BC16BD177412}" dt="2024-10-04T10:34:49.798" v="579" actId="14100"/>
          <ac:spMkLst>
            <pc:docMk/>
            <pc:sldMk cId="939242109" sldId="261"/>
            <ac:spMk id="12" creationId="{1209890C-E43F-C708-4007-0E92B8C15D43}"/>
          </ac:spMkLst>
        </pc:spChg>
        <pc:spChg chg="add del">
          <ac:chgData name="Xuls VF" userId="fb759f44b0b40c1d" providerId="LiveId" clId="{4F0126F6-29AD-457D-9F6D-BC16BD177412}" dt="2024-10-04T10:15:26.090" v="290" actId="478"/>
          <ac:spMkLst>
            <pc:docMk/>
            <pc:sldMk cId="939242109" sldId="261"/>
            <ac:spMk id="19" creationId="{BB54BDFC-B58C-894E-55FF-94CA7F86745C}"/>
          </ac:spMkLst>
        </pc:spChg>
        <pc:spChg chg="add mod">
          <ac:chgData name="Xuls VF" userId="fb759f44b0b40c1d" providerId="LiveId" clId="{4F0126F6-29AD-457D-9F6D-BC16BD177412}" dt="2024-10-04T10:16:00.088" v="311" actId="207"/>
          <ac:spMkLst>
            <pc:docMk/>
            <pc:sldMk cId="939242109" sldId="261"/>
            <ac:spMk id="22" creationId="{ECAE8C18-0955-71D1-F581-A8317EB8B71A}"/>
          </ac:spMkLst>
        </pc:spChg>
        <pc:spChg chg="add mod">
          <ac:chgData name="Xuls VF" userId="fb759f44b0b40c1d" providerId="LiveId" clId="{4F0126F6-29AD-457D-9F6D-BC16BD177412}" dt="2024-10-04T10:32:35.147" v="537" actId="20577"/>
          <ac:spMkLst>
            <pc:docMk/>
            <pc:sldMk cId="939242109" sldId="261"/>
            <ac:spMk id="24" creationId="{62915A0B-B7D3-1400-F098-854194224710}"/>
          </ac:spMkLst>
        </pc:spChg>
        <pc:spChg chg="mod">
          <ac:chgData name="Xuls VF" userId="fb759f44b0b40c1d" providerId="LiveId" clId="{4F0126F6-29AD-457D-9F6D-BC16BD177412}" dt="2024-10-04T10:35:49.818" v="608" actId="20577"/>
          <ac:spMkLst>
            <pc:docMk/>
            <pc:sldMk cId="939242109" sldId="261"/>
            <ac:spMk id="31" creationId="{44025FE1-39BC-0DE8-E8E3-C1DC2F12717D}"/>
          </ac:spMkLst>
        </pc:spChg>
        <pc:spChg chg="add del">
          <ac:chgData name="Xuls VF" userId="fb759f44b0b40c1d" providerId="LiveId" clId="{4F0126F6-29AD-457D-9F6D-BC16BD177412}" dt="2024-10-04T10:21:01.707" v="411" actId="478"/>
          <ac:spMkLst>
            <pc:docMk/>
            <pc:sldMk cId="939242109" sldId="261"/>
            <ac:spMk id="32" creationId="{1C32D7E1-831E-A5D3-6FAE-C80ABDFD05A3}"/>
          </ac:spMkLst>
        </pc:spChg>
        <pc:grpChg chg="add mod">
          <ac:chgData name="Xuls VF" userId="fb759f44b0b40c1d" providerId="LiveId" clId="{4F0126F6-29AD-457D-9F6D-BC16BD177412}" dt="2024-10-04T10:15:16.379" v="288" actId="1076"/>
          <ac:grpSpMkLst>
            <pc:docMk/>
            <pc:sldMk cId="939242109" sldId="261"/>
            <ac:grpSpMk id="17" creationId="{17E9F83D-94DD-D96E-99E6-599520EA3345}"/>
          </ac:grpSpMkLst>
        </pc:grpChg>
        <pc:grpChg chg="del">
          <ac:chgData name="Xuls VF" userId="fb759f44b0b40c1d" providerId="LiveId" clId="{4F0126F6-29AD-457D-9F6D-BC16BD177412}" dt="2024-10-04T10:15:11.235" v="287" actId="478"/>
          <ac:grpSpMkLst>
            <pc:docMk/>
            <pc:sldMk cId="939242109" sldId="261"/>
            <ac:grpSpMk id="29" creationId="{857CABD2-877C-45F7-D2DB-8E7566F61992}"/>
          </ac:grpSpMkLst>
        </pc:grpChg>
        <pc:picChg chg="add mod">
          <ac:chgData name="Xuls VF" userId="fb759f44b0b40c1d" providerId="LiveId" clId="{4F0126F6-29AD-457D-9F6D-BC16BD177412}" dt="2024-10-04T10:14:55.178" v="284" actId="164"/>
          <ac:picMkLst>
            <pc:docMk/>
            <pc:sldMk cId="939242109" sldId="261"/>
            <ac:picMk id="11" creationId="{E0A999EB-39F5-210E-8789-770C0F967F69}"/>
          </ac:picMkLst>
        </pc:picChg>
        <pc:picChg chg="add mod">
          <ac:chgData name="Xuls VF" userId="fb759f44b0b40c1d" providerId="LiveId" clId="{4F0126F6-29AD-457D-9F6D-BC16BD177412}" dt="2024-10-04T10:14:55.178" v="284" actId="164"/>
          <ac:picMkLst>
            <pc:docMk/>
            <pc:sldMk cId="939242109" sldId="261"/>
            <ac:picMk id="14" creationId="{D133E6E7-E042-CD9D-F239-5C7ADEBA4EC4}"/>
          </ac:picMkLst>
        </pc:picChg>
        <pc:picChg chg="del">
          <ac:chgData name="Xuls VF" userId="fb759f44b0b40c1d" providerId="LiveId" clId="{4F0126F6-29AD-457D-9F6D-BC16BD177412}" dt="2024-10-04T10:07:43.091" v="232" actId="478"/>
          <ac:picMkLst>
            <pc:docMk/>
            <pc:sldMk cId="939242109" sldId="261"/>
            <ac:picMk id="21" creationId="{75F497FF-E379-5E7F-EDDD-3E3B9EB04DF3}"/>
          </ac:picMkLst>
        </pc:picChg>
        <pc:picChg chg="del">
          <ac:chgData name="Xuls VF" userId="fb759f44b0b40c1d" providerId="LiveId" clId="{4F0126F6-29AD-457D-9F6D-BC16BD177412}" dt="2024-10-04T10:07:44.813" v="233" actId="478"/>
          <ac:picMkLst>
            <pc:docMk/>
            <pc:sldMk cId="939242109" sldId="261"/>
            <ac:picMk id="23" creationId="{D9967E87-6EBD-A42B-2D07-E0950624EFD4}"/>
          </ac:picMkLst>
        </pc:picChg>
        <pc:picChg chg="del">
          <ac:chgData name="Xuls VF" userId="fb759f44b0b40c1d" providerId="LiveId" clId="{4F0126F6-29AD-457D-9F6D-BC16BD177412}" dt="2024-10-04T10:07:47.861" v="234" actId="478"/>
          <ac:picMkLst>
            <pc:docMk/>
            <pc:sldMk cId="939242109" sldId="261"/>
            <ac:picMk id="25" creationId="{A301210C-8E55-5D1B-1CFE-00E8DEAD34CF}"/>
          </ac:picMkLst>
        </pc:picChg>
        <pc:picChg chg="add mod">
          <ac:chgData name="Xuls VF" userId="fb759f44b0b40c1d" providerId="LiveId" clId="{4F0126F6-29AD-457D-9F6D-BC16BD177412}" dt="2024-10-04T10:20:53.750" v="405"/>
          <ac:picMkLst>
            <pc:docMk/>
            <pc:sldMk cId="939242109" sldId="261"/>
            <ac:picMk id="26" creationId="{65C31B3C-C124-B488-8F75-2B10C482FE83}"/>
          </ac:picMkLst>
        </pc:picChg>
        <pc:picChg chg="add mod">
          <ac:chgData name="Xuls VF" userId="fb759f44b0b40c1d" providerId="LiveId" clId="{4F0126F6-29AD-457D-9F6D-BC16BD177412}" dt="2024-10-04T10:20:53.750" v="405"/>
          <ac:picMkLst>
            <pc:docMk/>
            <pc:sldMk cId="939242109" sldId="261"/>
            <ac:picMk id="30" creationId="{2BCA81E9-7A75-2131-DDC5-9649A2442045}"/>
          </ac:picMkLst>
        </pc:picChg>
        <pc:picChg chg="add mod">
          <ac:chgData name="Xuls VF" userId="fb759f44b0b40c1d" providerId="LiveId" clId="{4F0126F6-29AD-457D-9F6D-BC16BD177412}" dt="2024-10-04T10:20:53.750" v="405"/>
          <ac:picMkLst>
            <pc:docMk/>
            <pc:sldMk cId="939242109" sldId="261"/>
            <ac:picMk id="33" creationId="{1C0310D6-334A-5A03-F767-2304E5F09764}"/>
          </ac:picMkLst>
        </pc:picChg>
        <pc:cxnChg chg="mod">
          <ac:chgData name="Xuls VF" userId="fb759f44b0b40c1d" providerId="LiveId" clId="{4F0126F6-29AD-457D-9F6D-BC16BD177412}" dt="2024-10-04T10:34:49.798" v="579" actId="14100"/>
          <ac:cxnSpMkLst>
            <pc:docMk/>
            <pc:sldMk cId="939242109" sldId="261"/>
            <ac:cxnSpMk id="16" creationId="{6B8C3501-5EFF-E9D9-9FC5-1D848E766DE1}"/>
          </ac:cxnSpMkLst>
        </pc:cxnChg>
        <pc:cxnChg chg="mod">
          <ac:chgData name="Xuls VF" userId="fb759f44b0b40c1d" providerId="LiveId" clId="{4F0126F6-29AD-457D-9F6D-BC16BD177412}" dt="2024-10-04T10:34:49.798" v="579" actId="14100"/>
          <ac:cxnSpMkLst>
            <pc:docMk/>
            <pc:sldMk cId="939242109" sldId="261"/>
            <ac:cxnSpMk id="20" creationId="{3A0E705E-C4F9-CA8B-9330-6C1846DB11E8}"/>
          </ac:cxnSpMkLst>
        </pc:cxnChg>
        <pc:cxnChg chg="mod">
          <ac:chgData name="Xuls VF" userId="fb759f44b0b40c1d" providerId="LiveId" clId="{4F0126F6-29AD-457D-9F6D-BC16BD177412}" dt="2024-10-04T10:34:49.798" v="579" actId="14100"/>
          <ac:cxnSpMkLst>
            <pc:docMk/>
            <pc:sldMk cId="939242109" sldId="261"/>
            <ac:cxnSpMk id="65" creationId="{AA0C8801-BA73-8DEC-26A7-9484CF64DE24}"/>
          </ac:cxnSpMkLst>
        </pc:cxnChg>
        <pc:cxnChg chg="mod">
          <ac:chgData name="Xuls VF" userId="fb759f44b0b40c1d" providerId="LiveId" clId="{4F0126F6-29AD-457D-9F6D-BC16BD177412}" dt="2024-10-04T10:34:49.798" v="579" actId="14100"/>
          <ac:cxnSpMkLst>
            <pc:docMk/>
            <pc:sldMk cId="939242109" sldId="261"/>
            <ac:cxnSpMk id="71" creationId="{F30E6864-A550-9AAB-F3D3-5C92DE46B846}"/>
          </ac:cxnSpMkLst>
        </pc:cxnChg>
      </pc:sldChg>
      <pc:sldChg chg="modSp add del mod">
        <pc:chgData name="Xuls VF" userId="fb759f44b0b40c1d" providerId="LiveId" clId="{4F0126F6-29AD-457D-9F6D-BC16BD177412}" dt="2024-10-04T10:36:29.392" v="647" actId="47"/>
        <pc:sldMkLst>
          <pc:docMk/>
          <pc:sldMk cId="2917103114" sldId="262"/>
        </pc:sldMkLst>
        <pc:spChg chg="mod">
          <ac:chgData name="Xuls VF" userId="fb759f44b0b40c1d" providerId="LiveId" clId="{4F0126F6-29AD-457D-9F6D-BC16BD177412}" dt="2024-10-04T10:36:04.770" v="632" actId="20577"/>
          <ac:spMkLst>
            <pc:docMk/>
            <pc:sldMk cId="2917103114" sldId="262"/>
            <ac:spMk id="31" creationId="{44025FE1-39BC-0DE8-E8E3-C1DC2F12717D}"/>
          </ac:spMkLst>
        </pc:spChg>
      </pc:sldChg>
      <pc:sldChg chg="addSp delSp modSp add mod ord">
        <pc:chgData name="Xuls VF" userId="fb759f44b0b40c1d" providerId="LiveId" clId="{4F0126F6-29AD-457D-9F6D-BC16BD177412}" dt="2024-10-04T10:59:20.297" v="811" actId="17032"/>
        <pc:sldMkLst>
          <pc:docMk/>
          <pc:sldMk cId="3583218746" sldId="263"/>
        </pc:sldMkLst>
        <pc:spChg chg="mod topLvl">
          <ac:chgData name="Xuls VF" userId="fb759f44b0b40c1d" providerId="LiveId" clId="{4F0126F6-29AD-457D-9F6D-BC16BD177412}" dt="2024-10-04T10:53:23.150" v="712" actId="164"/>
          <ac:spMkLst>
            <pc:docMk/>
            <pc:sldMk cId="3583218746" sldId="263"/>
            <ac:spMk id="2" creationId="{5897432A-2D00-476A-B946-71EF6E1EDBA4}"/>
          </ac:spMkLst>
        </pc:spChg>
        <pc:spChg chg="add mod">
          <ac:chgData name="Xuls VF" userId="fb759f44b0b40c1d" providerId="LiveId" clId="{4F0126F6-29AD-457D-9F6D-BC16BD177412}" dt="2024-10-04T10:53:23.150" v="712" actId="164"/>
          <ac:spMkLst>
            <pc:docMk/>
            <pc:sldMk cId="3583218746" sldId="263"/>
            <ac:spMk id="3" creationId="{C0CACDF2-4BD7-DD7F-5B9D-39CC30EEE6C9}"/>
          </ac:spMkLst>
        </pc:spChg>
        <pc:spChg chg="mod topLvl">
          <ac:chgData name="Xuls VF" userId="fb759f44b0b40c1d" providerId="LiveId" clId="{4F0126F6-29AD-457D-9F6D-BC16BD177412}" dt="2024-10-04T10:53:23.150" v="712" actId="164"/>
          <ac:spMkLst>
            <pc:docMk/>
            <pc:sldMk cId="3583218746" sldId="263"/>
            <ac:spMk id="4" creationId="{19BD6239-2882-1741-B722-5AA9C8F52FA5}"/>
          </ac:spMkLst>
        </pc:spChg>
        <pc:spChg chg="mod topLvl">
          <ac:chgData name="Xuls VF" userId="fb759f44b0b40c1d" providerId="LiveId" clId="{4F0126F6-29AD-457D-9F6D-BC16BD177412}" dt="2024-10-04T10:53:23.150" v="712" actId="164"/>
          <ac:spMkLst>
            <pc:docMk/>
            <pc:sldMk cId="3583218746" sldId="263"/>
            <ac:spMk id="5" creationId="{1693E0D3-03C6-C69D-03E9-60B11A77C893}"/>
          </ac:spMkLst>
        </pc:spChg>
        <pc:spChg chg="mod topLvl">
          <ac:chgData name="Xuls VF" userId="fb759f44b0b40c1d" providerId="LiveId" clId="{4F0126F6-29AD-457D-9F6D-BC16BD177412}" dt="2024-10-04T10:53:23.150" v="712" actId="164"/>
          <ac:spMkLst>
            <pc:docMk/>
            <pc:sldMk cId="3583218746" sldId="263"/>
            <ac:spMk id="6" creationId="{7955CAD7-D961-51DF-9590-F4FDE2CF76F4}"/>
          </ac:spMkLst>
        </pc:spChg>
        <pc:spChg chg="mod topLvl">
          <ac:chgData name="Xuls VF" userId="fb759f44b0b40c1d" providerId="LiveId" clId="{4F0126F6-29AD-457D-9F6D-BC16BD177412}" dt="2024-10-04T10:53:23.150" v="712" actId="164"/>
          <ac:spMkLst>
            <pc:docMk/>
            <pc:sldMk cId="3583218746" sldId="263"/>
            <ac:spMk id="12" creationId="{1209890C-E43F-C708-4007-0E92B8C15D43}"/>
          </ac:spMkLst>
        </pc:spChg>
        <pc:spChg chg="mod">
          <ac:chgData name="Xuls VF" userId="fb759f44b0b40c1d" providerId="LiveId" clId="{4F0126F6-29AD-457D-9F6D-BC16BD177412}" dt="2024-10-04T10:36:26.384" v="646" actId="20577"/>
          <ac:spMkLst>
            <pc:docMk/>
            <pc:sldMk cId="3583218746" sldId="263"/>
            <ac:spMk id="31" creationId="{44025FE1-39BC-0DE8-E8E3-C1DC2F12717D}"/>
          </ac:spMkLst>
        </pc:spChg>
        <pc:spChg chg="mod topLvl">
          <ac:chgData name="Xuls VF" userId="fb759f44b0b40c1d" providerId="LiveId" clId="{4F0126F6-29AD-457D-9F6D-BC16BD177412}" dt="2024-10-04T10:53:23.150" v="712" actId="164"/>
          <ac:spMkLst>
            <pc:docMk/>
            <pc:sldMk cId="3583218746" sldId="263"/>
            <ac:spMk id="39" creationId="{0A0DB6A7-A71D-EFCB-6394-55EA7E12E6D5}"/>
          </ac:spMkLst>
        </pc:spChg>
        <pc:spChg chg="add mod">
          <ac:chgData name="Xuls VF" userId="fb759f44b0b40c1d" providerId="LiveId" clId="{4F0126F6-29AD-457D-9F6D-BC16BD177412}" dt="2024-10-04T10:55:32.832" v="732" actId="1076"/>
          <ac:spMkLst>
            <pc:docMk/>
            <pc:sldMk cId="3583218746" sldId="263"/>
            <ac:spMk id="49" creationId="{B4571DA6-FDD4-ABAF-C2E8-8D166E53CA7B}"/>
          </ac:spMkLst>
        </pc:spChg>
        <pc:spChg chg="add mod">
          <ac:chgData name="Xuls VF" userId="fb759f44b0b40c1d" providerId="LiveId" clId="{4F0126F6-29AD-457D-9F6D-BC16BD177412}" dt="2024-10-04T10:59:20.297" v="811" actId="17032"/>
          <ac:spMkLst>
            <pc:docMk/>
            <pc:sldMk cId="3583218746" sldId="263"/>
            <ac:spMk id="50" creationId="{A4EF2AC6-E307-B3B0-5FB7-9D53CF2F520A}"/>
          </ac:spMkLst>
        </pc:spChg>
        <pc:grpChg chg="add mod">
          <ac:chgData name="Xuls VF" userId="fb759f44b0b40c1d" providerId="LiveId" clId="{4F0126F6-29AD-457D-9F6D-BC16BD177412}" dt="2024-10-04T10:53:23.150" v="712" actId="164"/>
          <ac:grpSpMkLst>
            <pc:docMk/>
            <pc:sldMk cId="3583218746" sldId="263"/>
            <ac:grpSpMk id="48" creationId="{3864BCC5-E945-58A0-A798-A04401AA9985}"/>
          </ac:grpSpMkLst>
        </pc:grpChg>
        <pc:grpChg chg="del">
          <ac:chgData name="Xuls VF" userId="fb759f44b0b40c1d" providerId="LiveId" clId="{4F0126F6-29AD-457D-9F6D-BC16BD177412}" dt="2024-10-04T10:37:56.990" v="662" actId="165"/>
          <ac:grpSpMkLst>
            <pc:docMk/>
            <pc:sldMk cId="3583218746" sldId="263"/>
            <ac:grpSpMk id="76" creationId="{0FBA3101-BD94-E375-DF25-199107DFDE7E}"/>
          </ac:grpSpMkLst>
        </pc:grpChg>
        <pc:picChg chg="add mod">
          <ac:chgData name="Xuls VF" userId="fb759f44b0b40c1d" providerId="LiveId" clId="{4F0126F6-29AD-457D-9F6D-BC16BD177412}" dt="2024-10-04T10:52:50.480" v="705" actId="1076"/>
          <ac:picMkLst>
            <pc:docMk/>
            <pc:sldMk cId="3583218746" sldId="263"/>
            <ac:picMk id="36" creationId="{10DCCCF6-8EB1-5530-DD55-D8C9C135FA66}"/>
          </ac:picMkLst>
        </pc:picChg>
        <pc:picChg chg="add del mod">
          <ac:chgData name="Xuls VF" userId="fb759f44b0b40c1d" providerId="LiveId" clId="{4F0126F6-29AD-457D-9F6D-BC16BD177412}" dt="2024-10-04T10:51:36.965" v="694" actId="478"/>
          <ac:picMkLst>
            <pc:docMk/>
            <pc:sldMk cId="3583218746" sldId="263"/>
            <ac:picMk id="38" creationId="{E5422DFC-B9C5-49AA-B8DC-75E5386077FF}"/>
          </ac:picMkLst>
        </pc:picChg>
        <pc:picChg chg="add mod">
          <ac:chgData name="Xuls VF" userId="fb759f44b0b40c1d" providerId="LiveId" clId="{4F0126F6-29AD-457D-9F6D-BC16BD177412}" dt="2024-10-04T10:55:13.855" v="731" actId="1076"/>
          <ac:picMkLst>
            <pc:docMk/>
            <pc:sldMk cId="3583218746" sldId="263"/>
            <ac:picMk id="42" creationId="{ACE1CB09-6775-02AC-3C77-687C9A387F27}"/>
          </ac:picMkLst>
        </pc:picChg>
        <pc:picChg chg="add mod">
          <ac:chgData name="Xuls VF" userId="fb759f44b0b40c1d" providerId="LiveId" clId="{4F0126F6-29AD-457D-9F6D-BC16BD177412}" dt="2024-10-04T10:52:58.149" v="708" actId="1076"/>
          <ac:picMkLst>
            <pc:docMk/>
            <pc:sldMk cId="3583218746" sldId="263"/>
            <ac:picMk id="45" creationId="{AB1647D1-9F3C-3F88-1500-54479FC56015}"/>
          </ac:picMkLst>
        </pc:picChg>
        <pc:picChg chg="add mod">
          <ac:chgData name="Xuls VF" userId="fb759f44b0b40c1d" providerId="LiveId" clId="{4F0126F6-29AD-457D-9F6D-BC16BD177412}" dt="2024-10-04T10:53:37.472" v="715" actId="1076"/>
          <ac:picMkLst>
            <pc:docMk/>
            <pc:sldMk cId="3583218746" sldId="263"/>
            <ac:picMk id="47" creationId="{3B7D8B9F-DC13-69C3-945F-A7BA17F03FC3}"/>
          </ac:picMkLst>
        </pc:picChg>
        <pc:picChg chg="del">
          <ac:chgData name="Xuls VF" userId="fb759f44b0b40c1d" providerId="LiveId" clId="{4F0126F6-29AD-457D-9F6D-BC16BD177412}" dt="2024-10-04T10:46:30.632" v="689" actId="478"/>
          <ac:picMkLst>
            <pc:docMk/>
            <pc:sldMk cId="3583218746" sldId="263"/>
            <ac:picMk id="78" creationId="{47264FEC-373A-62A8-544D-ECF40789FE8B}"/>
          </ac:picMkLst>
        </pc:picChg>
        <pc:picChg chg="del">
          <ac:chgData name="Xuls VF" userId="fb759f44b0b40c1d" providerId="LiveId" clId="{4F0126F6-29AD-457D-9F6D-BC16BD177412}" dt="2024-10-04T10:46:24.911" v="687" actId="478"/>
          <ac:picMkLst>
            <pc:docMk/>
            <pc:sldMk cId="3583218746" sldId="263"/>
            <ac:picMk id="81" creationId="{E53F91A3-4040-E34F-6A9A-8D6CA11548EE}"/>
          </ac:picMkLst>
        </pc:picChg>
        <pc:picChg chg="del">
          <ac:chgData name="Xuls VF" userId="fb759f44b0b40c1d" providerId="LiveId" clId="{4F0126F6-29AD-457D-9F6D-BC16BD177412}" dt="2024-10-04T10:46:26.601" v="688" actId="478"/>
          <ac:picMkLst>
            <pc:docMk/>
            <pc:sldMk cId="3583218746" sldId="263"/>
            <ac:picMk id="83" creationId="{2A48B9EE-98CF-F346-841E-CA73A7DB65E1}"/>
          </ac:picMkLst>
        </pc:picChg>
        <pc:cxnChg chg="add mod">
          <ac:chgData name="Xuls VF" userId="fb759f44b0b40c1d" providerId="LiveId" clId="{4F0126F6-29AD-457D-9F6D-BC16BD177412}" dt="2024-10-04T10:53:23.150" v="712" actId="164"/>
          <ac:cxnSpMkLst>
            <pc:docMk/>
            <pc:sldMk cId="3583218746" sldId="263"/>
            <ac:cxnSpMk id="7" creationId="{A476E171-7359-D761-DF35-05ACC274B5B9}"/>
          </ac:cxnSpMkLst>
        </pc:cxnChg>
        <pc:cxnChg chg="mod topLvl">
          <ac:chgData name="Xuls VF" userId="fb759f44b0b40c1d" providerId="LiveId" clId="{4F0126F6-29AD-457D-9F6D-BC16BD177412}" dt="2024-10-04T10:53:23.150" v="712" actId="164"/>
          <ac:cxnSpMkLst>
            <pc:docMk/>
            <pc:sldMk cId="3583218746" sldId="263"/>
            <ac:cxnSpMk id="8" creationId="{E86388A8-B77D-4201-2460-231D3E6335A9}"/>
          </ac:cxnSpMkLst>
        </pc:cxnChg>
        <pc:cxnChg chg="mod topLvl">
          <ac:chgData name="Xuls VF" userId="fb759f44b0b40c1d" providerId="LiveId" clId="{4F0126F6-29AD-457D-9F6D-BC16BD177412}" dt="2024-10-04T10:53:23.150" v="712" actId="164"/>
          <ac:cxnSpMkLst>
            <pc:docMk/>
            <pc:sldMk cId="3583218746" sldId="263"/>
            <ac:cxnSpMk id="10" creationId="{ECEFAA6F-C988-E4DC-9B5A-CC30BA639168}"/>
          </ac:cxnSpMkLst>
        </pc:cxnChg>
        <pc:cxnChg chg="add mod">
          <ac:chgData name="Xuls VF" userId="fb759f44b0b40c1d" providerId="LiveId" clId="{4F0126F6-29AD-457D-9F6D-BC16BD177412}" dt="2024-10-04T10:53:23.150" v="712" actId="164"/>
          <ac:cxnSpMkLst>
            <pc:docMk/>
            <pc:sldMk cId="3583218746" sldId="263"/>
            <ac:cxnSpMk id="14" creationId="{C22EB423-F50F-7E02-6E39-C164CD9CCB0D}"/>
          </ac:cxnSpMkLst>
        </pc:cxnChg>
        <pc:cxnChg chg="mod topLvl">
          <ac:chgData name="Xuls VF" userId="fb759f44b0b40c1d" providerId="LiveId" clId="{4F0126F6-29AD-457D-9F6D-BC16BD177412}" dt="2024-10-04T10:53:23.150" v="712" actId="164"/>
          <ac:cxnSpMkLst>
            <pc:docMk/>
            <pc:sldMk cId="3583218746" sldId="263"/>
            <ac:cxnSpMk id="16" creationId="{6B8C3501-5EFF-E9D9-9FC5-1D848E766DE1}"/>
          </ac:cxnSpMkLst>
        </pc:cxnChg>
        <pc:cxnChg chg="mod topLvl">
          <ac:chgData name="Xuls VF" userId="fb759f44b0b40c1d" providerId="LiveId" clId="{4F0126F6-29AD-457D-9F6D-BC16BD177412}" dt="2024-10-04T10:53:23.150" v="712" actId="164"/>
          <ac:cxnSpMkLst>
            <pc:docMk/>
            <pc:sldMk cId="3583218746" sldId="263"/>
            <ac:cxnSpMk id="20" creationId="{3A0E705E-C4F9-CA8B-9330-6C1846DB11E8}"/>
          </ac:cxnSpMkLst>
        </pc:cxnChg>
        <pc:cxnChg chg="mod topLvl">
          <ac:chgData name="Xuls VF" userId="fb759f44b0b40c1d" providerId="LiveId" clId="{4F0126F6-29AD-457D-9F6D-BC16BD177412}" dt="2024-10-04T10:53:23.150" v="712" actId="164"/>
          <ac:cxnSpMkLst>
            <pc:docMk/>
            <pc:sldMk cId="3583218746" sldId="263"/>
            <ac:cxnSpMk id="40" creationId="{071EE957-99BE-631C-B1C1-22FFEFC43A38}"/>
          </ac:cxnSpMkLst>
        </pc:cxnChg>
        <pc:cxnChg chg="mod topLvl">
          <ac:chgData name="Xuls VF" userId="fb759f44b0b40c1d" providerId="LiveId" clId="{4F0126F6-29AD-457D-9F6D-BC16BD177412}" dt="2024-10-04T10:53:23.150" v="712" actId="164"/>
          <ac:cxnSpMkLst>
            <pc:docMk/>
            <pc:sldMk cId="3583218746" sldId="263"/>
            <ac:cxnSpMk id="43" creationId="{FEB0FBC7-8E2D-5E3A-8C51-3FF734EB3CAD}"/>
          </ac:cxnSpMkLst>
        </pc:cxnChg>
        <pc:cxnChg chg="mod topLvl">
          <ac:chgData name="Xuls VF" userId="fb759f44b0b40c1d" providerId="LiveId" clId="{4F0126F6-29AD-457D-9F6D-BC16BD177412}" dt="2024-10-04T10:53:23.150" v="712" actId="164"/>
          <ac:cxnSpMkLst>
            <pc:docMk/>
            <pc:sldMk cId="3583218746" sldId="263"/>
            <ac:cxnSpMk id="65" creationId="{AA0C8801-BA73-8DEC-26A7-9484CF64DE24}"/>
          </ac:cxnSpMkLst>
        </pc:cxnChg>
        <pc:cxnChg chg="mod topLvl">
          <ac:chgData name="Xuls VF" userId="fb759f44b0b40c1d" providerId="LiveId" clId="{4F0126F6-29AD-457D-9F6D-BC16BD177412}" dt="2024-10-04T10:53:23.150" v="712" actId="164"/>
          <ac:cxnSpMkLst>
            <pc:docMk/>
            <pc:sldMk cId="3583218746" sldId="263"/>
            <ac:cxnSpMk id="71" creationId="{F30E6864-A550-9AAB-F3D3-5C92DE46B846}"/>
          </ac:cxnSpMkLst>
        </pc:cxnChg>
      </pc:sldChg>
      <pc:sldChg chg="addSp delSp modSp add mod">
        <pc:chgData name="Xuls VF" userId="fb759f44b0b40c1d" providerId="LiveId" clId="{4F0126F6-29AD-457D-9F6D-BC16BD177412}" dt="2024-10-04T11:19:17.318" v="1066"/>
        <pc:sldMkLst>
          <pc:docMk/>
          <pc:sldMk cId="2990578916" sldId="264"/>
        </pc:sldMkLst>
        <pc:spChg chg="mod">
          <ac:chgData name="Xuls VF" userId="fb759f44b0b40c1d" providerId="LiveId" clId="{4F0126F6-29AD-457D-9F6D-BC16BD177412}" dt="2024-10-04T11:01:07.660" v="824"/>
          <ac:spMkLst>
            <pc:docMk/>
            <pc:sldMk cId="2990578916" sldId="264"/>
            <ac:spMk id="11" creationId="{61EB16F5-3462-155C-C5A6-71EDE833D3F5}"/>
          </ac:spMkLst>
        </pc:spChg>
        <pc:spChg chg="mod">
          <ac:chgData name="Xuls VF" userId="fb759f44b0b40c1d" providerId="LiveId" clId="{4F0126F6-29AD-457D-9F6D-BC16BD177412}" dt="2024-10-04T11:01:07.660" v="824"/>
          <ac:spMkLst>
            <pc:docMk/>
            <pc:sldMk cId="2990578916" sldId="264"/>
            <ac:spMk id="13" creationId="{1CC3F09E-3583-51A8-10BA-AE29CD8307A6}"/>
          </ac:spMkLst>
        </pc:spChg>
        <pc:spChg chg="mod">
          <ac:chgData name="Xuls VF" userId="fb759f44b0b40c1d" providerId="LiveId" clId="{4F0126F6-29AD-457D-9F6D-BC16BD177412}" dt="2024-10-04T11:01:07.660" v="824"/>
          <ac:spMkLst>
            <pc:docMk/>
            <pc:sldMk cId="2990578916" sldId="264"/>
            <ac:spMk id="15" creationId="{58698EF7-31FD-6BA2-0B8C-F69C6BACF6E4}"/>
          </ac:spMkLst>
        </pc:spChg>
        <pc:spChg chg="mod">
          <ac:chgData name="Xuls VF" userId="fb759f44b0b40c1d" providerId="LiveId" clId="{4F0126F6-29AD-457D-9F6D-BC16BD177412}" dt="2024-10-04T11:01:07.660" v="824"/>
          <ac:spMkLst>
            <pc:docMk/>
            <pc:sldMk cId="2990578916" sldId="264"/>
            <ac:spMk id="19" creationId="{F3616543-FD34-DDAE-1E69-B3FF634D747A}"/>
          </ac:spMkLst>
        </pc:spChg>
        <pc:spChg chg="mod">
          <ac:chgData name="Xuls VF" userId="fb759f44b0b40c1d" providerId="LiveId" clId="{4F0126F6-29AD-457D-9F6D-BC16BD177412}" dt="2024-10-04T11:01:07.660" v="824"/>
          <ac:spMkLst>
            <pc:docMk/>
            <pc:sldMk cId="2990578916" sldId="264"/>
            <ac:spMk id="23" creationId="{63BFE68E-31FB-43A2-D239-F0F345140A43}"/>
          </ac:spMkLst>
        </pc:spChg>
        <pc:spChg chg="mod">
          <ac:chgData name="Xuls VF" userId="fb759f44b0b40c1d" providerId="LiveId" clId="{4F0126F6-29AD-457D-9F6D-BC16BD177412}" dt="2024-10-04T11:01:07.660" v="824"/>
          <ac:spMkLst>
            <pc:docMk/>
            <pc:sldMk cId="2990578916" sldId="264"/>
            <ac:spMk id="24" creationId="{CDD816A3-B6A3-3FDE-280E-63376631E125}"/>
          </ac:spMkLst>
        </pc:spChg>
        <pc:spChg chg="mod">
          <ac:chgData name="Xuls VF" userId="fb759f44b0b40c1d" providerId="LiveId" clId="{4F0126F6-29AD-457D-9F6D-BC16BD177412}" dt="2024-10-04T11:03:01.480" v="845" actId="207"/>
          <ac:spMkLst>
            <pc:docMk/>
            <pc:sldMk cId="2990578916" sldId="264"/>
            <ac:spMk id="30" creationId="{648EDFFA-BE54-5323-E35D-08B4FEC19B4E}"/>
          </ac:spMkLst>
        </pc:spChg>
        <pc:spChg chg="mod">
          <ac:chgData name="Xuls VF" userId="fb759f44b0b40c1d" providerId="LiveId" clId="{4F0126F6-29AD-457D-9F6D-BC16BD177412}" dt="2024-10-04T11:00:30.055" v="817" actId="20577"/>
          <ac:spMkLst>
            <pc:docMk/>
            <pc:sldMk cId="2990578916" sldId="264"/>
            <ac:spMk id="31" creationId="{44025FE1-39BC-0DE8-E8E3-C1DC2F12717D}"/>
          </ac:spMkLst>
        </pc:spChg>
        <pc:spChg chg="mod">
          <ac:chgData name="Xuls VF" userId="fb759f44b0b40c1d" providerId="LiveId" clId="{4F0126F6-29AD-457D-9F6D-BC16BD177412}" dt="2024-10-04T11:02:54.582" v="844" actId="207"/>
          <ac:spMkLst>
            <pc:docMk/>
            <pc:sldMk cId="2990578916" sldId="264"/>
            <ac:spMk id="32" creationId="{40A7ABD4-5FFF-83B4-C633-C0A54CF288F9}"/>
          </ac:spMkLst>
        </pc:spChg>
        <pc:spChg chg="mod">
          <ac:chgData name="Xuls VF" userId="fb759f44b0b40c1d" providerId="LiveId" clId="{4F0126F6-29AD-457D-9F6D-BC16BD177412}" dt="2024-10-04T11:03:14.137" v="846" actId="207"/>
          <ac:spMkLst>
            <pc:docMk/>
            <pc:sldMk cId="2990578916" sldId="264"/>
            <ac:spMk id="33" creationId="{B82C9E2B-FF00-66A2-7444-9C2759CBAAD8}"/>
          </ac:spMkLst>
        </pc:spChg>
        <pc:spChg chg="mod">
          <ac:chgData name="Xuls VF" userId="fb759f44b0b40c1d" providerId="LiveId" clId="{4F0126F6-29AD-457D-9F6D-BC16BD177412}" dt="2024-10-04T11:19:17.318" v="1066"/>
          <ac:spMkLst>
            <pc:docMk/>
            <pc:sldMk cId="2990578916" sldId="264"/>
            <ac:spMk id="37" creationId="{0A4191A8-C0FB-709F-ED39-977A854FBFAB}"/>
          </ac:spMkLst>
        </pc:spChg>
        <pc:spChg chg="del">
          <ac:chgData name="Xuls VF" userId="fb759f44b0b40c1d" providerId="LiveId" clId="{4F0126F6-29AD-457D-9F6D-BC16BD177412}" dt="2024-10-04T11:00:49.645" v="819" actId="478"/>
          <ac:spMkLst>
            <pc:docMk/>
            <pc:sldMk cId="2990578916" sldId="264"/>
            <ac:spMk id="49" creationId="{B4571DA6-FDD4-ABAF-C2E8-8D166E53CA7B}"/>
          </ac:spMkLst>
        </pc:spChg>
        <pc:spChg chg="del mod">
          <ac:chgData name="Xuls VF" userId="fb759f44b0b40c1d" providerId="LiveId" clId="{4F0126F6-29AD-457D-9F6D-BC16BD177412}" dt="2024-10-04T11:00:59.098" v="823" actId="478"/>
          <ac:spMkLst>
            <pc:docMk/>
            <pc:sldMk cId="2990578916" sldId="264"/>
            <ac:spMk id="50" creationId="{A4EF2AC6-E307-B3B0-5FB7-9D53CF2F520A}"/>
          </ac:spMkLst>
        </pc:spChg>
        <pc:grpChg chg="add mod">
          <ac:chgData name="Xuls VF" userId="fb759f44b0b40c1d" providerId="LiveId" clId="{4F0126F6-29AD-457D-9F6D-BC16BD177412}" dt="2024-10-04T11:01:15.300" v="825" actId="1076"/>
          <ac:grpSpMkLst>
            <pc:docMk/>
            <pc:sldMk cId="2990578916" sldId="264"/>
            <ac:grpSpMk id="9" creationId="{4463DB85-A2A9-2C98-523A-74E829550AF3}"/>
          </ac:grpSpMkLst>
        </pc:grpChg>
        <pc:grpChg chg="add mod">
          <ac:chgData name="Xuls VF" userId="fb759f44b0b40c1d" providerId="LiveId" clId="{4F0126F6-29AD-457D-9F6D-BC16BD177412}" dt="2024-10-04T11:02:01.151" v="835" actId="1076"/>
          <ac:grpSpMkLst>
            <pc:docMk/>
            <pc:sldMk cId="2990578916" sldId="264"/>
            <ac:grpSpMk id="29" creationId="{6EE11FA2-1E42-6975-F706-4670B6F8039D}"/>
          </ac:grpSpMkLst>
        </pc:grpChg>
        <pc:grpChg chg="del">
          <ac:chgData name="Xuls VF" userId="fb759f44b0b40c1d" providerId="LiveId" clId="{4F0126F6-29AD-457D-9F6D-BC16BD177412}" dt="2024-10-04T11:00:45.782" v="818" actId="478"/>
          <ac:grpSpMkLst>
            <pc:docMk/>
            <pc:sldMk cId="2990578916" sldId="264"/>
            <ac:grpSpMk id="48" creationId="{3864BCC5-E945-58A0-A798-A04401AA9985}"/>
          </ac:grpSpMkLst>
        </pc:grpChg>
        <pc:picChg chg="del">
          <ac:chgData name="Xuls VF" userId="fb759f44b0b40c1d" providerId="LiveId" clId="{4F0126F6-29AD-457D-9F6D-BC16BD177412}" dt="2024-10-04T11:00:53.555" v="820" actId="478"/>
          <ac:picMkLst>
            <pc:docMk/>
            <pc:sldMk cId="2990578916" sldId="264"/>
            <ac:picMk id="36" creationId="{10DCCCF6-8EB1-5530-DD55-D8C9C135FA66}"/>
          </ac:picMkLst>
        </pc:picChg>
        <pc:picChg chg="del">
          <ac:chgData name="Xuls VF" userId="fb759f44b0b40c1d" providerId="LiveId" clId="{4F0126F6-29AD-457D-9F6D-BC16BD177412}" dt="2024-10-04T11:00:49.645" v="819" actId="478"/>
          <ac:picMkLst>
            <pc:docMk/>
            <pc:sldMk cId="2990578916" sldId="264"/>
            <ac:picMk id="42" creationId="{ACE1CB09-6775-02AC-3C77-687C9A387F27}"/>
          </ac:picMkLst>
        </pc:picChg>
        <pc:picChg chg="del">
          <ac:chgData name="Xuls VF" userId="fb759f44b0b40c1d" providerId="LiveId" clId="{4F0126F6-29AD-457D-9F6D-BC16BD177412}" dt="2024-10-04T11:00:49.645" v="819" actId="478"/>
          <ac:picMkLst>
            <pc:docMk/>
            <pc:sldMk cId="2990578916" sldId="264"/>
            <ac:picMk id="45" creationId="{AB1647D1-9F3C-3F88-1500-54479FC56015}"/>
          </ac:picMkLst>
        </pc:picChg>
        <pc:picChg chg="del">
          <ac:chgData name="Xuls VF" userId="fb759f44b0b40c1d" providerId="LiveId" clId="{4F0126F6-29AD-457D-9F6D-BC16BD177412}" dt="2024-10-04T11:00:55.161" v="821" actId="478"/>
          <ac:picMkLst>
            <pc:docMk/>
            <pc:sldMk cId="2990578916" sldId="264"/>
            <ac:picMk id="47" creationId="{3B7D8B9F-DC13-69C3-945F-A7BA17F03FC3}"/>
          </ac:picMkLst>
        </pc:picChg>
        <pc:cxnChg chg="mod">
          <ac:chgData name="Xuls VF" userId="fb759f44b0b40c1d" providerId="LiveId" clId="{4F0126F6-29AD-457D-9F6D-BC16BD177412}" dt="2024-10-04T11:00:45.782" v="818" actId="478"/>
          <ac:cxnSpMkLst>
            <pc:docMk/>
            <pc:sldMk cId="2990578916" sldId="264"/>
            <ac:cxnSpMk id="7" creationId="{A476E171-7359-D761-DF35-05ACC274B5B9}"/>
          </ac:cxnSpMkLst>
        </pc:cxnChg>
        <pc:cxnChg chg="mod">
          <ac:chgData name="Xuls VF" userId="fb759f44b0b40c1d" providerId="LiveId" clId="{4F0126F6-29AD-457D-9F6D-BC16BD177412}" dt="2024-10-04T11:00:45.782" v="818" actId="478"/>
          <ac:cxnSpMkLst>
            <pc:docMk/>
            <pc:sldMk cId="2990578916" sldId="264"/>
            <ac:cxnSpMk id="8" creationId="{E86388A8-B77D-4201-2460-231D3E6335A9}"/>
          </ac:cxnSpMkLst>
        </pc:cxnChg>
        <pc:cxnChg chg="mod">
          <ac:chgData name="Xuls VF" userId="fb759f44b0b40c1d" providerId="LiveId" clId="{4F0126F6-29AD-457D-9F6D-BC16BD177412}" dt="2024-10-04T11:00:45.782" v="818" actId="478"/>
          <ac:cxnSpMkLst>
            <pc:docMk/>
            <pc:sldMk cId="2990578916" sldId="264"/>
            <ac:cxnSpMk id="10" creationId="{ECEFAA6F-C988-E4DC-9B5A-CC30BA639168}"/>
          </ac:cxnSpMkLst>
        </pc:cxnChg>
        <pc:cxnChg chg="mod">
          <ac:chgData name="Xuls VF" userId="fb759f44b0b40c1d" providerId="LiveId" clId="{4F0126F6-29AD-457D-9F6D-BC16BD177412}" dt="2024-10-04T11:00:45.782" v="818" actId="478"/>
          <ac:cxnSpMkLst>
            <pc:docMk/>
            <pc:sldMk cId="2990578916" sldId="264"/>
            <ac:cxnSpMk id="14" creationId="{C22EB423-F50F-7E02-6E39-C164CD9CCB0D}"/>
          </ac:cxnSpMkLst>
        </pc:cxnChg>
        <pc:cxnChg chg="mod">
          <ac:chgData name="Xuls VF" userId="fb759f44b0b40c1d" providerId="LiveId" clId="{4F0126F6-29AD-457D-9F6D-BC16BD177412}" dt="2024-10-04T11:00:45.782" v="818" actId="478"/>
          <ac:cxnSpMkLst>
            <pc:docMk/>
            <pc:sldMk cId="2990578916" sldId="264"/>
            <ac:cxnSpMk id="16" creationId="{6B8C3501-5EFF-E9D9-9FC5-1D848E766DE1}"/>
          </ac:cxnSpMkLst>
        </pc:cxnChg>
        <pc:cxnChg chg="mod">
          <ac:chgData name="Xuls VF" userId="fb759f44b0b40c1d" providerId="LiveId" clId="{4F0126F6-29AD-457D-9F6D-BC16BD177412}" dt="2024-10-04T11:01:07.660" v="824"/>
          <ac:cxnSpMkLst>
            <pc:docMk/>
            <pc:sldMk cId="2990578916" sldId="264"/>
            <ac:cxnSpMk id="17" creationId="{452F6021-1199-1A9B-CB98-5DC926E30D6C}"/>
          </ac:cxnSpMkLst>
        </pc:cxnChg>
        <pc:cxnChg chg="mod">
          <ac:chgData name="Xuls VF" userId="fb759f44b0b40c1d" providerId="LiveId" clId="{4F0126F6-29AD-457D-9F6D-BC16BD177412}" dt="2024-10-04T11:01:07.660" v="824"/>
          <ac:cxnSpMkLst>
            <pc:docMk/>
            <pc:sldMk cId="2990578916" sldId="264"/>
            <ac:cxnSpMk id="18" creationId="{5E8E2CF1-2B4E-9BD6-5425-8F2DB0378981}"/>
          </ac:cxnSpMkLst>
        </pc:cxnChg>
        <pc:cxnChg chg="mod">
          <ac:chgData name="Xuls VF" userId="fb759f44b0b40c1d" providerId="LiveId" clId="{4F0126F6-29AD-457D-9F6D-BC16BD177412}" dt="2024-10-04T11:00:45.782" v="818" actId="478"/>
          <ac:cxnSpMkLst>
            <pc:docMk/>
            <pc:sldMk cId="2990578916" sldId="264"/>
            <ac:cxnSpMk id="20" creationId="{3A0E705E-C4F9-CA8B-9330-6C1846DB11E8}"/>
          </ac:cxnSpMkLst>
        </pc:cxnChg>
        <pc:cxnChg chg="mod">
          <ac:chgData name="Xuls VF" userId="fb759f44b0b40c1d" providerId="LiveId" clId="{4F0126F6-29AD-457D-9F6D-BC16BD177412}" dt="2024-10-04T11:01:07.660" v="824"/>
          <ac:cxnSpMkLst>
            <pc:docMk/>
            <pc:sldMk cId="2990578916" sldId="264"/>
            <ac:cxnSpMk id="21" creationId="{902BA46B-1D9D-2B62-2394-A1EC37379EC1}"/>
          </ac:cxnSpMkLst>
        </pc:cxnChg>
        <pc:cxnChg chg="mod">
          <ac:chgData name="Xuls VF" userId="fb759f44b0b40c1d" providerId="LiveId" clId="{4F0126F6-29AD-457D-9F6D-BC16BD177412}" dt="2024-10-04T11:01:07.660" v="824"/>
          <ac:cxnSpMkLst>
            <pc:docMk/>
            <pc:sldMk cId="2990578916" sldId="264"/>
            <ac:cxnSpMk id="22" creationId="{14E732B6-1B16-2204-3CEC-51CED9236A40}"/>
          </ac:cxnSpMkLst>
        </pc:cxnChg>
        <pc:cxnChg chg="mod">
          <ac:chgData name="Xuls VF" userId="fb759f44b0b40c1d" providerId="LiveId" clId="{4F0126F6-29AD-457D-9F6D-BC16BD177412}" dt="2024-10-04T11:01:07.660" v="824"/>
          <ac:cxnSpMkLst>
            <pc:docMk/>
            <pc:sldMk cId="2990578916" sldId="264"/>
            <ac:cxnSpMk id="25" creationId="{EC350839-CF92-4A5B-E651-A5609C9F2B6F}"/>
          </ac:cxnSpMkLst>
        </pc:cxnChg>
        <pc:cxnChg chg="mod">
          <ac:chgData name="Xuls VF" userId="fb759f44b0b40c1d" providerId="LiveId" clId="{4F0126F6-29AD-457D-9F6D-BC16BD177412}" dt="2024-10-04T11:01:07.660" v="824"/>
          <ac:cxnSpMkLst>
            <pc:docMk/>
            <pc:sldMk cId="2990578916" sldId="264"/>
            <ac:cxnSpMk id="26" creationId="{D0699AB5-944C-1BED-4E97-51D291DB6F5A}"/>
          </ac:cxnSpMkLst>
        </pc:cxnChg>
        <pc:cxnChg chg="mod">
          <ac:chgData name="Xuls VF" userId="fb759f44b0b40c1d" providerId="LiveId" clId="{4F0126F6-29AD-457D-9F6D-BC16BD177412}" dt="2024-10-04T11:01:07.660" v="824"/>
          <ac:cxnSpMkLst>
            <pc:docMk/>
            <pc:sldMk cId="2990578916" sldId="264"/>
            <ac:cxnSpMk id="27" creationId="{E4D9D11A-AFBE-7E68-899D-BB79DB22AA42}"/>
          </ac:cxnSpMkLst>
        </pc:cxnChg>
        <pc:cxnChg chg="mod">
          <ac:chgData name="Xuls VF" userId="fb759f44b0b40c1d" providerId="LiveId" clId="{4F0126F6-29AD-457D-9F6D-BC16BD177412}" dt="2024-10-04T11:01:07.660" v="824"/>
          <ac:cxnSpMkLst>
            <pc:docMk/>
            <pc:sldMk cId="2990578916" sldId="264"/>
            <ac:cxnSpMk id="28" creationId="{189B08C5-4753-4D72-3A21-3B600F72BAD3}"/>
          </ac:cxnSpMkLst>
        </pc:cxnChg>
        <pc:cxnChg chg="mod">
          <ac:chgData name="Xuls VF" userId="fb759f44b0b40c1d" providerId="LiveId" clId="{4F0126F6-29AD-457D-9F6D-BC16BD177412}" dt="2024-10-04T11:01:35.676" v="826"/>
          <ac:cxnSpMkLst>
            <pc:docMk/>
            <pc:sldMk cId="2990578916" sldId="264"/>
            <ac:cxnSpMk id="34" creationId="{7822ACFE-EE91-1F77-9409-DCE9821F2E68}"/>
          </ac:cxnSpMkLst>
        </pc:cxnChg>
        <pc:cxnChg chg="mod">
          <ac:chgData name="Xuls VF" userId="fb759f44b0b40c1d" providerId="LiveId" clId="{4F0126F6-29AD-457D-9F6D-BC16BD177412}" dt="2024-10-04T11:01:35.676" v="826"/>
          <ac:cxnSpMkLst>
            <pc:docMk/>
            <pc:sldMk cId="2990578916" sldId="264"/>
            <ac:cxnSpMk id="35" creationId="{A741A011-15D1-3111-AB2A-25D445F8A070}"/>
          </ac:cxnSpMkLst>
        </pc:cxnChg>
        <pc:cxnChg chg="mod">
          <ac:chgData name="Xuls VF" userId="fb759f44b0b40c1d" providerId="LiveId" clId="{4F0126F6-29AD-457D-9F6D-BC16BD177412}" dt="2024-10-04T11:01:35.676" v="826"/>
          <ac:cxnSpMkLst>
            <pc:docMk/>
            <pc:sldMk cId="2990578916" sldId="264"/>
            <ac:cxnSpMk id="38" creationId="{EC763678-AC46-090F-1215-9C52D54D1F52}"/>
          </ac:cxnSpMkLst>
        </pc:cxnChg>
        <pc:cxnChg chg="mod">
          <ac:chgData name="Xuls VF" userId="fb759f44b0b40c1d" providerId="LiveId" clId="{4F0126F6-29AD-457D-9F6D-BC16BD177412}" dt="2024-10-04T11:00:45.782" v="818" actId="478"/>
          <ac:cxnSpMkLst>
            <pc:docMk/>
            <pc:sldMk cId="2990578916" sldId="264"/>
            <ac:cxnSpMk id="40" creationId="{071EE957-99BE-631C-B1C1-22FFEFC43A38}"/>
          </ac:cxnSpMkLst>
        </pc:cxnChg>
        <pc:cxnChg chg="mod">
          <ac:chgData name="Xuls VF" userId="fb759f44b0b40c1d" providerId="LiveId" clId="{4F0126F6-29AD-457D-9F6D-BC16BD177412}" dt="2024-10-04T11:01:35.676" v="826"/>
          <ac:cxnSpMkLst>
            <pc:docMk/>
            <pc:sldMk cId="2990578916" sldId="264"/>
            <ac:cxnSpMk id="41" creationId="{731347A4-D9EF-D73C-9067-51A8F1E06505}"/>
          </ac:cxnSpMkLst>
        </pc:cxnChg>
        <pc:cxnChg chg="mod">
          <ac:chgData name="Xuls VF" userId="fb759f44b0b40c1d" providerId="LiveId" clId="{4F0126F6-29AD-457D-9F6D-BC16BD177412}" dt="2024-10-04T11:00:45.782" v="818" actId="478"/>
          <ac:cxnSpMkLst>
            <pc:docMk/>
            <pc:sldMk cId="2990578916" sldId="264"/>
            <ac:cxnSpMk id="43" creationId="{FEB0FBC7-8E2D-5E3A-8C51-3FF734EB3CAD}"/>
          </ac:cxnSpMkLst>
        </pc:cxnChg>
        <pc:cxnChg chg="mod">
          <ac:chgData name="Xuls VF" userId="fb759f44b0b40c1d" providerId="LiveId" clId="{4F0126F6-29AD-457D-9F6D-BC16BD177412}" dt="2024-10-04T11:00:45.782" v="818" actId="478"/>
          <ac:cxnSpMkLst>
            <pc:docMk/>
            <pc:sldMk cId="2990578916" sldId="264"/>
            <ac:cxnSpMk id="65" creationId="{AA0C8801-BA73-8DEC-26A7-9484CF64DE24}"/>
          </ac:cxnSpMkLst>
        </pc:cxnChg>
        <pc:cxnChg chg="mod">
          <ac:chgData name="Xuls VF" userId="fb759f44b0b40c1d" providerId="LiveId" clId="{4F0126F6-29AD-457D-9F6D-BC16BD177412}" dt="2024-10-04T11:00:45.782" v="818" actId="478"/>
          <ac:cxnSpMkLst>
            <pc:docMk/>
            <pc:sldMk cId="2990578916" sldId="264"/>
            <ac:cxnSpMk id="71" creationId="{F30E6864-A550-9AAB-F3D3-5C92DE46B846}"/>
          </ac:cxnSpMkLst>
        </pc:cxnChg>
      </pc:sldChg>
      <pc:sldChg chg="addSp delSp modSp add mod">
        <pc:chgData name="Xuls VF" userId="fb759f44b0b40c1d" providerId="LiveId" clId="{4F0126F6-29AD-457D-9F6D-BC16BD177412}" dt="2024-10-04T11:10:09.843" v="953" actId="1036"/>
        <pc:sldMkLst>
          <pc:docMk/>
          <pc:sldMk cId="666172225" sldId="265"/>
        </pc:sldMkLst>
        <pc:grpChg chg="mod">
          <ac:chgData name="Xuls VF" userId="fb759f44b0b40c1d" providerId="LiveId" clId="{4F0126F6-29AD-457D-9F6D-BC16BD177412}" dt="2024-10-04T11:10:09.843" v="953" actId="1036"/>
          <ac:grpSpMkLst>
            <pc:docMk/>
            <pc:sldMk cId="666172225" sldId="265"/>
            <ac:grpSpMk id="9" creationId="{4463DB85-A2A9-2C98-523A-74E829550AF3}"/>
          </ac:grpSpMkLst>
        </pc:grpChg>
        <pc:grpChg chg="del">
          <ac:chgData name="Xuls VF" userId="fb759f44b0b40c1d" providerId="LiveId" clId="{4F0126F6-29AD-457D-9F6D-BC16BD177412}" dt="2024-10-04T11:04:52.564" v="851" actId="478"/>
          <ac:grpSpMkLst>
            <pc:docMk/>
            <pc:sldMk cId="666172225" sldId="265"/>
            <ac:grpSpMk id="29" creationId="{6EE11FA2-1E42-6975-F706-4670B6F8039D}"/>
          </ac:grpSpMkLst>
        </pc:grpChg>
        <pc:picChg chg="add mod">
          <ac:chgData name="Xuls VF" userId="fb759f44b0b40c1d" providerId="LiveId" clId="{4F0126F6-29AD-457D-9F6D-BC16BD177412}" dt="2024-10-04T11:09:50.428" v="905" actId="1035"/>
          <ac:picMkLst>
            <pc:docMk/>
            <pc:sldMk cId="666172225" sldId="265"/>
            <ac:picMk id="3" creationId="{38C1477A-2946-B2AD-4BFA-78143127B660}"/>
          </ac:picMkLst>
        </pc:picChg>
        <pc:picChg chg="add mod">
          <ac:chgData name="Xuls VF" userId="fb759f44b0b40c1d" providerId="LiveId" clId="{4F0126F6-29AD-457D-9F6D-BC16BD177412}" dt="2024-10-04T11:09:53.258" v="917" actId="1035"/>
          <ac:picMkLst>
            <pc:docMk/>
            <pc:sldMk cId="666172225" sldId="265"/>
            <ac:picMk id="5" creationId="{717155B9-F3A5-17EB-4CA3-8F9ACAF0C057}"/>
          </ac:picMkLst>
        </pc:picChg>
        <pc:picChg chg="add mod">
          <ac:chgData name="Xuls VF" userId="fb759f44b0b40c1d" providerId="LiveId" clId="{4F0126F6-29AD-457D-9F6D-BC16BD177412}" dt="2024-10-04T11:10:05.276" v="921" actId="1076"/>
          <ac:picMkLst>
            <pc:docMk/>
            <pc:sldMk cId="666172225" sldId="265"/>
            <ac:picMk id="7" creationId="{89DFEA62-3F92-3600-EECC-6DDE6CF28056}"/>
          </ac:picMkLst>
        </pc:picChg>
        <pc:cxnChg chg="mod">
          <ac:chgData name="Xuls VF" userId="fb759f44b0b40c1d" providerId="LiveId" clId="{4F0126F6-29AD-457D-9F6D-BC16BD177412}" dt="2024-10-04T11:04:52.564" v="851" actId="478"/>
          <ac:cxnSpMkLst>
            <pc:docMk/>
            <pc:sldMk cId="666172225" sldId="265"/>
            <ac:cxnSpMk id="34" creationId="{7822ACFE-EE91-1F77-9409-DCE9821F2E68}"/>
          </ac:cxnSpMkLst>
        </pc:cxnChg>
        <pc:cxnChg chg="mod">
          <ac:chgData name="Xuls VF" userId="fb759f44b0b40c1d" providerId="LiveId" clId="{4F0126F6-29AD-457D-9F6D-BC16BD177412}" dt="2024-10-04T11:04:52.564" v="851" actId="478"/>
          <ac:cxnSpMkLst>
            <pc:docMk/>
            <pc:sldMk cId="666172225" sldId="265"/>
            <ac:cxnSpMk id="35" creationId="{A741A011-15D1-3111-AB2A-25D445F8A070}"/>
          </ac:cxnSpMkLst>
        </pc:cxnChg>
        <pc:cxnChg chg="mod">
          <ac:chgData name="Xuls VF" userId="fb759f44b0b40c1d" providerId="LiveId" clId="{4F0126F6-29AD-457D-9F6D-BC16BD177412}" dt="2024-10-04T11:04:52.564" v="851" actId="478"/>
          <ac:cxnSpMkLst>
            <pc:docMk/>
            <pc:sldMk cId="666172225" sldId="265"/>
            <ac:cxnSpMk id="38" creationId="{EC763678-AC46-090F-1215-9C52D54D1F52}"/>
          </ac:cxnSpMkLst>
        </pc:cxnChg>
        <pc:cxnChg chg="mod">
          <ac:chgData name="Xuls VF" userId="fb759f44b0b40c1d" providerId="LiveId" clId="{4F0126F6-29AD-457D-9F6D-BC16BD177412}" dt="2024-10-04T11:04:52.564" v="851" actId="478"/>
          <ac:cxnSpMkLst>
            <pc:docMk/>
            <pc:sldMk cId="666172225" sldId="265"/>
            <ac:cxnSpMk id="41" creationId="{731347A4-D9EF-D73C-9067-51A8F1E06505}"/>
          </ac:cxnSpMkLst>
        </pc:cxnChg>
      </pc:sldChg>
      <pc:sldChg chg="addSp delSp modSp add mod ord">
        <pc:chgData name="Xuls VF" userId="fb759f44b0b40c1d" providerId="LiveId" clId="{4F0126F6-29AD-457D-9F6D-BC16BD177412}" dt="2024-10-04T17:38:55.084" v="1231" actId="1076"/>
        <pc:sldMkLst>
          <pc:docMk/>
          <pc:sldMk cId="3580317548" sldId="266"/>
        </pc:sldMkLst>
        <pc:spChg chg="mod">
          <ac:chgData name="Xuls VF" userId="fb759f44b0b40c1d" providerId="LiveId" clId="{4F0126F6-29AD-457D-9F6D-BC16BD177412}" dt="2024-10-04T11:19:29.205" v="1067"/>
          <ac:spMkLst>
            <pc:docMk/>
            <pc:sldMk cId="3580317548" sldId="266"/>
            <ac:spMk id="37" creationId="{0A4191A8-C0FB-709F-ED39-977A854FBFAB}"/>
          </ac:spMkLst>
        </pc:spChg>
        <pc:grpChg chg="del">
          <ac:chgData name="Xuls VF" userId="fb759f44b0b40c1d" providerId="LiveId" clId="{4F0126F6-29AD-457D-9F6D-BC16BD177412}" dt="2024-10-04T11:05:27.716" v="859" actId="478"/>
          <ac:grpSpMkLst>
            <pc:docMk/>
            <pc:sldMk cId="3580317548" sldId="266"/>
            <ac:grpSpMk id="9" creationId="{4463DB85-A2A9-2C98-523A-74E829550AF3}"/>
          </ac:grpSpMkLst>
        </pc:grpChg>
        <pc:grpChg chg="mod">
          <ac:chgData name="Xuls VF" userId="fb759f44b0b40c1d" providerId="LiveId" clId="{4F0126F6-29AD-457D-9F6D-BC16BD177412}" dt="2024-10-04T11:10:58.623" v="970" actId="1076"/>
          <ac:grpSpMkLst>
            <pc:docMk/>
            <pc:sldMk cId="3580317548" sldId="266"/>
            <ac:grpSpMk id="29" creationId="{6EE11FA2-1E42-6975-F706-4670B6F8039D}"/>
          </ac:grpSpMkLst>
        </pc:grpChg>
        <pc:picChg chg="add del mod">
          <ac:chgData name="Xuls VF" userId="fb759f44b0b40c1d" providerId="LiveId" clId="{4F0126F6-29AD-457D-9F6D-BC16BD177412}" dt="2024-10-04T17:38:44.807" v="1227" actId="478"/>
          <ac:picMkLst>
            <pc:docMk/>
            <pc:sldMk cId="3580317548" sldId="266"/>
            <ac:picMk id="3" creationId="{68B75A50-2AF7-FC4C-E492-87EF2D0014B4}"/>
          </ac:picMkLst>
        </pc:picChg>
        <pc:picChg chg="add mod">
          <ac:chgData name="Xuls VF" userId="fb759f44b0b40c1d" providerId="LiveId" clId="{4F0126F6-29AD-457D-9F6D-BC16BD177412}" dt="2024-10-04T17:38:55.084" v="1231" actId="1076"/>
          <ac:picMkLst>
            <pc:docMk/>
            <pc:sldMk cId="3580317548" sldId="266"/>
            <ac:picMk id="4" creationId="{6D1AC0D1-EE56-EC70-CD56-280F4079E92C}"/>
          </ac:picMkLst>
        </pc:picChg>
        <pc:picChg chg="add mod">
          <ac:chgData name="Xuls VF" userId="fb759f44b0b40c1d" providerId="LiveId" clId="{4F0126F6-29AD-457D-9F6D-BC16BD177412}" dt="2024-10-04T11:10:39.213" v="964" actId="1076"/>
          <ac:picMkLst>
            <pc:docMk/>
            <pc:sldMk cId="3580317548" sldId="266"/>
            <ac:picMk id="5" creationId="{F32EFEA1-FCBF-57A1-6197-63215FB2DF95}"/>
          </ac:picMkLst>
        </pc:picChg>
        <pc:picChg chg="add mod">
          <ac:chgData name="Xuls VF" userId="fb759f44b0b40c1d" providerId="LiveId" clId="{4F0126F6-29AD-457D-9F6D-BC16BD177412}" dt="2024-10-04T11:10:45.038" v="966" actId="14100"/>
          <ac:picMkLst>
            <pc:docMk/>
            <pc:sldMk cId="3580317548" sldId="266"/>
            <ac:picMk id="7" creationId="{A5CC411C-D596-E1D0-B542-B3E81C38E23F}"/>
          </ac:picMkLst>
        </pc:picChg>
        <pc:picChg chg="add del">
          <ac:chgData name="Xuls VF" userId="fb759f44b0b40c1d" providerId="LiveId" clId="{4F0126F6-29AD-457D-9F6D-BC16BD177412}" dt="2024-10-04T11:07:03.428" v="865" actId="478"/>
          <ac:picMkLst>
            <pc:docMk/>
            <pc:sldMk cId="3580317548" sldId="266"/>
            <ac:picMk id="10" creationId="{FD03D06F-F304-8291-AA52-5870C745175F}"/>
          </ac:picMkLst>
        </pc:picChg>
        <pc:picChg chg="add mod">
          <ac:chgData name="Xuls VF" userId="fb759f44b0b40c1d" providerId="LiveId" clId="{4F0126F6-29AD-457D-9F6D-BC16BD177412}" dt="2024-10-04T11:10:17.380" v="956" actId="1076"/>
          <ac:picMkLst>
            <pc:docMk/>
            <pc:sldMk cId="3580317548" sldId="266"/>
            <ac:picMk id="14" creationId="{0CCCE3BB-5740-7F88-325D-4805D5D1D8AA}"/>
          </ac:picMkLst>
        </pc:picChg>
        <pc:cxnChg chg="mod">
          <ac:chgData name="Xuls VF" userId="fb759f44b0b40c1d" providerId="LiveId" clId="{4F0126F6-29AD-457D-9F6D-BC16BD177412}" dt="2024-10-04T11:05:27.716" v="859" actId="478"/>
          <ac:cxnSpMkLst>
            <pc:docMk/>
            <pc:sldMk cId="3580317548" sldId="266"/>
            <ac:cxnSpMk id="17" creationId="{452F6021-1199-1A9B-CB98-5DC926E30D6C}"/>
          </ac:cxnSpMkLst>
        </pc:cxnChg>
        <pc:cxnChg chg="mod">
          <ac:chgData name="Xuls VF" userId="fb759f44b0b40c1d" providerId="LiveId" clId="{4F0126F6-29AD-457D-9F6D-BC16BD177412}" dt="2024-10-04T11:05:27.716" v="859" actId="478"/>
          <ac:cxnSpMkLst>
            <pc:docMk/>
            <pc:sldMk cId="3580317548" sldId="266"/>
            <ac:cxnSpMk id="18" creationId="{5E8E2CF1-2B4E-9BD6-5425-8F2DB0378981}"/>
          </ac:cxnSpMkLst>
        </pc:cxnChg>
        <pc:cxnChg chg="mod">
          <ac:chgData name="Xuls VF" userId="fb759f44b0b40c1d" providerId="LiveId" clId="{4F0126F6-29AD-457D-9F6D-BC16BD177412}" dt="2024-10-04T11:05:27.716" v="859" actId="478"/>
          <ac:cxnSpMkLst>
            <pc:docMk/>
            <pc:sldMk cId="3580317548" sldId="266"/>
            <ac:cxnSpMk id="21" creationId="{902BA46B-1D9D-2B62-2394-A1EC37379EC1}"/>
          </ac:cxnSpMkLst>
        </pc:cxnChg>
        <pc:cxnChg chg="mod">
          <ac:chgData name="Xuls VF" userId="fb759f44b0b40c1d" providerId="LiveId" clId="{4F0126F6-29AD-457D-9F6D-BC16BD177412}" dt="2024-10-04T11:05:27.716" v="859" actId="478"/>
          <ac:cxnSpMkLst>
            <pc:docMk/>
            <pc:sldMk cId="3580317548" sldId="266"/>
            <ac:cxnSpMk id="22" creationId="{14E732B6-1B16-2204-3CEC-51CED9236A40}"/>
          </ac:cxnSpMkLst>
        </pc:cxnChg>
        <pc:cxnChg chg="mod">
          <ac:chgData name="Xuls VF" userId="fb759f44b0b40c1d" providerId="LiveId" clId="{4F0126F6-29AD-457D-9F6D-BC16BD177412}" dt="2024-10-04T11:05:27.716" v="859" actId="478"/>
          <ac:cxnSpMkLst>
            <pc:docMk/>
            <pc:sldMk cId="3580317548" sldId="266"/>
            <ac:cxnSpMk id="25" creationId="{EC350839-CF92-4A5B-E651-A5609C9F2B6F}"/>
          </ac:cxnSpMkLst>
        </pc:cxnChg>
        <pc:cxnChg chg="mod">
          <ac:chgData name="Xuls VF" userId="fb759f44b0b40c1d" providerId="LiveId" clId="{4F0126F6-29AD-457D-9F6D-BC16BD177412}" dt="2024-10-04T11:05:27.716" v="859" actId="478"/>
          <ac:cxnSpMkLst>
            <pc:docMk/>
            <pc:sldMk cId="3580317548" sldId="266"/>
            <ac:cxnSpMk id="26" creationId="{D0699AB5-944C-1BED-4E97-51D291DB6F5A}"/>
          </ac:cxnSpMkLst>
        </pc:cxnChg>
        <pc:cxnChg chg="mod">
          <ac:chgData name="Xuls VF" userId="fb759f44b0b40c1d" providerId="LiveId" clId="{4F0126F6-29AD-457D-9F6D-BC16BD177412}" dt="2024-10-04T11:05:27.716" v="859" actId="478"/>
          <ac:cxnSpMkLst>
            <pc:docMk/>
            <pc:sldMk cId="3580317548" sldId="266"/>
            <ac:cxnSpMk id="27" creationId="{E4D9D11A-AFBE-7E68-899D-BB79DB22AA42}"/>
          </ac:cxnSpMkLst>
        </pc:cxnChg>
        <pc:cxnChg chg="mod">
          <ac:chgData name="Xuls VF" userId="fb759f44b0b40c1d" providerId="LiveId" clId="{4F0126F6-29AD-457D-9F6D-BC16BD177412}" dt="2024-10-04T11:05:27.716" v="859" actId="478"/>
          <ac:cxnSpMkLst>
            <pc:docMk/>
            <pc:sldMk cId="3580317548" sldId="266"/>
            <ac:cxnSpMk id="28" creationId="{189B08C5-4753-4D72-3A21-3B600F72BAD3}"/>
          </ac:cxnSpMkLst>
        </pc:cxnChg>
      </pc:sldChg>
      <pc:sldChg chg="addSp delSp modSp add mod ord">
        <pc:chgData name="Xuls VF" userId="fb759f44b0b40c1d" providerId="LiveId" clId="{4F0126F6-29AD-457D-9F6D-BC16BD177412}" dt="2024-10-04T11:12:17.707" v="997" actId="1076"/>
        <pc:sldMkLst>
          <pc:docMk/>
          <pc:sldMk cId="1522347010" sldId="267"/>
        </pc:sldMkLst>
        <pc:spChg chg="mod">
          <ac:chgData name="Xuls VF" userId="fb759f44b0b40c1d" providerId="LiveId" clId="{4F0126F6-29AD-457D-9F6D-BC16BD177412}" dt="2024-10-04T11:11:42.139" v="984"/>
          <ac:spMkLst>
            <pc:docMk/>
            <pc:sldMk cId="1522347010" sldId="267"/>
            <ac:spMk id="16" creationId="{5D140C1B-2067-DA16-5F49-15D45B2DC9F4}"/>
          </ac:spMkLst>
        </pc:spChg>
        <pc:spChg chg="mod">
          <ac:chgData name="Xuls VF" userId="fb759f44b0b40c1d" providerId="LiveId" clId="{4F0126F6-29AD-457D-9F6D-BC16BD177412}" dt="2024-10-04T11:11:42.139" v="984"/>
          <ac:spMkLst>
            <pc:docMk/>
            <pc:sldMk cId="1522347010" sldId="267"/>
            <ac:spMk id="20" creationId="{10A95C0A-E0B9-C1E1-4EEE-00697C76FB3F}"/>
          </ac:spMkLst>
        </pc:spChg>
        <pc:spChg chg="mod">
          <ac:chgData name="Xuls VF" userId="fb759f44b0b40c1d" providerId="LiveId" clId="{4F0126F6-29AD-457D-9F6D-BC16BD177412}" dt="2024-10-04T11:11:42.139" v="984"/>
          <ac:spMkLst>
            <pc:docMk/>
            <pc:sldMk cId="1522347010" sldId="267"/>
            <ac:spMk id="29" creationId="{5D3C2BA5-5215-67DC-A2E7-BD645FEDBAEF}"/>
          </ac:spMkLst>
        </pc:spChg>
        <pc:spChg chg="mod">
          <ac:chgData name="Xuls VF" userId="fb759f44b0b40c1d" providerId="LiveId" clId="{4F0126F6-29AD-457D-9F6D-BC16BD177412}" dt="2024-10-04T11:11:42.139" v="984"/>
          <ac:spMkLst>
            <pc:docMk/>
            <pc:sldMk cId="1522347010" sldId="267"/>
            <ac:spMk id="33" creationId="{0C946EF8-6D5B-7ED7-92F6-8877FC15F13A}"/>
          </ac:spMkLst>
        </pc:spChg>
        <pc:spChg chg="mod">
          <ac:chgData name="Xuls VF" userId="fb759f44b0b40c1d" providerId="LiveId" clId="{4F0126F6-29AD-457D-9F6D-BC16BD177412}" dt="2024-10-04T11:11:42.139" v="984"/>
          <ac:spMkLst>
            <pc:docMk/>
            <pc:sldMk cId="1522347010" sldId="267"/>
            <ac:spMk id="36" creationId="{290EF134-86CA-E9AB-0A2C-379FC657AA8F}"/>
          </ac:spMkLst>
        </pc:spChg>
        <pc:spChg chg="mod">
          <ac:chgData name="Xuls VF" userId="fb759f44b0b40c1d" providerId="LiveId" clId="{4F0126F6-29AD-457D-9F6D-BC16BD177412}" dt="2024-10-04T11:11:42.139" v="984"/>
          <ac:spMkLst>
            <pc:docMk/>
            <pc:sldMk cId="1522347010" sldId="267"/>
            <ac:spMk id="37" creationId="{847F6F67-DEB8-DB6A-E490-2441C5744C58}"/>
          </ac:spMkLst>
        </pc:spChg>
        <pc:grpChg chg="del">
          <ac:chgData name="Xuls VF" userId="fb759f44b0b40c1d" providerId="LiveId" clId="{4F0126F6-29AD-457D-9F6D-BC16BD177412}" dt="2024-10-04T11:11:34.678" v="983" actId="478"/>
          <ac:grpSpMkLst>
            <pc:docMk/>
            <pc:sldMk cId="1522347010" sldId="267"/>
            <ac:grpSpMk id="9" creationId="{4463DB85-A2A9-2C98-523A-74E829550AF3}"/>
          </ac:grpSpMkLst>
        </pc:grpChg>
        <pc:grpChg chg="add mod">
          <ac:chgData name="Xuls VF" userId="fb759f44b0b40c1d" providerId="LiveId" clId="{4F0126F6-29AD-457D-9F6D-BC16BD177412}" dt="2024-10-04T11:11:42.139" v="984"/>
          <ac:grpSpMkLst>
            <pc:docMk/>
            <pc:sldMk cId="1522347010" sldId="267"/>
            <ac:grpSpMk id="14" creationId="{2B21E5A8-5E68-2E29-E5F1-55C9E0665446}"/>
          </ac:grpSpMkLst>
        </pc:grpChg>
        <pc:picChg chg="del">
          <ac:chgData name="Xuls VF" userId="fb759f44b0b40c1d" providerId="LiveId" clId="{4F0126F6-29AD-457D-9F6D-BC16BD177412}" dt="2024-10-04T11:07:46.835" v="870" actId="478"/>
          <ac:picMkLst>
            <pc:docMk/>
            <pc:sldMk cId="1522347010" sldId="267"/>
            <ac:picMk id="3" creationId="{38C1477A-2946-B2AD-4BFA-78143127B660}"/>
          </ac:picMkLst>
        </pc:picChg>
        <pc:picChg chg="add mod">
          <ac:chgData name="Xuls VF" userId="fb759f44b0b40c1d" providerId="LiveId" clId="{4F0126F6-29AD-457D-9F6D-BC16BD177412}" dt="2024-10-04T11:12:14.099" v="996" actId="1076"/>
          <ac:picMkLst>
            <pc:docMk/>
            <pc:sldMk cId="1522347010" sldId="267"/>
            <ac:picMk id="4" creationId="{0B786670-737B-29B0-CB61-A154F0780C34}"/>
          </ac:picMkLst>
        </pc:picChg>
        <pc:picChg chg="del">
          <ac:chgData name="Xuls VF" userId="fb759f44b0b40c1d" providerId="LiveId" clId="{4F0126F6-29AD-457D-9F6D-BC16BD177412}" dt="2024-10-04T11:07:45.253" v="869" actId="478"/>
          <ac:picMkLst>
            <pc:docMk/>
            <pc:sldMk cId="1522347010" sldId="267"/>
            <ac:picMk id="5" creationId="{717155B9-F3A5-17EB-4CA3-8F9ACAF0C057}"/>
          </ac:picMkLst>
        </pc:picChg>
        <pc:picChg chg="del">
          <ac:chgData name="Xuls VF" userId="fb759f44b0b40c1d" providerId="LiveId" clId="{4F0126F6-29AD-457D-9F6D-BC16BD177412}" dt="2024-10-04T11:07:43.456" v="868" actId="478"/>
          <ac:picMkLst>
            <pc:docMk/>
            <pc:sldMk cId="1522347010" sldId="267"/>
            <ac:picMk id="7" creationId="{89DFEA62-3F92-3600-EECC-6DDE6CF28056}"/>
          </ac:picMkLst>
        </pc:picChg>
        <pc:picChg chg="add mod">
          <ac:chgData name="Xuls VF" userId="fb759f44b0b40c1d" providerId="LiveId" clId="{4F0126F6-29AD-457D-9F6D-BC16BD177412}" dt="2024-10-04T11:12:00.375" v="990" actId="1076"/>
          <ac:picMkLst>
            <pc:docMk/>
            <pc:sldMk cId="1522347010" sldId="267"/>
            <ac:picMk id="8" creationId="{33BCECEA-0AC8-495A-6807-4AC6724E4AA7}"/>
          </ac:picMkLst>
        </pc:picChg>
        <pc:picChg chg="add mod">
          <ac:chgData name="Xuls VF" userId="fb759f44b0b40c1d" providerId="LiveId" clId="{4F0126F6-29AD-457D-9F6D-BC16BD177412}" dt="2024-10-04T11:12:17.707" v="997" actId="1076"/>
          <ac:picMkLst>
            <pc:docMk/>
            <pc:sldMk cId="1522347010" sldId="267"/>
            <ac:picMk id="12" creationId="{0CD330D7-C868-38AC-2BE4-031E25221BC4}"/>
          </ac:picMkLst>
        </pc:picChg>
        <pc:cxnChg chg="mod">
          <ac:chgData name="Xuls VF" userId="fb759f44b0b40c1d" providerId="LiveId" clId="{4F0126F6-29AD-457D-9F6D-BC16BD177412}" dt="2024-10-04T11:11:34.678" v="983" actId="478"/>
          <ac:cxnSpMkLst>
            <pc:docMk/>
            <pc:sldMk cId="1522347010" sldId="267"/>
            <ac:cxnSpMk id="17" creationId="{452F6021-1199-1A9B-CB98-5DC926E30D6C}"/>
          </ac:cxnSpMkLst>
        </pc:cxnChg>
        <pc:cxnChg chg="mod">
          <ac:chgData name="Xuls VF" userId="fb759f44b0b40c1d" providerId="LiveId" clId="{4F0126F6-29AD-457D-9F6D-BC16BD177412}" dt="2024-10-04T11:11:34.678" v="983" actId="478"/>
          <ac:cxnSpMkLst>
            <pc:docMk/>
            <pc:sldMk cId="1522347010" sldId="267"/>
            <ac:cxnSpMk id="18" creationId="{5E8E2CF1-2B4E-9BD6-5425-8F2DB0378981}"/>
          </ac:cxnSpMkLst>
        </pc:cxnChg>
        <pc:cxnChg chg="mod">
          <ac:chgData name="Xuls VF" userId="fb759f44b0b40c1d" providerId="LiveId" clId="{4F0126F6-29AD-457D-9F6D-BC16BD177412}" dt="2024-10-04T11:11:34.678" v="983" actId="478"/>
          <ac:cxnSpMkLst>
            <pc:docMk/>
            <pc:sldMk cId="1522347010" sldId="267"/>
            <ac:cxnSpMk id="21" creationId="{902BA46B-1D9D-2B62-2394-A1EC37379EC1}"/>
          </ac:cxnSpMkLst>
        </pc:cxnChg>
        <pc:cxnChg chg="mod">
          <ac:chgData name="Xuls VF" userId="fb759f44b0b40c1d" providerId="LiveId" clId="{4F0126F6-29AD-457D-9F6D-BC16BD177412}" dt="2024-10-04T11:11:34.678" v="983" actId="478"/>
          <ac:cxnSpMkLst>
            <pc:docMk/>
            <pc:sldMk cId="1522347010" sldId="267"/>
            <ac:cxnSpMk id="22" creationId="{14E732B6-1B16-2204-3CEC-51CED9236A40}"/>
          </ac:cxnSpMkLst>
        </pc:cxnChg>
        <pc:cxnChg chg="mod">
          <ac:chgData name="Xuls VF" userId="fb759f44b0b40c1d" providerId="LiveId" clId="{4F0126F6-29AD-457D-9F6D-BC16BD177412}" dt="2024-10-04T11:11:34.678" v="983" actId="478"/>
          <ac:cxnSpMkLst>
            <pc:docMk/>
            <pc:sldMk cId="1522347010" sldId="267"/>
            <ac:cxnSpMk id="25" creationId="{EC350839-CF92-4A5B-E651-A5609C9F2B6F}"/>
          </ac:cxnSpMkLst>
        </pc:cxnChg>
        <pc:cxnChg chg="mod">
          <ac:chgData name="Xuls VF" userId="fb759f44b0b40c1d" providerId="LiveId" clId="{4F0126F6-29AD-457D-9F6D-BC16BD177412}" dt="2024-10-04T11:11:34.678" v="983" actId="478"/>
          <ac:cxnSpMkLst>
            <pc:docMk/>
            <pc:sldMk cId="1522347010" sldId="267"/>
            <ac:cxnSpMk id="26" creationId="{D0699AB5-944C-1BED-4E97-51D291DB6F5A}"/>
          </ac:cxnSpMkLst>
        </pc:cxnChg>
        <pc:cxnChg chg="mod">
          <ac:chgData name="Xuls VF" userId="fb759f44b0b40c1d" providerId="LiveId" clId="{4F0126F6-29AD-457D-9F6D-BC16BD177412}" dt="2024-10-04T11:11:34.678" v="983" actId="478"/>
          <ac:cxnSpMkLst>
            <pc:docMk/>
            <pc:sldMk cId="1522347010" sldId="267"/>
            <ac:cxnSpMk id="27" creationId="{E4D9D11A-AFBE-7E68-899D-BB79DB22AA42}"/>
          </ac:cxnSpMkLst>
        </pc:cxnChg>
        <pc:cxnChg chg="mod">
          <ac:chgData name="Xuls VF" userId="fb759f44b0b40c1d" providerId="LiveId" clId="{4F0126F6-29AD-457D-9F6D-BC16BD177412}" dt="2024-10-04T11:11:34.678" v="983" actId="478"/>
          <ac:cxnSpMkLst>
            <pc:docMk/>
            <pc:sldMk cId="1522347010" sldId="267"/>
            <ac:cxnSpMk id="28" creationId="{189B08C5-4753-4D72-3A21-3B600F72BAD3}"/>
          </ac:cxnSpMkLst>
        </pc:cxnChg>
        <pc:cxnChg chg="mod">
          <ac:chgData name="Xuls VF" userId="fb759f44b0b40c1d" providerId="LiveId" clId="{4F0126F6-29AD-457D-9F6D-BC16BD177412}" dt="2024-10-04T11:11:42.139" v="984"/>
          <ac:cxnSpMkLst>
            <pc:docMk/>
            <pc:sldMk cId="1522347010" sldId="267"/>
            <ac:cxnSpMk id="30" creationId="{EF85E850-6108-8906-6219-D2A674740911}"/>
          </ac:cxnSpMkLst>
        </pc:cxnChg>
        <pc:cxnChg chg="mod">
          <ac:chgData name="Xuls VF" userId="fb759f44b0b40c1d" providerId="LiveId" clId="{4F0126F6-29AD-457D-9F6D-BC16BD177412}" dt="2024-10-04T11:11:42.139" v="984"/>
          <ac:cxnSpMkLst>
            <pc:docMk/>
            <pc:sldMk cId="1522347010" sldId="267"/>
            <ac:cxnSpMk id="32" creationId="{6C6375A0-48B4-6523-EAB2-E4A37EE24AA3}"/>
          </ac:cxnSpMkLst>
        </pc:cxnChg>
        <pc:cxnChg chg="mod">
          <ac:chgData name="Xuls VF" userId="fb759f44b0b40c1d" providerId="LiveId" clId="{4F0126F6-29AD-457D-9F6D-BC16BD177412}" dt="2024-10-04T11:11:42.139" v="984"/>
          <ac:cxnSpMkLst>
            <pc:docMk/>
            <pc:sldMk cId="1522347010" sldId="267"/>
            <ac:cxnSpMk id="34" creationId="{8F88EB1A-5CEE-E48A-569D-BB8EE2E0AA7E}"/>
          </ac:cxnSpMkLst>
        </pc:cxnChg>
        <pc:cxnChg chg="mod">
          <ac:chgData name="Xuls VF" userId="fb759f44b0b40c1d" providerId="LiveId" clId="{4F0126F6-29AD-457D-9F6D-BC16BD177412}" dt="2024-10-04T11:11:42.139" v="984"/>
          <ac:cxnSpMkLst>
            <pc:docMk/>
            <pc:sldMk cId="1522347010" sldId="267"/>
            <ac:cxnSpMk id="35" creationId="{ACCF732A-A396-4176-A432-1E14A6CC23E1}"/>
          </ac:cxnSpMkLst>
        </pc:cxnChg>
        <pc:cxnChg chg="mod">
          <ac:chgData name="Xuls VF" userId="fb759f44b0b40c1d" providerId="LiveId" clId="{4F0126F6-29AD-457D-9F6D-BC16BD177412}" dt="2024-10-04T11:11:42.139" v="984"/>
          <ac:cxnSpMkLst>
            <pc:docMk/>
            <pc:sldMk cId="1522347010" sldId="267"/>
            <ac:cxnSpMk id="38" creationId="{9A5955AB-A393-89E8-3FA1-8C81E794D08E}"/>
          </ac:cxnSpMkLst>
        </pc:cxnChg>
        <pc:cxnChg chg="mod">
          <ac:chgData name="Xuls VF" userId="fb759f44b0b40c1d" providerId="LiveId" clId="{4F0126F6-29AD-457D-9F6D-BC16BD177412}" dt="2024-10-04T11:11:42.139" v="984"/>
          <ac:cxnSpMkLst>
            <pc:docMk/>
            <pc:sldMk cId="1522347010" sldId="267"/>
            <ac:cxnSpMk id="39" creationId="{24FE37FC-F153-04AC-933F-D959F6311AB7}"/>
          </ac:cxnSpMkLst>
        </pc:cxnChg>
        <pc:cxnChg chg="mod">
          <ac:chgData name="Xuls VF" userId="fb759f44b0b40c1d" providerId="LiveId" clId="{4F0126F6-29AD-457D-9F6D-BC16BD177412}" dt="2024-10-04T11:11:42.139" v="984"/>
          <ac:cxnSpMkLst>
            <pc:docMk/>
            <pc:sldMk cId="1522347010" sldId="267"/>
            <ac:cxnSpMk id="40" creationId="{F728FA13-F6FF-5EAB-2C0A-1C57D68DC9F9}"/>
          </ac:cxnSpMkLst>
        </pc:cxnChg>
        <pc:cxnChg chg="mod">
          <ac:chgData name="Xuls VF" userId="fb759f44b0b40c1d" providerId="LiveId" clId="{4F0126F6-29AD-457D-9F6D-BC16BD177412}" dt="2024-10-04T11:11:42.139" v="984"/>
          <ac:cxnSpMkLst>
            <pc:docMk/>
            <pc:sldMk cId="1522347010" sldId="267"/>
            <ac:cxnSpMk id="41" creationId="{2C12A322-E4A5-42EF-FBF6-63FD877D15D3}"/>
          </ac:cxnSpMkLst>
        </pc:cxnChg>
      </pc:sldChg>
      <pc:sldChg chg="addSp delSp modSp add mod replId">
        <pc:chgData name="Xuls VF" userId="fb759f44b0b40c1d" providerId="LiveId" clId="{4F0126F6-29AD-457D-9F6D-BC16BD177412}" dt="2024-10-04T11:19:40.358" v="1070" actId="6549"/>
        <pc:sldMkLst>
          <pc:docMk/>
          <pc:sldMk cId="4243718186" sldId="268"/>
        </pc:sldMkLst>
        <pc:spChg chg="mod">
          <ac:chgData name="Xuls VF" userId="fb759f44b0b40c1d" providerId="LiveId" clId="{4F0126F6-29AD-457D-9F6D-BC16BD177412}" dt="2024-10-04T11:19:40.358" v="1070" actId="6549"/>
          <ac:spMkLst>
            <pc:docMk/>
            <pc:sldMk cId="4243718186" sldId="268"/>
            <ac:spMk id="37" creationId="{0A4191A8-C0FB-709F-ED39-977A854FBFAB}"/>
          </ac:spMkLst>
        </pc:spChg>
        <pc:picChg chg="del mod">
          <ac:chgData name="Xuls VF" userId="fb759f44b0b40c1d" providerId="LiveId" clId="{4F0126F6-29AD-457D-9F6D-BC16BD177412}" dt="2024-10-04T11:08:37.396" v="877" actId="478"/>
          <ac:picMkLst>
            <pc:docMk/>
            <pc:sldMk cId="4243718186" sldId="268"/>
            <ac:picMk id="3" creationId="{68B75A50-2AF7-FC4C-E492-87EF2D0014B4}"/>
          </ac:picMkLst>
        </pc:picChg>
        <pc:picChg chg="add mod">
          <ac:chgData name="Xuls VF" userId="fb759f44b0b40c1d" providerId="LiveId" clId="{4F0126F6-29AD-457D-9F6D-BC16BD177412}" dt="2024-10-04T11:13:18.023" v="1018" actId="1076"/>
          <ac:picMkLst>
            <pc:docMk/>
            <pc:sldMk cId="4243718186" sldId="268"/>
            <ac:picMk id="4" creationId="{B22F35C7-D16B-4C9C-041B-7D52B5CD561A}"/>
          </ac:picMkLst>
        </pc:picChg>
        <pc:picChg chg="del mod">
          <ac:chgData name="Xuls VF" userId="fb759f44b0b40c1d" providerId="LiveId" clId="{4F0126F6-29AD-457D-9F6D-BC16BD177412}" dt="2024-10-04T11:08:38.632" v="878" actId="478"/>
          <ac:picMkLst>
            <pc:docMk/>
            <pc:sldMk cId="4243718186" sldId="268"/>
            <ac:picMk id="5" creationId="{F32EFEA1-FCBF-57A1-6197-63215FB2DF95}"/>
          </ac:picMkLst>
        </pc:picChg>
        <pc:picChg chg="del mod">
          <ac:chgData name="Xuls VF" userId="fb759f44b0b40c1d" providerId="LiveId" clId="{4F0126F6-29AD-457D-9F6D-BC16BD177412}" dt="2024-10-04T11:08:39.794" v="879" actId="478"/>
          <ac:picMkLst>
            <pc:docMk/>
            <pc:sldMk cId="4243718186" sldId="268"/>
            <ac:picMk id="7" creationId="{A5CC411C-D596-E1D0-B542-B3E81C38E23F}"/>
          </ac:picMkLst>
        </pc:picChg>
        <pc:picChg chg="add mod">
          <ac:chgData name="Xuls VF" userId="fb759f44b0b40c1d" providerId="LiveId" clId="{4F0126F6-29AD-457D-9F6D-BC16BD177412}" dt="2024-10-04T11:13:05.886" v="1015" actId="1076"/>
          <ac:picMkLst>
            <pc:docMk/>
            <pc:sldMk cId="4243718186" sldId="268"/>
            <ac:picMk id="8" creationId="{CCF356D2-F350-6249-EAD0-30CB2F2F74CF}"/>
          </ac:picMkLst>
        </pc:picChg>
        <pc:picChg chg="add mod">
          <ac:chgData name="Xuls VF" userId="fb759f44b0b40c1d" providerId="LiveId" clId="{4F0126F6-29AD-457D-9F6D-BC16BD177412}" dt="2024-10-04T11:13:13.802" v="1017" actId="1076"/>
          <ac:picMkLst>
            <pc:docMk/>
            <pc:sldMk cId="4243718186" sldId="268"/>
            <ac:picMk id="10" creationId="{61ADC815-592B-9472-A40F-B443382F6026}"/>
          </ac:picMkLst>
        </pc:picChg>
        <pc:picChg chg="add mod">
          <ac:chgData name="Xuls VF" userId="fb759f44b0b40c1d" providerId="LiveId" clId="{4F0126F6-29AD-457D-9F6D-BC16BD177412}" dt="2024-10-04T11:12:58.681" v="1011" actId="1076"/>
          <ac:picMkLst>
            <pc:docMk/>
            <pc:sldMk cId="4243718186" sldId="268"/>
            <ac:picMk id="12" creationId="{B8428078-7C09-0CF0-1C68-A3058E2CFD61}"/>
          </ac:picMkLst>
        </pc:picChg>
      </pc:sldChg>
      <pc:sldChg chg="addSp delSp modSp new mod ord setBg delDesignElem">
        <pc:chgData name="Xuls VF" userId="fb759f44b0b40c1d" providerId="LiveId" clId="{4F0126F6-29AD-457D-9F6D-BC16BD177412}" dt="2024-10-04T11:26:48.574" v="1217" actId="207"/>
        <pc:sldMkLst>
          <pc:docMk/>
          <pc:sldMk cId="2374593432" sldId="269"/>
        </pc:sldMkLst>
        <pc:spChg chg="del mod">
          <ac:chgData name="Xuls VF" userId="fb759f44b0b40c1d" providerId="LiveId" clId="{4F0126F6-29AD-457D-9F6D-BC16BD177412}" dt="2024-10-04T11:26:23.345" v="1208" actId="478"/>
          <ac:spMkLst>
            <pc:docMk/>
            <pc:sldMk cId="2374593432" sldId="269"/>
            <ac:spMk id="2" creationId="{0FA1CDE5-14EF-CBA9-2A0F-240F54E24F2A}"/>
          </ac:spMkLst>
        </pc:spChg>
        <pc:spChg chg="add del mod">
          <ac:chgData name="Xuls VF" userId="fb759f44b0b40c1d" providerId="LiveId" clId="{4F0126F6-29AD-457D-9F6D-BC16BD177412}" dt="2024-10-04T11:24:20.922" v="1199" actId="26606"/>
          <ac:spMkLst>
            <pc:docMk/>
            <pc:sldMk cId="2374593432" sldId="269"/>
            <ac:spMk id="3" creationId="{645B89B3-F358-1267-2327-086D51F2C108}"/>
          </ac:spMkLst>
        </pc:spChg>
        <pc:spChg chg="add mod ord">
          <ac:chgData name="Xuls VF" userId="fb759f44b0b40c1d" providerId="LiveId" clId="{4F0126F6-29AD-457D-9F6D-BC16BD177412}" dt="2024-10-04T11:26:48.574" v="1217" actId="207"/>
          <ac:spMkLst>
            <pc:docMk/>
            <pc:sldMk cId="2374593432" sldId="269"/>
            <ac:spMk id="4" creationId="{1F7B04A7-28B4-CD28-EB1B-73841137E81B}"/>
          </ac:spMkLst>
        </pc:spChg>
        <pc:spChg chg="add del">
          <ac:chgData name="Xuls VF" userId="fb759f44b0b40c1d" providerId="LiveId" clId="{4F0126F6-29AD-457D-9F6D-BC16BD177412}" dt="2024-10-04T11:24:20.912" v="1198" actId="26606"/>
          <ac:spMkLst>
            <pc:docMk/>
            <pc:sldMk cId="2374593432" sldId="269"/>
            <ac:spMk id="9" creationId="{8DF67618-B87B-4195-8E24-3B126F79FF55}"/>
          </ac:spMkLst>
        </pc:spChg>
        <pc:spChg chg="add del">
          <ac:chgData name="Xuls VF" userId="fb759f44b0b40c1d" providerId="LiveId" clId="{4F0126F6-29AD-457D-9F6D-BC16BD177412}" dt="2024-10-04T11:24:20.912" v="1198" actId="26606"/>
          <ac:spMkLst>
            <pc:docMk/>
            <pc:sldMk cId="2374593432" sldId="269"/>
            <ac:spMk id="11" creationId="{64960379-9FF9-400A-A8A8-F5AB633FD3BF}"/>
          </ac:spMkLst>
        </pc:spChg>
        <pc:spChg chg="add del">
          <ac:chgData name="Xuls VF" userId="fb759f44b0b40c1d" providerId="LiveId" clId="{4F0126F6-29AD-457D-9F6D-BC16BD177412}" dt="2024-10-04T11:25:01.999" v="1201"/>
          <ac:spMkLst>
            <pc:docMk/>
            <pc:sldMk cId="2374593432" sldId="269"/>
            <ac:spMk id="26" creationId="{9DBC8166-481C-4473-95F5-9A5B9073B7F1}"/>
          </ac:spMkLst>
        </pc:spChg>
        <pc:spChg chg="add del">
          <ac:chgData name="Xuls VF" userId="fb759f44b0b40c1d" providerId="LiveId" clId="{4F0126F6-29AD-457D-9F6D-BC16BD177412}" dt="2024-10-04T11:25:01.999" v="1201"/>
          <ac:spMkLst>
            <pc:docMk/>
            <pc:sldMk cId="2374593432" sldId="269"/>
            <ac:spMk id="27" creationId="{A5A5CE6E-90AF-4D43-A014-1F9EC83EB93D}"/>
          </ac:spMkLst>
        </pc:spChg>
        <pc:grpChg chg="add del">
          <ac:chgData name="Xuls VF" userId="fb759f44b0b40c1d" providerId="LiveId" clId="{4F0126F6-29AD-457D-9F6D-BC16BD177412}" dt="2024-10-04T11:24:20.912" v="1198" actId="26606"/>
          <ac:grpSpMkLst>
            <pc:docMk/>
            <pc:sldMk cId="2374593432" sldId="269"/>
            <ac:grpSpMk id="13" creationId="{2C491629-AE25-486B-9B22-2CE4EE8F7E47}"/>
          </ac:grpSpMkLst>
        </pc:grpChg>
        <pc:grpChg chg="add del">
          <ac:chgData name="Xuls VF" userId="fb759f44b0b40c1d" providerId="LiveId" clId="{4F0126F6-29AD-457D-9F6D-BC16BD177412}" dt="2024-10-04T11:24:20.912" v="1198" actId="26606"/>
          <ac:grpSpMkLst>
            <pc:docMk/>
            <pc:sldMk cId="2374593432" sldId="269"/>
            <ac:grpSpMk id="17" creationId="{43F5E015-E085-4624-B431-B42414448684}"/>
          </ac:grpSpMkLst>
        </pc:grpChg>
        <pc:graphicFrameChg chg="add del">
          <ac:chgData name="Xuls VF" userId="fb759f44b0b40c1d" providerId="LiveId" clId="{4F0126F6-29AD-457D-9F6D-BC16BD177412}" dt="2024-10-04T11:24:20.912" v="1198" actId="26606"/>
          <ac:graphicFrameMkLst>
            <pc:docMk/>
            <pc:sldMk cId="2374593432" sldId="269"/>
            <ac:graphicFrameMk id="5" creationId="{18E341D1-382D-3BCD-C4F5-86A995F2053E}"/>
          </ac:graphicFrameMkLst>
        </pc:graphicFrameChg>
        <pc:graphicFrameChg chg="add">
          <ac:chgData name="Xuls VF" userId="fb759f44b0b40c1d" providerId="LiveId" clId="{4F0126F6-29AD-457D-9F6D-BC16BD177412}" dt="2024-10-04T11:24:20.922" v="1199" actId="26606"/>
          <ac:graphicFrameMkLst>
            <pc:docMk/>
            <pc:sldMk cId="2374593432" sldId="269"/>
            <ac:graphicFrameMk id="28" creationId="{CF4BF085-D001-8FF9-AA1D-74B5105A4745}"/>
          </ac:graphicFrameMkLst>
        </pc:graphicFrameChg>
      </pc:sldChg>
      <pc:sldChg chg="addSp delSp modSp add mod ord">
        <pc:chgData name="Xuls VF" userId="fb759f44b0b40c1d" providerId="LiveId" clId="{4F0126F6-29AD-457D-9F6D-BC16BD177412}" dt="2024-10-11T14:07:26.528" v="3942" actId="20577"/>
        <pc:sldMkLst>
          <pc:docMk/>
          <pc:sldMk cId="1226155035" sldId="270"/>
        </pc:sldMkLst>
        <pc:spChg chg="add del mod">
          <ac:chgData name="Xuls VF" userId="fb759f44b0b40c1d" providerId="LiveId" clId="{4F0126F6-29AD-457D-9F6D-BC16BD177412}" dt="2024-10-09T14:33:03.568" v="1245" actId="478"/>
          <ac:spMkLst>
            <pc:docMk/>
            <pc:sldMk cId="1226155035" sldId="270"/>
            <ac:spMk id="3" creationId="{8C645E48-8B5A-A744-EF29-5B85DA61737B}"/>
          </ac:spMkLst>
        </pc:spChg>
        <pc:spChg chg="mod">
          <ac:chgData name="Xuls VF" userId="fb759f44b0b40c1d" providerId="LiveId" clId="{4F0126F6-29AD-457D-9F6D-BC16BD177412}" dt="2024-10-09T14:32:54.425" v="1243" actId="20577"/>
          <ac:spMkLst>
            <pc:docMk/>
            <pc:sldMk cId="1226155035" sldId="270"/>
            <ac:spMk id="4" creationId="{1F7B04A7-28B4-CD28-EB1B-73841137E81B}"/>
          </ac:spMkLst>
        </pc:spChg>
        <pc:graphicFrameChg chg="add mod">
          <ac:chgData name="Xuls VF" userId="fb759f44b0b40c1d" providerId="LiveId" clId="{4F0126F6-29AD-457D-9F6D-BC16BD177412}" dt="2024-10-11T14:07:26.528" v="3942" actId="20577"/>
          <ac:graphicFrameMkLst>
            <pc:docMk/>
            <pc:sldMk cId="1226155035" sldId="270"/>
            <ac:graphicFrameMk id="2" creationId="{B0595529-6298-7C29-ED45-34FCCE69F683}"/>
          </ac:graphicFrameMkLst>
        </pc:graphicFrameChg>
        <pc:graphicFrameChg chg="del">
          <ac:chgData name="Xuls VF" userId="fb759f44b0b40c1d" providerId="LiveId" clId="{4F0126F6-29AD-457D-9F6D-BC16BD177412}" dt="2024-10-09T14:33:00.901" v="1244" actId="478"/>
          <ac:graphicFrameMkLst>
            <pc:docMk/>
            <pc:sldMk cId="1226155035" sldId="270"/>
            <ac:graphicFrameMk id="28" creationId="{CF4BF085-D001-8FF9-AA1D-74B5105A4745}"/>
          </ac:graphicFrameMkLst>
        </pc:graphicFrameChg>
      </pc:sldChg>
      <pc:sldChg chg="addSp delSp modSp add mod">
        <pc:chgData name="Xuls VF" userId="fb759f44b0b40c1d" providerId="LiveId" clId="{4F0126F6-29AD-457D-9F6D-BC16BD177412}" dt="2024-10-23T11:58:00.987" v="6321" actId="478"/>
        <pc:sldMkLst>
          <pc:docMk/>
          <pc:sldMk cId="3405660111" sldId="271"/>
        </pc:sldMkLst>
        <pc:spChg chg="mod">
          <ac:chgData name="Xuls VF" userId="fb759f44b0b40c1d" providerId="LiveId" clId="{4F0126F6-29AD-457D-9F6D-BC16BD177412}" dt="2024-10-22T14:45:50.138" v="6294" actId="20577"/>
          <ac:spMkLst>
            <pc:docMk/>
            <pc:sldMk cId="3405660111" sldId="271"/>
            <ac:spMk id="3" creationId="{91995688-E649-78C0-9C6D-535E9C8BAEEF}"/>
          </ac:spMkLst>
        </pc:spChg>
        <pc:spChg chg="del">
          <ac:chgData name="Xuls VF" userId="fb759f44b0b40c1d" providerId="LiveId" clId="{4F0126F6-29AD-457D-9F6D-BC16BD177412}" dt="2024-10-09T14:33:20.778" v="1247" actId="478"/>
          <ac:spMkLst>
            <pc:docMk/>
            <pc:sldMk cId="3405660111" sldId="271"/>
            <ac:spMk id="4" creationId="{1F7B04A7-28B4-CD28-EB1B-73841137E81B}"/>
          </ac:spMkLst>
        </pc:spChg>
        <pc:spChg chg="add del mod ord">
          <ac:chgData name="Xuls VF" userId="fb759f44b0b40c1d" providerId="LiveId" clId="{4F0126F6-29AD-457D-9F6D-BC16BD177412}" dt="2024-10-23T11:58:00.987" v="6321" actId="478"/>
          <ac:spMkLst>
            <pc:docMk/>
            <pc:sldMk cId="3405660111" sldId="271"/>
            <ac:spMk id="4" creationId="{BCBDBCC9-2F8D-F1F3-139C-BF219E46A7C3}"/>
          </ac:spMkLst>
        </pc:spChg>
        <pc:spChg chg="mod">
          <ac:chgData name="Xuls VF" userId="fb759f44b0b40c1d" providerId="LiveId" clId="{4F0126F6-29AD-457D-9F6D-BC16BD177412}" dt="2024-10-09T14:34:16.465" v="1248"/>
          <ac:spMkLst>
            <pc:docMk/>
            <pc:sldMk cId="3405660111" sldId="271"/>
            <ac:spMk id="5" creationId="{5CA314A9-40D4-4A5C-063C-5A9FA0617EA2}"/>
          </ac:spMkLst>
        </pc:spChg>
        <pc:spChg chg="mod">
          <ac:chgData name="Xuls VF" userId="fb759f44b0b40c1d" providerId="LiveId" clId="{4F0126F6-29AD-457D-9F6D-BC16BD177412}" dt="2024-10-09T14:34:16.465" v="1248"/>
          <ac:spMkLst>
            <pc:docMk/>
            <pc:sldMk cId="3405660111" sldId="271"/>
            <ac:spMk id="6" creationId="{9D4BD90A-231D-B47A-F2D4-985AAB772C98}"/>
          </ac:spMkLst>
        </pc:spChg>
        <pc:spChg chg="mod">
          <ac:chgData name="Xuls VF" userId="fb759f44b0b40c1d" providerId="LiveId" clId="{4F0126F6-29AD-457D-9F6D-BC16BD177412}" dt="2024-10-22T19:36:01.324" v="6309" actId="20577"/>
          <ac:spMkLst>
            <pc:docMk/>
            <pc:sldMk cId="3405660111" sldId="271"/>
            <ac:spMk id="9" creationId="{C0E1E2BC-2430-3521-BE7E-0534702A69E7}"/>
          </ac:spMkLst>
        </pc:spChg>
        <pc:spChg chg="mod">
          <ac:chgData name="Xuls VF" userId="fb759f44b0b40c1d" providerId="LiveId" clId="{4F0126F6-29AD-457D-9F6D-BC16BD177412}" dt="2024-10-09T14:34:16.465" v="1248"/>
          <ac:spMkLst>
            <pc:docMk/>
            <pc:sldMk cId="3405660111" sldId="271"/>
            <ac:spMk id="12" creationId="{BBB21E3A-8DB3-2D83-96C3-E4A82CF9BBDD}"/>
          </ac:spMkLst>
        </pc:spChg>
        <pc:spChg chg="mod">
          <ac:chgData name="Xuls VF" userId="fb759f44b0b40c1d" providerId="LiveId" clId="{4F0126F6-29AD-457D-9F6D-BC16BD177412}" dt="2024-10-09T14:34:16.465" v="1248"/>
          <ac:spMkLst>
            <pc:docMk/>
            <pc:sldMk cId="3405660111" sldId="271"/>
            <ac:spMk id="13" creationId="{5A7D2ADD-D3E0-5D37-A91F-9CA820FBAD84}"/>
          </ac:spMkLst>
        </pc:spChg>
        <pc:spChg chg="add mod">
          <ac:chgData name="Xuls VF" userId="fb759f44b0b40c1d" providerId="LiveId" clId="{4F0126F6-29AD-457D-9F6D-BC16BD177412}" dt="2024-10-11T13:29:34.649" v="3127" actId="20577"/>
          <ac:spMkLst>
            <pc:docMk/>
            <pc:sldMk cId="3405660111" sldId="271"/>
            <ac:spMk id="22" creationId="{8CF8FF3F-388A-6196-8E51-7982540BAE18}"/>
          </ac:spMkLst>
        </pc:spChg>
        <pc:spChg chg="add mod">
          <ac:chgData name="Xuls VF" userId="fb759f44b0b40c1d" providerId="LiveId" clId="{4F0126F6-29AD-457D-9F6D-BC16BD177412}" dt="2024-10-09T14:40:17.547" v="1304" actId="20577"/>
          <ac:spMkLst>
            <pc:docMk/>
            <pc:sldMk cId="3405660111" sldId="271"/>
            <ac:spMk id="24" creationId="{804E1EBE-329A-D0B5-6038-852E2080A463}"/>
          </ac:spMkLst>
        </pc:spChg>
        <pc:spChg chg="add mod">
          <ac:chgData name="Xuls VF" userId="fb759f44b0b40c1d" providerId="LiveId" clId="{4F0126F6-29AD-457D-9F6D-BC16BD177412}" dt="2024-10-09T14:39:51.493" v="1297" actId="20577"/>
          <ac:spMkLst>
            <pc:docMk/>
            <pc:sldMk cId="3405660111" sldId="271"/>
            <ac:spMk id="25" creationId="{4AFA1B53-8074-7AE8-B282-B44E0041C230}"/>
          </ac:spMkLst>
        </pc:spChg>
        <pc:spChg chg="add del">
          <ac:chgData name="Xuls VF" userId="fb759f44b0b40c1d" providerId="LiveId" clId="{4F0126F6-29AD-457D-9F6D-BC16BD177412}" dt="2024-10-09T14:40:46.087" v="1308" actId="22"/>
          <ac:spMkLst>
            <pc:docMk/>
            <pc:sldMk cId="3405660111" sldId="271"/>
            <ac:spMk id="27" creationId="{4C5E617B-584F-7826-4042-186EDEDE276A}"/>
          </ac:spMkLst>
        </pc:spChg>
        <pc:spChg chg="mod">
          <ac:chgData name="Xuls VF" userId="fb759f44b0b40c1d" providerId="LiveId" clId="{4F0126F6-29AD-457D-9F6D-BC16BD177412}" dt="2024-10-11T10:15:15.700" v="2183"/>
          <ac:spMkLst>
            <pc:docMk/>
            <pc:sldMk cId="3405660111" sldId="271"/>
            <ac:spMk id="28" creationId="{6D855204-5D81-E914-C297-F99540C94C6E}"/>
          </ac:spMkLst>
        </pc:spChg>
        <pc:spChg chg="add mod">
          <ac:chgData name="Xuls VF" userId="fb759f44b0b40c1d" providerId="LiveId" clId="{4F0126F6-29AD-457D-9F6D-BC16BD177412}" dt="2024-10-09T14:41:02.569" v="1314" actId="20577"/>
          <ac:spMkLst>
            <pc:docMk/>
            <pc:sldMk cId="3405660111" sldId="271"/>
            <ac:spMk id="29" creationId="{258C995F-9B31-0BB1-105D-A9927F9BA97D}"/>
          </ac:spMkLst>
        </pc:spChg>
        <pc:grpChg chg="add mod">
          <ac:chgData name="Xuls VF" userId="fb759f44b0b40c1d" providerId="LiveId" clId="{4F0126F6-29AD-457D-9F6D-BC16BD177412}" dt="2024-10-09T14:34:16.465" v="1248"/>
          <ac:grpSpMkLst>
            <pc:docMk/>
            <pc:sldMk cId="3405660111" sldId="271"/>
            <ac:grpSpMk id="2" creationId="{9A45E587-F389-D680-2780-D835B226CC40}"/>
          </ac:grpSpMkLst>
        </pc:grpChg>
        <pc:grpChg chg="add mod">
          <ac:chgData name="Xuls VF" userId="fb759f44b0b40c1d" providerId="LiveId" clId="{4F0126F6-29AD-457D-9F6D-BC16BD177412}" dt="2024-10-11T10:15:15.700" v="2183"/>
          <ac:grpSpMkLst>
            <pc:docMk/>
            <pc:sldMk cId="3405660111" sldId="271"/>
            <ac:grpSpMk id="4" creationId="{857CABD2-877C-45F7-D2DB-8E7566F61992}"/>
          </ac:grpSpMkLst>
        </pc:grpChg>
        <pc:grpChg chg="mod">
          <ac:chgData name="Xuls VF" userId="fb759f44b0b40c1d" providerId="LiveId" clId="{4F0126F6-29AD-457D-9F6D-BC16BD177412}" dt="2024-10-11T10:15:15.700" v="2183"/>
          <ac:grpSpMkLst>
            <pc:docMk/>
            <pc:sldMk cId="3405660111" sldId="271"/>
            <ac:grpSpMk id="27" creationId="{E26AE060-1CA1-7564-B572-22C4B32BBFA2}"/>
          </ac:grpSpMkLst>
        </pc:grpChg>
        <pc:picChg chg="mod">
          <ac:chgData name="Xuls VF" userId="fb759f44b0b40c1d" providerId="LiveId" clId="{4F0126F6-29AD-457D-9F6D-BC16BD177412}" dt="2024-10-11T10:15:15.700" v="2183"/>
          <ac:picMkLst>
            <pc:docMk/>
            <pc:sldMk cId="3405660111" sldId="271"/>
            <ac:picMk id="18" creationId="{52A54C65-6177-02EA-C0E4-668148F01777}"/>
          </ac:picMkLst>
        </pc:picChg>
        <pc:picChg chg="add mod">
          <ac:chgData name="Xuls VF" userId="fb759f44b0b40c1d" providerId="LiveId" clId="{4F0126F6-29AD-457D-9F6D-BC16BD177412}" dt="2024-10-09T14:37:08.196" v="1273" actId="1076"/>
          <ac:picMkLst>
            <pc:docMk/>
            <pc:sldMk cId="3405660111" sldId="271"/>
            <ac:picMk id="19" creationId="{79372D3C-FD27-481B-AC6B-E0173F77D3FC}"/>
          </ac:picMkLst>
        </pc:picChg>
        <pc:picChg chg="mod">
          <ac:chgData name="Xuls VF" userId="fb759f44b0b40c1d" providerId="LiveId" clId="{4F0126F6-29AD-457D-9F6D-BC16BD177412}" dt="2024-10-11T10:15:15.700" v="2183"/>
          <ac:picMkLst>
            <pc:docMk/>
            <pc:sldMk cId="3405660111" sldId="271"/>
            <ac:picMk id="20" creationId="{FC2EF01C-17CF-CC69-7714-DB8E63B979BF}"/>
          </ac:picMkLst>
        </pc:picChg>
        <pc:picChg chg="add mod">
          <ac:chgData name="Xuls VF" userId="fb759f44b0b40c1d" providerId="LiveId" clId="{4F0126F6-29AD-457D-9F6D-BC16BD177412}" dt="2024-10-09T14:37:14.161" v="1276" actId="1076"/>
          <ac:picMkLst>
            <pc:docMk/>
            <pc:sldMk cId="3405660111" sldId="271"/>
            <ac:picMk id="21" creationId="{C60CBDF9-BF62-3939-3216-BD62F53F1953}"/>
          </ac:picMkLst>
        </pc:picChg>
        <pc:picChg chg="add mod">
          <ac:chgData name="Xuls VF" userId="fb759f44b0b40c1d" providerId="LiveId" clId="{4F0126F6-29AD-457D-9F6D-BC16BD177412}" dt="2024-10-09T14:37:09.687" v="1274" actId="1076"/>
          <ac:picMkLst>
            <pc:docMk/>
            <pc:sldMk cId="3405660111" sldId="271"/>
            <ac:picMk id="23" creationId="{F955C8F0-50D8-6FB3-2D03-B8F5F17955B2}"/>
          </ac:picMkLst>
        </pc:picChg>
        <pc:cxnChg chg="mod">
          <ac:chgData name="Xuls VF" userId="fb759f44b0b40c1d" providerId="LiveId" clId="{4F0126F6-29AD-457D-9F6D-BC16BD177412}" dt="2024-10-09T14:34:16.465" v="1248"/>
          <ac:cxnSpMkLst>
            <pc:docMk/>
            <pc:sldMk cId="3405660111" sldId="271"/>
            <ac:cxnSpMk id="7" creationId="{67277466-B521-0569-1256-D11D7E49BDFB}"/>
          </ac:cxnSpMkLst>
        </pc:cxnChg>
        <pc:cxnChg chg="mod">
          <ac:chgData name="Xuls VF" userId="fb759f44b0b40c1d" providerId="LiveId" clId="{4F0126F6-29AD-457D-9F6D-BC16BD177412}" dt="2024-10-09T14:34:16.465" v="1248"/>
          <ac:cxnSpMkLst>
            <pc:docMk/>
            <pc:sldMk cId="3405660111" sldId="271"/>
            <ac:cxnSpMk id="8" creationId="{035C15B7-DD1A-F417-3177-53159CF4D9E1}"/>
          </ac:cxnSpMkLst>
        </pc:cxnChg>
        <pc:cxnChg chg="mod">
          <ac:chgData name="Xuls VF" userId="fb759f44b0b40c1d" providerId="LiveId" clId="{4F0126F6-29AD-457D-9F6D-BC16BD177412}" dt="2024-10-22T19:36:08.062" v="6310" actId="14100"/>
          <ac:cxnSpMkLst>
            <pc:docMk/>
            <pc:sldMk cId="3405660111" sldId="271"/>
            <ac:cxnSpMk id="10" creationId="{8651E193-3AE6-F7DB-C46D-9A53CF180FDF}"/>
          </ac:cxnSpMkLst>
        </pc:cxnChg>
        <pc:cxnChg chg="mod">
          <ac:chgData name="Xuls VF" userId="fb759f44b0b40c1d" providerId="LiveId" clId="{4F0126F6-29AD-457D-9F6D-BC16BD177412}" dt="2024-10-22T19:35:52.011" v="6307" actId="14100"/>
          <ac:cxnSpMkLst>
            <pc:docMk/>
            <pc:sldMk cId="3405660111" sldId="271"/>
            <ac:cxnSpMk id="11" creationId="{949558CC-B41E-28C1-8523-92ADC64344FD}"/>
          </ac:cxnSpMkLst>
        </pc:cxnChg>
        <pc:cxnChg chg="mod">
          <ac:chgData name="Xuls VF" userId="fb759f44b0b40c1d" providerId="LiveId" clId="{4F0126F6-29AD-457D-9F6D-BC16BD177412}" dt="2024-10-09T14:34:16.465" v="1248"/>
          <ac:cxnSpMkLst>
            <pc:docMk/>
            <pc:sldMk cId="3405660111" sldId="271"/>
            <ac:cxnSpMk id="14" creationId="{C1503616-3EEA-D010-0D93-B389736F2832}"/>
          </ac:cxnSpMkLst>
        </pc:cxnChg>
        <pc:cxnChg chg="mod">
          <ac:chgData name="Xuls VF" userId="fb759f44b0b40c1d" providerId="LiveId" clId="{4F0126F6-29AD-457D-9F6D-BC16BD177412}" dt="2024-10-09T14:34:16.465" v="1248"/>
          <ac:cxnSpMkLst>
            <pc:docMk/>
            <pc:sldMk cId="3405660111" sldId="271"/>
            <ac:cxnSpMk id="15" creationId="{2EFF1398-E1E8-A77D-9015-71102D0CC018}"/>
          </ac:cxnSpMkLst>
        </pc:cxnChg>
        <pc:cxnChg chg="mod">
          <ac:chgData name="Xuls VF" userId="fb759f44b0b40c1d" providerId="LiveId" clId="{4F0126F6-29AD-457D-9F6D-BC16BD177412}" dt="2024-10-22T19:35:52.011" v="6307" actId="14100"/>
          <ac:cxnSpMkLst>
            <pc:docMk/>
            <pc:sldMk cId="3405660111" sldId="271"/>
            <ac:cxnSpMk id="16" creationId="{B43317E7-4371-EB5E-41BD-098B13313221}"/>
          </ac:cxnSpMkLst>
        </pc:cxnChg>
        <pc:cxnChg chg="mod">
          <ac:chgData name="Xuls VF" userId="fb759f44b0b40c1d" providerId="LiveId" clId="{4F0126F6-29AD-457D-9F6D-BC16BD177412}" dt="2024-10-22T19:35:52.011" v="6307" actId="14100"/>
          <ac:cxnSpMkLst>
            <pc:docMk/>
            <pc:sldMk cId="3405660111" sldId="271"/>
            <ac:cxnSpMk id="17" creationId="{45D18268-2803-5D37-719C-4F1FD6FA9913}"/>
          </ac:cxnSpMkLst>
        </pc:cxnChg>
      </pc:sldChg>
      <pc:sldChg chg="addSp delSp modSp add mod">
        <pc:chgData name="Xuls VF" userId="fb759f44b0b40c1d" providerId="LiveId" clId="{4F0126F6-29AD-457D-9F6D-BC16BD177412}" dt="2024-10-09T14:47:58.074" v="1391" actId="1076"/>
        <pc:sldMkLst>
          <pc:docMk/>
          <pc:sldMk cId="3836212317" sldId="272"/>
        </pc:sldMkLst>
        <pc:spChg chg="del">
          <ac:chgData name="Xuls VF" userId="fb759f44b0b40c1d" providerId="LiveId" clId="{4F0126F6-29AD-457D-9F6D-BC16BD177412}" dt="2024-10-09T14:43:37.034" v="1351" actId="478"/>
          <ac:spMkLst>
            <pc:docMk/>
            <pc:sldMk cId="3836212317" sldId="272"/>
            <ac:spMk id="24" creationId="{804E1EBE-329A-D0B5-6038-852E2080A463}"/>
          </ac:spMkLst>
        </pc:spChg>
        <pc:spChg chg="del">
          <ac:chgData name="Xuls VF" userId="fb759f44b0b40c1d" providerId="LiveId" clId="{4F0126F6-29AD-457D-9F6D-BC16BD177412}" dt="2024-10-09T14:43:37.034" v="1351" actId="478"/>
          <ac:spMkLst>
            <pc:docMk/>
            <pc:sldMk cId="3836212317" sldId="272"/>
            <ac:spMk id="25" creationId="{4AFA1B53-8074-7AE8-B282-B44E0041C230}"/>
          </ac:spMkLst>
        </pc:spChg>
        <pc:spChg chg="mod">
          <ac:chgData name="Xuls VF" userId="fb759f44b0b40c1d" providerId="LiveId" clId="{4F0126F6-29AD-457D-9F6D-BC16BD177412}" dt="2024-10-09T14:43:16.963" v="1349" actId="20577"/>
          <ac:spMkLst>
            <pc:docMk/>
            <pc:sldMk cId="3836212317" sldId="272"/>
            <ac:spMk id="29" creationId="{258C995F-9B31-0BB1-105D-A9927F9BA97D}"/>
          </ac:spMkLst>
        </pc:spChg>
        <pc:spChg chg="add mod">
          <ac:chgData name="Xuls VF" userId="fb759f44b0b40c1d" providerId="LiveId" clId="{4F0126F6-29AD-457D-9F6D-BC16BD177412}" dt="2024-10-09T14:47:58.074" v="1391" actId="1076"/>
          <ac:spMkLst>
            <pc:docMk/>
            <pc:sldMk cId="3836212317" sldId="272"/>
            <ac:spMk id="35" creationId="{1E8B1EBA-E747-66C0-401A-516420399527}"/>
          </ac:spMkLst>
        </pc:spChg>
        <pc:grpChg chg="mod">
          <ac:chgData name="Xuls VF" userId="fb759f44b0b40c1d" providerId="LiveId" clId="{4F0126F6-29AD-457D-9F6D-BC16BD177412}" dt="2024-10-09T14:45:50.728" v="1386" actId="1076"/>
          <ac:grpSpMkLst>
            <pc:docMk/>
            <pc:sldMk cId="3836212317" sldId="272"/>
            <ac:grpSpMk id="2" creationId="{9A45E587-F389-D680-2780-D835B226CC40}"/>
          </ac:grpSpMkLst>
        </pc:grpChg>
        <pc:picChg chg="add mod">
          <ac:chgData name="Xuls VF" userId="fb759f44b0b40c1d" providerId="LiveId" clId="{4F0126F6-29AD-457D-9F6D-BC16BD177412}" dt="2024-10-09T14:45:10.116" v="1374" actId="1076"/>
          <ac:picMkLst>
            <pc:docMk/>
            <pc:sldMk cId="3836212317" sldId="272"/>
            <ac:picMk id="18" creationId="{785AE195-DE8F-4884-22E5-1D630396B933}"/>
          </ac:picMkLst>
        </pc:picChg>
        <pc:picChg chg="del">
          <ac:chgData name="Xuls VF" userId="fb759f44b0b40c1d" providerId="LiveId" clId="{4F0126F6-29AD-457D-9F6D-BC16BD177412}" dt="2024-10-09T14:43:37.034" v="1351" actId="478"/>
          <ac:picMkLst>
            <pc:docMk/>
            <pc:sldMk cId="3836212317" sldId="272"/>
            <ac:picMk id="19" creationId="{79372D3C-FD27-481B-AC6B-E0173F77D3FC}"/>
          </ac:picMkLst>
        </pc:picChg>
        <pc:picChg chg="del">
          <ac:chgData name="Xuls VF" userId="fb759f44b0b40c1d" providerId="LiveId" clId="{4F0126F6-29AD-457D-9F6D-BC16BD177412}" dt="2024-10-09T14:43:37.034" v="1351" actId="478"/>
          <ac:picMkLst>
            <pc:docMk/>
            <pc:sldMk cId="3836212317" sldId="272"/>
            <ac:picMk id="21" creationId="{C60CBDF9-BF62-3939-3216-BD62F53F1953}"/>
          </ac:picMkLst>
        </pc:picChg>
        <pc:picChg chg="add mod">
          <ac:chgData name="Xuls VF" userId="fb759f44b0b40c1d" providerId="LiveId" clId="{4F0126F6-29AD-457D-9F6D-BC16BD177412}" dt="2024-10-09T14:44:55.075" v="1366" actId="1076"/>
          <ac:picMkLst>
            <pc:docMk/>
            <pc:sldMk cId="3836212317" sldId="272"/>
            <ac:picMk id="22" creationId="{ED68FFCA-AE1A-4B0E-39DA-73710F195882}"/>
          </ac:picMkLst>
        </pc:picChg>
        <pc:picChg chg="del">
          <ac:chgData name="Xuls VF" userId="fb759f44b0b40c1d" providerId="LiveId" clId="{4F0126F6-29AD-457D-9F6D-BC16BD177412}" dt="2024-10-09T14:43:37.034" v="1351" actId="478"/>
          <ac:picMkLst>
            <pc:docMk/>
            <pc:sldMk cId="3836212317" sldId="272"/>
            <ac:picMk id="23" creationId="{F955C8F0-50D8-6FB3-2D03-B8F5F17955B2}"/>
          </ac:picMkLst>
        </pc:picChg>
        <pc:picChg chg="add mod">
          <ac:chgData name="Xuls VF" userId="fb759f44b0b40c1d" providerId="LiveId" clId="{4F0126F6-29AD-457D-9F6D-BC16BD177412}" dt="2024-10-09T14:44:37.216" v="1360" actId="1076"/>
          <ac:picMkLst>
            <pc:docMk/>
            <pc:sldMk cId="3836212317" sldId="272"/>
            <ac:picMk id="27" creationId="{A317778C-9E09-54EA-D264-C077AB09BEB5}"/>
          </ac:picMkLst>
        </pc:picChg>
        <pc:picChg chg="add mod">
          <ac:chgData name="Xuls VF" userId="fb759f44b0b40c1d" providerId="LiveId" clId="{4F0126F6-29AD-457D-9F6D-BC16BD177412}" dt="2024-10-09T14:45:43.678" v="1385" actId="1076"/>
          <ac:picMkLst>
            <pc:docMk/>
            <pc:sldMk cId="3836212317" sldId="272"/>
            <ac:picMk id="30" creationId="{71882943-FD71-833F-FEA2-13F25EE64CED}"/>
          </ac:picMkLst>
        </pc:picChg>
        <pc:picChg chg="add mod">
          <ac:chgData name="Xuls VF" userId="fb759f44b0b40c1d" providerId="LiveId" clId="{4F0126F6-29AD-457D-9F6D-BC16BD177412}" dt="2024-10-09T14:45:37.248" v="1382" actId="1076"/>
          <ac:picMkLst>
            <pc:docMk/>
            <pc:sldMk cId="3836212317" sldId="272"/>
            <ac:picMk id="32" creationId="{BB310AAB-B631-10B3-04BA-4E90591BCC77}"/>
          </ac:picMkLst>
        </pc:picChg>
        <pc:picChg chg="add del">
          <ac:chgData name="Xuls VF" userId="fb759f44b0b40c1d" providerId="LiveId" clId="{4F0126F6-29AD-457D-9F6D-BC16BD177412}" dt="2024-10-09T14:47:26.124" v="1388" actId="478"/>
          <ac:picMkLst>
            <pc:docMk/>
            <pc:sldMk cId="3836212317" sldId="272"/>
            <ac:picMk id="34" creationId="{A860994B-1EA6-D671-874E-D0B6B0AF77DD}"/>
          </ac:picMkLst>
        </pc:picChg>
      </pc:sldChg>
      <pc:sldChg chg="addSp delSp modSp add mod">
        <pc:chgData name="Xuls VF" userId="fb759f44b0b40c1d" providerId="LiveId" clId="{4F0126F6-29AD-457D-9F6D-BC16BD177412}" dt="2024-10-11T13:59:13.955" v="3783" actId="14100"/>
        <pc:sldMkLst>
          <pc:docMk/>
          <pc:sldMk cId="2683141918" sldId="273"/>
        </pc:sldMkLst>
        <pc:spChg chg="mod">
          <ac:chgData name="Xuls VF" userId="fb759f44b0b40c1d" providerId="LiveId" clId="{4F0126F6-29AD-457D-9F6D-BC16BD177412}" dt="2024-10-09T14:48:51.288" v="1399" actId="1076"/>
          <ac:spMkLst>
            <pc:docMk/>
            <pc:sldMk cId="2683141918" sldId="273"/>
            <ac:spMk id="5" creationId="{5CA314A9-40D4-4A5C-063C-5A9FA0617EA2}"/>
          </ac:spMkLst>
        </pc:spChg>
        <pc:spChg chg="mod">
          <ac:chgData name="Xuls VF" userId="fb759f44b0b40c1d" providerId="LiveId" clId="{4F0126F6-29AD-457D-9F6D-BC16BD177412}" dt="2024-10-11T13:59:13.955" v="3783" actId="14100"/>
          <ac:spMkLst>
            <pc:docMk/>
            <pc:sldMk cId="2683141918" sldId="273"/>
            <ac:spMk id="9" creationId="{C0E1E2BC-2430-3521-BE7E-0534702A69E7}"/>
          </ac:spMkLst>
        </pc:spChg>
        <pc:spChg chg="mod">
          <ac:chgData name="Xuls VF" userId="fb759f44b0b40c1d" providerId="LiveId" clId="{4F0126F6-29AD-457D-9F6D-BC16BD177412}" dt="2024-10-09T14:54:48.440" v="1513" actId="20577"/>
          <ac:spMkLst>
            <pc:docMk/>
            <pc:sldMk cId="2683141918" sldId="273"/>
            <ac:spMk id="29" creationId="{258C995F-9B31-0BB1-105D-A9927F9BA97D}"/>
          </ac:spMkLst>
        </pc:spChg>
        <pc:grpChg chg="mod">
          <ac:chgData name="Xuls VF" userId="fb759f44b0b40c1d" providerId="LiveId" clId="{4F0126F6-29AD-457D-9F6D-BC16BD177412}" dt="2024-10-09T14:54:30.891" v="1511" actId="164"/>
          <ac:grpSpMkLst>
            <pc:docMk/>
            <pc:sldMk cId="2683141918" sldId="273"/>
            <ac:grpSpMk id="2" creationId="{9A45E587-F389-D680-2780-D835B226CC40}"/>
          </ac:grpSpMkLst>
        </pc:grpChg>
        <pc:grpChg chg="add mod">
          <ac:chgData name="Xuls VF" userId="fb759f44b0b40c1d" providerId="LiveId" clId="{4F0126F6-29AD-457D-9F6D-BC16BD177412}" dt="2024-10-09T14:54:30.891" v="1511" actId="164"/>
          <ac:grpSpMkLst>
            <pc:docMk/>
            <pc:sldMk cId="2683141918" sldId="273"/>
            <ac:grpSpMk id="54" creationId="{089E5FDB-F300-D687-BE99-83877C6958D1}"/>
          </ac:grpSpMkLst>
        </pc:grpChg>
        <pc:picChg chg="del">
          <ac:chgData name="Xuls VF" userId="fb759f44b0b40c1d" providerId="LiveId" clId="{4F0126F6-29AD-457D-9F6D-BC16BD177412}" dt="2024-10-09T14:49:56.234" v="1410" actId="478"/>
          <ac:picMkLst>
            <pc:docMk/>
            <pc:sldMk cId="2683141918" sldId="273"/>
            <ac:picMk id="18" creationId="{785AE195-DE8F-4884-22E5-1D630396B933}"/>
          </ac:picMkLst>
        </pc:picChg>
        <pc:picChg chg="del">
          <ac:chgData name="Xuls VF" userId="fb759f44b0b40c1d" providerId="LiveId" clId="{4F0126F6-29AD-457D-9F6D-BC16BD177412}" dt="2024-10-09T14:49:54.799" v="1409" actId="478"/>
          <ac:picMkLst>
            <pc:docMk/>
            <pc:sldMk cId="2683141918" sldId="273"/>
            <ac:picMk id="22" creationId="{ED68FFCA-AE1A-4B0E-39DA-73710F195882}"/>
          </ac:picMkLst>
        </pc:picChg>
        <pc:picChg chg="del">
          <ac:chgData name="Xuls VF" userId="fb759f44b0b40c1d" providerId="LiveId" clId="{4F0126F6-29AD-457D-9F6D-BC16BD177412}" dt="2024-10-09T14:49:52.494" v="1408" actId="478"/>
          <ac:picMkLst>
            <pc:docMk/>
            <pc:sldMk cId="2683141918" sldId="273"/>
            <ac:picMk id="27" creationId="{A317778C-9E09-54EA-D264-C077AB09BEB5}"/>
          </ac:picMkLst>
        </pc:picChg>
        <pc:picChg chg="del">
          <ac:chgData name="Xuls VF" userId="fb759f44b0b40c1d" providerId="LiveId" clId="{4F0126F6-29AD-457D-9F6D-BC16BD177412}" dt="2024-10-09T14:50:00.610" v="1412" actId="478"/>
          <ac:picMkLst>
            <pc:docMk/>
            <pc:sldMk cId="2683141918" sldId="273"/>
            <ac:picMk id="30" creationId="{71882943-FD71-833F-FEA2-13F25EE64CED}"/>
          </ac:picMkLst>
        </pc:picChg>
        <pc:picChg chg="del">
          <ac:chgData name="Xuls VF" userId="fb759f44b0b40c1d" providerId="LiveId" clId="{4F0126F6-29AD-457D-9F6D-BC16BD177412}" dt="2024-10-09T14:49:59.107" v="1411" actId="478"/>
          <ac:picMkLst>
            <pc:docMk/>
            <pc:sldMk cId="2683141918" sldId="273"/>
            <ac:picMk id="32" creationId="{BB310AAB-B631-10B3-04BA-4E90591BCC77}"/>
          </ac:picMkLst>
        </pc:picChg>
        <pc:picChg chg="add mod">
          <ac:chgData name="Xuls VF" userId="fb759f44b0b40c1d" providerId="LiveId" clId="{4F0126F6-29AD-457D-9F6D-BC16BD177412}" dt="2024-10-11T13:36:29.934" v="3129" actId="14826"/>
          <ac:picMkLst>
            <pc:docMk/>
            <pc:sldMk cId="2683141918" sldId="273"/>
            <ac:picMk id="39" creationId="{15CD9AC6-74FE-CA35-D5DF-8B682A8AC2BB}"/>
          </ac:picMkLst>
        </pc:picChg>
        <pc:picChg chg="add mod">
          <ac:chgData name="Xuls VF" userId="fb759f44b0b40c1d" providerId="LiveId" clId="{4F0126F6-29AD-457D-9F6D-BC16BD177412}" dt="2024-10-09T14:51:56.582" v="1431" actId="1076"/>
          <ac:picMkLst>
            <pc:docMk/>
            <pc:sldMk cId="2683141918" sldId="273"/>
            <ac:picMk id="41" creationId="{E8B97DC1-F3F0-2644-6358-FAFFCA7A47E2}"/>
          </ac:picMkLst>
        </pc:picChg>
        <pc:picChg chg="add del">
          <ac:chgData name="Xuls VF" userId="fb759f44b0b40c1d" providerId="LiveId" clId="{4F0126F6-29AD-457D-9F6D-BC16BD177412}" dt="2024-10-09T14:51:31.786" v="1423" actId="478"/>
          <ac:picMkLst>
            <pc:docMk/>
            <pc:sldMk cId="2683141918" sldId="273"/>
            <ac:picMk id="43" creationId="{1F619F40-C2CD-9D39-13D3-9C901A5AA970}"/>
          </ac:picMkLst>
        </pc:picChg>
        <pc:picChg chg="add del mod">
          <ac:chgData name="Xuls VF" userId="fb759f44b0b40c1d" providerId="LiveId" clId="{4F0126F6-29AD-457D-9F6D-BC16BD177412}" dt="2024-10-09T14:51:29.637" v="1422" actId="478"/>
          <ac:picMkLst>
            <pc:docMk/>
            <pc:sldMk cId="2683141918" sldId="273"/>
            <ac:picMk id="45" creationId="{D5C2240A-A34C-A9F3-DCCC-B9271E100919}"/>
          </ac:picMkLst>
        </pc:picChg>
        <pc:picChg chg="add del mod">
          <ac:chgData name="Xuls VF" userId="fb759f44b0b40c1d" providerId="LiveId" clId="{4F0126F6-29AD-457D-9F6D-BC16BD177412}" dt="2024-10-09T14:52:03.924" v="1434" actId="478"/>
          <ac:picMkLst>
            <pc:docMk/>
            <pc:sldMk cId="2683141918" sldId="273"/>
            <ac:picMk id="47" creationId="{0A256CF3-DEEE-3C1B-42B8-52ADBBB720A8}"/>
          </ac:picMkLst>
        </pc:picChg>
        <pc:picChg chg="add mod">
          <ac:chgData name="Xuls VF" userId="fb759f44b0b40c1d" providerId="LiveId" clId="{4F0126F6-29AD-457D-9F6D-BC16BD177412}" dt="2024-10-09T14:52:30.494" v="1446" actId="1076"/>
          <ac:picMkLst>
            <pc:docMk/>
            <pc:sldMk cId="2683141918" sldId="273"/>
            <ac:picMk id="49" creationId="{421A79A6-440D-A8CC-DF97-616A15D76193}"/>
          </ac:picMkLst>
        </pc:picChg>
        <pc:picChg chg="add mod">
          <ac:chgData name="Xuls VF" userId="fb759f44b0b40c1d" providerId="LiveId" clId="{4F0126F6-29AD-457D-9F6D-BC16BD177412}" dt="2024-10-09T14:52:22.059" v="1442" actId="1076"/>
          <ac:picMkLst>
            <pc:docMk/>
            <pc:sldMk cId="2683141918" sldId="273"/>
            <ac:picMk id="51" creationId="{CF6CEF9C-A1DB-C5AE-8A00-DC6CFBD863FC}"/>
          </ac:picMkLst>
        </pc:picChg>
        <pc:picChg chg="add mod">
          <ac:chgData name="Xuls VF" userId="fb759f44b0b40c1d" providerId="LiveId" clId="{4F0126F6-29AD-457D-9F6D-BC16BD177412}" dt="2024-10-09T14:52:45.067" v="1452" actId="1076"/>
          <ac:picMkLst>
            <pc:docMk/>
            <pc:sldMk cId="2683141918" sldId="273"/>
            <ac:picMk id="53" creationId="{F95FCF0A-77AB-F3DE-643E-B27B1AF4DC5D}"/>
          </ac:picMkLst>
        </pc:picChg>
        <pc:picChg chg="add del">
          <ac:chgData name="Xuls VF" userId="fb759f44b0b40c1d" providerId="LiveId" clId="{4F0126F6-29AD-457D-9F6D-BC16BD177412}" dt="2024-10-09T14:55:07.750" v="1516" actId="478"/>
          <ac:picMkLst>
            <pc:docMk/>
            <pc:sldMk cId="2683141918" sldId="273"/>
            <ac:picMk id="56" creationId="{6F779B4F-15D1-FCAC-CB94-000282000BA9}"/>
          </ac:picMkLst>
        </pc:picChg>
        <pc:cxnChg chg="mod">
          <ac:chgData name="Xuls VF" userId="fb759f44b0b40c1d" providerId="LiveId" clId="{4F0126F6-29AD-457D-9F6D-BC16BD177412}" dt="2024-10-09T14:48:51.288" v="1399" actId="1076"/>
          <ac:cxnSpMkLst>
            <pc:docMk/>
            <pc:sldMk cId="2683141918" sldId="273"/>
            <ac:cxnSpMk id="7" creationId="{67277466-B521-0569-1256-D11D7E49BDFB}"/>
          </ac:cxnSpMkLst>
        </pc:cxnChg>
        <pc:cxnChg chg="mod">
          <ac:chgData name="Xuls VF" userId="fb759f44b0b40c1d" providerId="LiveId" clId="{4F0126F6-29AD-457D-9F6D-BC16BD177412}" dt="2024-10-11T13:59:13.955" v="3783" actId="14100"/>
          <ac:cxnSpMkLst>
            <pc:docMk/>
            <pc:sldMk cId="2683141918" sldId="273"/>
            <ac:cxnSpMk id="10" creationId="{8651E193-3AE6-F7DB-C46D-9A53CF180FDF}"/>
          </ac:cxnSpMkLst>
        </pc:cxnChg>
        <pc:cxnChg chg="mod">
          <ac:chgData name="Xuls VF" userId="fb759f44b0b40c1d" providerId="LiveId" clId="{4F0126F6-29AD-457D-9F6D-BC16BD177412}" dt="2024-10-11T13:59:13.955" v="3783" actId="14100"/>
          <ac:cxnSpMkLst>
            <pc:docMk/>
            <pc:sldMk cId="2683141918" sldId="273"/>
            <ac:cxnSpMk id="11" creationId="{949558CC-B41E-28C1-8523-92ADC64344FD}"/>
          </ac:cxnSpMkLst>
        </pc:cxnChg>
        <pc:cxnChg chg="mod">
          <ac:chgData name="Xuls VF" userId="fb759f44b0b40c1d" providerId="LiveId" clId="{4F0126F6-29AD-457D-9F6D-BC16BD177412}" dt="2024-10-11T13:59:13.955" v="3783" actId="14100"/>
          <ac:cxnSpMkLst>
            <pc:docMk/>
            <pc:sldMk cId="2683141918" sldId="273"/>
            <ac:cxnSpMk id="16" creationId="{B43317E7-4371-EB5E-41BD-098B13313221}"/>
          </ac:cxnSpMkLst>
        </pc:cxnChg>
        <pc:cxnChg chg="mod">
          <ac:chgData name="Xuls VF" userId="fb759f44b0b40c1d" providerId="LiveId" clId="{4F0126F6-29AD-457D-9F6D-BC16BD177412}" dt="2024-10-11T13:59:13.955" v="3783" actId="14100"/>
          <ac:cxnSpMkLst>
            <pc:docMk/>
            <pc:sldMk cId="2683141918" sldId="273"/>
            <ac:cxnSpMk id="17" creationId="{45D18268-2803-5D37-719C-4F1FD6FA9913}"/>
          </ac:cxnSpMkLst>
        </pc:cxnChg>
        <pc:cxnChg chg="add mod">
          <ac:chgData name="Xuls VF" userId="fb759f44b0b40c1d" providerId="LiveId" clId="{4F0126F6-29AD-457D-9F6D-BC16BD177412}" dt="2024-10-09T14:54:30.891" v="1511" actId="164"/>
          <ac:cxnSpMkLst>
            <pc:docMk/>
            <pc:sldMk cId="2683141918" sldId="273"/>
            <ac:cxnSpMk id="24" creationId="{3D1F9E71-6990-F875-2F4A-6EC37464FE31}"/>
          </ac:cxnSpMkLst>
        </pc:cxnChg>
      </pc:sldChg>
      <pc:sldChg chg="addSp delSp modSp add del mod">
        <pc:chgData name="Xuls VF" userId="fb759f44b0b40c1d" providerId="LiveId" clId="{4F0126F6-29AD-457D-9F6D-BC16BD177412}" dt="2024-10-11T13:35:07.610" v="3128" actId="2696"/>
        <pc:sldMkLst>
          <pc:docMk/>
          <pc:sldMk cId="3118033409" sldId="274"/>
        </pc:sldMkLst>
        <pc:spChg chg="add mod">
          <ac:chgData name="Xuls VF" userId="fb759f44b0b40c1d" providerId="LiveId" clId="{4F0126F6-29AD-457D-9F6D-BC16BD177412}" dt="2024-10-11T10:17:17.589" v="2195" actId="1038"/>
          <ac:spMkLst>
            <pc:docMk/>
            <pc:sldMk cId="3118033409" sldId="274"/>
            <ac:spMk id="2" creationId="{515E1269-8EA9-9547-391E-9CB769B1FA95}"/>
          </ac:spMkLst>
        </pc:spChg>
        <pc:spChg chg="add mod">
          <ac:chgData name="Xuls VF" userId="fb759f44b0b40c1d" providerId="LiveId" clId="{4F0126F6-29AD-457D-9F6D-BC16BD177412}" dt="2024-10-09T15:12:47.959" v="2051" actId="20577"/>
          <ac:spMkLst>
            <pc:docMk/>
            <pc:sldMk cId="3118033409" sldId="274"/>
            <ac:spMk id="21" creationId="{2460B50B-C7FB-1109-2E96-184435161560}"/>
          </ac:spMkLst>
        </pc:spChg>
        <pc:spChg chg="add mod">
          <ac:chgData name="Xuls VF" userId="fb759f44b0b40c1d" providerId="LiveId" clId="{4F0126F6-29AD-457D-9F6D-BC16BD177412}" dt="2024-10-09T16:45:25.159" v="2124" actId="14100"/>
          <ac:spMkLst>
            <pc:docMk/>
            <pc:sldMk cId="3118033409" sldId="274"/>
            <ac:spMk id="25" creationId="{F66022E9-B80C-3C16-09FF-DF25360136C6}"/>
          </ac:spMkLst>
        </pc:spChg>
        <pc:spChg chg="add mod">
          <ac:chgData name="Xuls VF" userId="fb759f44b0b40c1d" providerId="LiveId" clId="{4F0126F6-29AD-457D-9F6D-BC16BD177412}" dt="2024-10-11T10:16:42.128" v="2191" actId="20577"/>
          <ac:spMkLst>
            <pc:docMk/>
            <pc:sldMk cId="3118033409" sldId="274"/>
            <ac:spMk id="26" creationId="{820D2CD0-16BB-8B9C-E6F1-D46F73D5C157}"/>
          </ac:spMkLst>
        </pc:spChg>
        <pc:grpChg chg="del">
          <ac:chgData name="Xuls VF" userId="fb759f44b0b40c1d" providerId="LiveId" clId="{4F0126F6-29AD-457D-9F6D-BC16BD177412}" dt="2024-10-09T14:55:19.999" v="1518" actId="478"/>
          <ac:grpSpMkLst>
            <pc:docMk/>
            <pc:sldMk cId="3118033409" sldId="274"/>
            <ac:grpSpMk id="54" creationId="{089E5FDB-F300-D687-BE99-83877C6958D1}"/>
          </ac:grpSpMkLst>
        </pc:grpChg>
        <pc:picChg chg="add mod">
          <ac:chgData name="Xuls VF" userId="fb759f44b0b40c1d" providerId="LiveId" clId="{4F0126F6-29AD-457D-9F6D-BC16BD177412}" dt="2024-10-09T14:59:43.328" v="1843" actId="1076"/>
          <ac:picMkLst>
            <pc:docMk/>
            <pc:sldMk cId="3118033409" sldId="274"/>
            <ac:picMk id="18" creationId="{9448B304-2311-F88A-B79B-1F5B50AB7E1B}"/>
          </ac:picMkLst>
        </pc:picChg>
        <pc:picChg chg="add mod">
          <ac:chgData name="Xuls VF" userId="fb759f44b0b40c1d" providerId="LiveId" clId="{4F0126F6-29AD-457D-9F6D-BC16BD177412}" dt="2024-10-09T14:59:41.254" v="1842" actId="1076"/>
          <ac:picMkLst>
            <pc:docMk/>
            <pc:sldMk cId="3118033409" sldId="274"/>
            <ac:picMk id="20" creationId="{FF17BDA6-EAF3-B20E-FDA4-EDE2135E705F}"/>
          </ac:picMkLst>
        </pc:picChg>
        <pc:picChg chg="add mod">
          <ac:chgData name="Xuls VF" userId="fb759f44b0b40c1d" providerId="LiveId" clId="{4F0126F6-29AD-457D-9F6D-BC16BD177412}" dt="2024-10-09T15:09:39.927" v="2040" actId="1035"/>
          <ac:picMkLst>
            <pc:docMk/>
            <pc:sldMk cId="3118033409" sldId="274"/>
            <ac:picMk id="23" creationId="{32B5FD31-4ABD-801B-C80C-B9D4965E34EE}"/>
          </ac:picMkLst>
        </pc:picChg>
        <pc:picChg chg="del">
          <ac:chgData name="Xuls VF" userId="fb759f44b0b40c1d" providerId="LiveId" clId="{4F0126F6-29AD-457D-9F6D-BC16BD177412}" dt="2024-10-09T14:55:25.204" v="1519" actId="478"/>
          <ac:picMkLst>
            <pc:docMk/>
            <pc:sldMk cId="3118033409" sldId="274"/>
            <ac:picMk id="39" creationId="{15CD9AC6-74FE-CA35-D5DF-8B682A8AC2BB}"/>
          </ac:picMkLst>
        </pc:picChg>
        <pc:picChg chg="del">
          <ac:chgData name="Xuls VF" userId="fb759f44b0b40c1d" providerId="LiveId" clId="{4F0126F6-29AD-457D-9F6D-BC16BD177412}" dt="2024-10-09T14:55:27.390" v="1520" actId="478"/>
          <ac:picMkLst>
            <pc:docMk/>
            <pc:sldMk cId="3118033409" sldId="274"/>
            <ac:picMk id="41" creationId="{E8B97DC1-F3F0-2644-6358-FAFFCA7A47E2}"/>
          </ac:picMkLst>
        </pc:picChg>
        <pc:picChg chg="mod">
          <ac:chgData name="Xuls VF" userId="fb759f44b0b40c1d" providerId="LiveId" clId="{4F0126F6-29AD-457D-9F6D-BC16BD177412}" dt="2024-10-09T14:55:43.086" v="1524" actId="1076"/>
          <ac:picMkLst>
            <pc:docMk/>
            <pc:sldMk cId="3118033409" sldId="274"/>
            <ac:picMk id="53" creationId="{F95FCF0A-77AB-F3DE-643E-B27B1AF4DC5D}"/>
          </ac:picMkLst>
        </pc:picChg>
        <pc:picChg chg="mod">
          <ac:chgData name="Xuls VF" userId="fb759f44b0b40c1d" providerId="LiveId" clId="{4F0126F6-29AD-457D-9F6D-BC16BD177412}" dt="2024-10-09T14:59:48.643" v="1845" actId="1076"/>
          <ac:picMkLst>
            <pc:docMk/>
            <pc:sldMk cId="3118033409" sldId="274"/>
            <ac:picMk id="56" creationId="{6F779B4F-15D1-FCAC-CB94-000282000BA9}"/>
          </ac:picMkLst>
        </pc:picChg>
        <pc:cxnChg chg="mod">
          <ac:chgData name="Xuls VF" userId="fb759f44b0b40c1d" providerId="LiveId" clId="{4F0126F6-29AD-457D-9F6D-BC16BD177412}" dt="2024-10-09T14:55:19.999" v="1518" actId="478"/>
          <ac:cxnSpMkLst>
            <pc:docMk/>
            <pc:sldMk cId="3118033409" sldId="274"/>
            <ac:cxnSpMk id="7" creationId="{67277466-B521-0569-1256-D11D7E49BDFB}"/>
          </ac:cxnSpMkLst>
        </pc:cxnChg>
        <pc:cxnChg chg="mod">
          <ac:chgData name="Xuls VF" userId="fb759f44b0b40c1d" providerId="LiveId" clId="{4F0126F6-29AD-457D-9F6D-BC16BD177412}" dt="2024-10-09T14:55:19.999" v="1518" actId="478"/>
          <ac:cxnSpMkLst>
            <pc:docMk/>
            <pc:sldMk cId="3118033409" sldId="274"/>
            <ac:cxnSpMk id="8" creationId="{035C15B7-DD1A-F417-3177-53159CF4D9E1}"/>
          </ac:cxnSpMkLst>
        </pc:cxnChg>
        <pc:cxnChg chg="mod">
          <ac:chgData name="Xuls VF" userId="fb759f44b0b40c1d" providerId="LiveId" clId="{4F0126F6-29AD-457D-9F6D-BC16BD177412}" dt="2024-10-09T14:55:19.999" v="1518" actId="478"/>
          <ac:cxnSpMkLst>
            <pc:docMk/>
            <pc:sldMk cId="3118033409" sldId="274"/>
            <ac:cxnSpMk id="10" creationId="{8651E193-3AE6-F7DB-C46D-9A53CF180FDF}"/>
          </ac:cxnSpMkLst>
        </pc:cxnChg>
        <pc:cxnChg chg="mod">
          <ac:chgData name="Xuls VF" userId="fb759f44b0b40c1d" providerId="LiveId" clId="{4F0126F6-29AD-457D-9F6D-BC16BD177412}" dt="2024-10-09T14:55:19.999" v="1518" actId="478"/>
          <ac:cxnSpMkLst>
            <pc:docMk/>
            <pc:sldMk cId="3118033409" sldId="274"/>
            <ac:cxnSpMk id="11" creationId="{949558CC-B41E-28C1-8523-92ADC64344FD}"/>
          </ac:cxnSpMkLst>
        </pc:cxnChg>
        <pc:cxnChg chg="mod">
          <ac:chgData name="Xuls VF" userId="fb759f44b0b40c1d" providerId="LiveId" clId="{4F0126F6-29AD-457D-9F6D-BC16BD177412}" dt="2024-10-09T14:55:19.999" v="1518" actId="478"/>
          <ac:cxnSpMkLst>
            <pc:docMk/>
            <pc:sldMk cId="3118033409" sldId="274"/>
            <ac:cxnSpMk id="14" creationId="{C1503616-3EEA-D010-0D93-B389736F2832}"/>
          </ac:cxnSpMkLst>
        </pc:cxnChg>
        <pc:cxnChg chg="mod">
          <ac:chgData name="Xuls VF" userId="fb759f44b0b40c1d" providerId="LiveId" clId="{4F0126F6-29AD-457D-9F6D-BC16BD177412}" dt="2024-10-09T14:55:19.999" v="1518" actId="478"/>
          <ac:cxnSpMkLst>
            <pc:docMk/>
            <pc:sldMk cId="3118033409" sldId="274"/>
            <ac:cxnSpMk id="15" creationId="{2EFF1398-E1E8-A77D-9015-71102D0CC018}"/>
          </ac:cxnSpMkLst>
        </pc:cxnChg>
        <pc:cxnChg chg="mod">
          <ac:chgData name="Xuls VF" userId="fb759f44b0b40c1d" providerId="LiveId" clId="{4F0126F6-29AD-457D-9F6D-BC16BD177412}" dt="2024-10-09T14:55:19.999" v="1518" actId="478"/>
          <ac:cxnSpMkLst>
            <pc:docMk/>
            <pc:sldMk cId="3118033409" sldId="274"/>
            <ac:cxnSpMk id="16" creationId="{B43317E7-4371-EB5E-41BD-098B13313221}"/>
          </ac:cxnSpMkLst>
        </pc:cxnChg>
        <pc:cxnChg chg="mod">
          <ac:chgData name="Xuls VF" userId="fb759f44b0b40c1d" providerId="LiveId" clId="{4F0126F6-29AD-457D-9F6D-BC16BD177412}" dt="2024-10-09T14:55:19.999" v="1518" actId="478"/>
          <ac:cxnSpMkLst>
            <pc:docMk/>
            <pc:sldMk cId="3118033409" sldId="274"/>
            <ac:cxnSpMk id="17" creationId="{45D18268-2803-5D37-719C-4F1FD6FA9913}"/>
          </ac:cxnSpMkLst>
        </pc:cxnChg>
        <pc:cxnChg chg="mod">
          <ac:chgData name="Xuls VF" userId="fb759f44b0b40c1d" providerId="LiveId" clId="{4F0126F6-29AD-457D-9F6D-BC16BD177412}" dt="2024-10-09T14:55:19.999" v="1518" actId="478"/>
          <ac:cxnSpMkLst>
            <pc:docMk/>
            <pc:sldMk cId="3118033409" sldId="274"/>
            <ac:cxnSpMk id="24" creationId="{3D1F9E71-6990-F875-2F4A-6EC37464FE31}"/>
          </ac:cxnSpMkLst>
        </pc:cxnChg>
        <pc:cxnChg chg="add mod">
          <ac:chgData name="Xuls VF" userId="fb759f44b0b40c1d" providerId="LiveId" clId="{4F0126F6-29AD-457D-9F6D-BC16BD177412}" dt="2024-10-09T16:45:16.508" v="2122" actId="14100"/>
          <ac:cxnSpMkLst>
            <pc:docMk/>
            <pc:sldMk cId="3118033409" sldId="274"/>
            <ac:cxnSpMk id="28" creationId="{511C4BD0-7077-74C1-AEE7-5B6E70585C68}"/>
          </ac:cxnSpMkLst>
        </pc:cxnChg>
      </pc:sldChg>
      <pc:sldChg chg="addSp delSp modSp add mod">
        <pc:chgData name="Xuls VF" userId="fb759f44b0b40c1d" providerId="LiveId" clId="{4F0126F6-29AD-457D-9F6D-BC16BD177412}" dt="2024-10-11T14:00:43.207" v="3877" actId="14100"/>
        <pc:sldMkLst>
          <pc:docMk/>
          <pc:sldMk cId="1680441528" sldId="275"/>
        </pc:sldMkLst>
        <pc:spChg chg="mod">
          <ac:chgData name="Xuls VF" userId="fb759f44b0b40c1d" providerId="LiveId" clId="{4F0126F6-29AD-457D-9F6D-BC16BD177412}" dt="2024-10-11T14:00:43.207" v="3877" actId="14100"/>
          <ac:spMkLst>
            <pc:docMk/>
            <pc:sldMk cId="1680441528" sldId="275"/>
            <ac:spMk id="2" creationId="{515E1269-8EA9-9547-391E-9CB769B1FA95}"/>
          </ac:spMkLst>
        </pc:spChg>
        <pc:spChg chg="add del mod">
          <ac:chgData name="Xuls VF" userId="fb759f44b0b40c1d" providerId="LiveId" clId="{4F0126F6-29AD-457D-9F6D-BC16BD177412}" dt="2024-10-11T14:00:38.164" v="3876" actId="403"/>
          <ac:spMkLst>
            <pc:docMk/>
            <pc:sldMk cId="1680441528" sldId="275"/>
            <ac:spMk id="21" creationId="{2460B50B-C7FB-1109-2E96-184435161560}"/>
          </ac:spMkLst>
        </pc:spChg>
        <pc:spChg chg="mod">
          <ac:chgData name="Xuls VF" userId="fb759f44b0b40c1d" providerId="LiveId" clId="{4F0126F6-29AD-457D-9F6D-BC16BD177412}" dt="2024-10-11T14:00:38.164" v="3876" actId="403"/>
          <ac:spMkLst>
            <pc:docMk/>
            <pc:sldMk cId="1680441528" sldId="275"/>
            <ac:spMk id="25" creationId="{F66022E9-B80C-3C16-09FF-DF25360136C6}"/>
          </ac:spMkLst>
        </pc:spChg>
        <pc:spChg chg="mod">
          <ac:chgData name="Xuls VF" userId="fb759f44b0b40c1d" providerId="LiveId" clId="{4F0126F6-29AD-457D-9F6D-BC16BD177412}" dt="2024-10-11T14:00:38.164" v="3876" actId="403"/>
          <ac:spMkLst>
            <pc:docMk/>
            <pc:sldMk cId="1680441528" sldId="275"/>
            <ac:spMk id="26" creationId="{820D2CD0-16BB-8B9C-E6F1-D46F73D5C157}"/>
          </ac:spMkLst>
        </pc:spChg>
        <pc:grpChg chg="add mod">
          <ac:chgData name="Xuls VF" userId="fb759f44b0b40c1d" providerId="LiveId" clId="{4F0126F6-29AD-457D-9F6D-BC16BD177412}" dt="2024-10-11T14:00:38.164" v="3876" actId="403"/>
          <ac:grpSpMkLst>
            <pc:docMk/>
            <pc:sldMk cId="1680441528" sldId="275"/>
            <ac:grpSpMk id="3" creationId="{46444ED3-123F-3B0C-BD5B-30152793E9A6}"/>
          </ac:grpSpMkLst>
        </pc:grpChg>
        <pc:picChg chg="mod">
          <ac:chgData name="Xuls VF" userId="fb759f44b0b40c1d" providerId="LiveId" clId="{4F0126F6-29AD-457D-9F6D-BC16BD177412}" dt="2024-10-11T13:58:00.616" v="3779" actId="1076"/>
          <ac:picMkLst>
            <pc:docMk/>
            <pc:sldMk cId="1680441528" sldId="275"/>
            <ac:picMk id="18" creationId="{9448B304-2311-F88A-B79B-1F5B50AB7E1B}"/>
          </ac:picMkLst>
        </pc:picChg>
        <pc:picChg chg="mod">
          <ac:chgData name="Xuls VF" userId="fb759f44b0b40c1d" providerId="LiveId" clId="{4F0126F6-29AD-457D-9F6D-BC16BD177412}" dt="2024-10-11T13:57:57.395" v="3778" actId="1076"/>
          <ac:picMkLst>
            <pc:docMk/>
            <pc:sldMk cId="1680441528" sldId="275"/>
            <ac:picMk id="20" creationId="{FF17BDA6-EAF3-B20E-FDA4-EDE2135E705F}"/>
          </ac:picMkLst>
        </pc:picChg>
        <pc:picChg chg="mod">
          <ac:chgData name="Xuls VF" userId="fb759f44b0b40c1d" providerId="LiveId" clId="{4F0126F6-29AD-457D-9F6D-BC16BD177412}" dt="2024-10-11T14:00:38.164" v="3876" actId="403"/>
          <ac:picMkLst>
            <pc:docMk/>
            <pc:sldMk cId="1680441528" sldId="275"/>
            <ac:picMk id="23" creationId="{32B5FD31-4ABD-801B-C80C-B9D4965E34EE}"/>
          </ac:picMkLst>
        </pc:picChg>
        <pc:picChg chg="mod">
          <ac:chgData name="Xuls VF" userId="fb759f44b0b40c1d" providerId="LiveId" clId="{4F0126F6-29AD-457D-9F6D-BC16BD177412}" dt="2024-10-11T13:37:51.260" v="3134" actId="14826"/>
          <ac:picMkLst>
            <pc:docMk/>
            <pc:sldMk cId="1680441528" sldId="275"/>
            <ac:picMk id="49" creationId="{421A79A6-440D-A8CC-DF97-616A15D76193}"/>
          </ac:picMkLst>
        </pc:picChg>
        <pc:picChg chg="mod">
          <ac:chgData name="Xuls VF" userId="fb759f44b0b40c1d" providerId="LiveId" clId="{4F0126F6-29AD-457D-9F6D-BC16BD177412}" dt="2024-10-11T13:37:36.966" v="3133" actId="14826"/>
          <ac:picMkLst>
            <pc:docMk/>
            <pc:sldMk cId="1680441528" sldId="275"/>
            <ac:picMk id="51" creationId="{CF6CEF9C-A1DB-C5AE-8A00-DC6CFBD863FC}"/>
          </ac:picMkLst>
        </pc:picChg>
        <pc:picChg chg="mod">
          <ac:chgData name="Xuls VF" userId="fb759f44b0b40c1d" providerId="LiveId" clId="{4F0126F6-29AD-457D-9F6D-BC16BD177412}" dt="2024-10-11T13:37:29.588" v="3132" actId="14826"/>
          <ac:picMkLst>
            <pc:docMk/>
            <pc:sldMk cId="1680441528" sldId="275"/>
            <ac:picMk id="53" creationId="{F95FCF0A-77AB-F3DE-643E-B27B1AF4DC5D}"/>
          </ac:picMkLst>
        </pc:picChg>
        <pc:picChg chg="del">
          <ac:chgData name="Xuls VF" userId="fb759f44b0b40c1d" providerId="LiveId" clId="{4F0126F6-29AD-457D-9F6D-BC16BD177412}" dt="2024-10-11T10:45:56.661" v="2198" actId="478"/>
          <ac:picMkLst>
            <pc:docMk/>
            <pc:sldMk cId="1680441528" sldId="275"/>
            <ac:picMk id="56" creationId="{6F779B4F-15D1-FCAC-CB94-000282000BA9}"/>
          </ac:picMkLst>
        </pc:picChg>
        <pc:cxnChg chg="mod">
          <ac:chgData name="Xuls VF" userId="fb759f44b0b40c1d" providerId="LiveId" clId="{4F0126F6-29AD-457D-9F6D-BC16BD177412}" dt="2024-10-11T14:00:38.164" v="3876" actId="403"/>
          <ac:cxnSpMkLst>
            <pc:docMk/>
            <pc:sldMk cId="1680441528" sldId="275"/>
            <ac:cxnSpMk id="28" creationId="{511C4BD0-7077-74C1-AEE7-5B6E70585C68}"/>
          </ac:cxnSpMkLst>
        </pc:cxnChg>
      </pc:sldChg>
      <pc:sldChg chg="addSp delSp modSp new del mod">
        <pc:chgData name="Xuls VF" userId="fb759f44b0b40c1d" providerId="LiveId" clId="{4F0126F6-29AD-457D-9F6D-BC16BD177412}" dt="2024-10-11T10:15:23.984" v="2184" actId="47"/>
        <pc:sldMkLst>
          <pc:docMk/>
          <pc:sldMk cId="3434564685" sldId="275"/>
        </pc:sldMkLst>
        <pc:spChg chg="del">
          <ac:chgData name="Xuls VF" userId="fb759f44b0b40c1d" providerId="LiveId" clId="{4F0126F6-29AD-457D-9F6D-BC16BD177412}" dt="2024-10-11T10:13:56.503" v="2170" actId="478"/>
          <ac:spMkLst>
            <pc:docMk/>
            <pc:sldMk cId="3434564685" sldId="275"/>
            <ac:spMk id="2" creationId="{0555DF2B-DC50-EBEC-8C9A-606B5207661B}"/>
          </ac:spMkLst>
        </pc:spChg>
        <pc:spChg chg="del">
          <ac:chgData name="Xuls VF" userId="fb759f44b0b40c1d" providerId="LiveId" clId="{4F0126F6-29AD-457D-9F6D-BC16BD177412}" dt="2024-10-11T10:13:58.429" v="2171" actId="478"/>
          <ac:spMkLst>
            <pc:docMk/>
            <pc:sldMk cId="3434564685" sldId="275"/>
            <ac:spMk id="3" creationId="{ABE6669F-82F9-C4E5-C74E-1EFE3CF2E669}"/>
          </ac:spMkLst>
        </pc:spChg>
        <pc:spChg chg="add mod">
          <ac:chgData name="Xuls VF" userId="fb759f44b0b40c1d" providerId="LiveId" clId="{4F0126F6-29AD-457D-9F6D-BC16BD177412}" dt="2024-10-11T10:13:50.769" v="2169" actId="20577"/>
          <ac:spMkLst>
            <pc:docMk/>
            <pc:sldMk cId="3434564685" sldId="275"/>
            <ac:spMk id="4" creationId="{00CA4F4B-5568-F384-BAC6-E955B2488E54}"/>
          </ac:spMkLst>
        </pc:spChg>
      </pc:sldChg>
      <pc:sldChg chg="addSp delSp modSp add mod">
        <pc:chgData name="Xuls VF" userId="fb759f44b0b40c1d" providerId="LiveId" clId="{4F0126F6-29AD-457D-9F6D-BC16BD177412}" dt="2024-10-11T13:57:14.960" v="3775" actId="207"/>
        <pc:sldMkLst>
          <pc:docMk/>
          <pc:sldMk cId="630726604" sldId="276"/>
        </pc:sldMkLst>
        <pc:spChg chg="del">
          <ac:chgData name="Xuls VF" userId="fb759f44b0b40c1d" providerId="LiveId" clId="{4F0126F6-29AD-457D-9F6D-BC16BD177412}" dt="2024-10-11T10:47:08.458" v="2215" actId="478"/>
          <ac:spMkLst>
            <pc:docMk/>
            <pc:sldMk cId="630726604" sldId="276"/>
            <ac:spMk id="2" creationId="{515E1269-8EA9-9547-391E-9CB769B1FA95}"/>
          </ac:spMkLst>
        </pc:spChg>
        <pc:spChg chg="add del mod">
          <ac:chgData name="Xuls VF" userId="fb759f44b0b40c1d" providerId="LiveId" clId="{4F0126F6-29AD-457D-9F6D-BC16BD177412}" dt="2024-10-11T13:39:45.584" v="3137" actId="478"/>
          <ac:spMkLst>
            <pc:docMk/>
            <pc:sldMk cId="630726604" sldId="276"/>
            <ac:spMk id="3" creationId="{02D5A29D-772F-D826-0040-68C0AB060630}"/>
          </ac:spMkLst>
        </pc:spChg>
        <pc:spChg chg="add mod">
          <ac:chgData name="Xuls VF" userId="fb759f44b0b40c1d" providerId="LiveId" clId="{4F0126F6-29AD-457D-9F6D-BC16BD177412}" dt="2024-10-11T13:50:58.429" v="3334" actId="1076"/>
          <ac:spMkLst>
            <pc:docMk/>
            <pc:sldMk cId="630726604" sldId="276"/>
            <ac:spMk id="10" creationId="{0BE34FFD-9758-F6E9-4C9D-61DC9C59D344}"/>
          </ac:spMkLst>
        </pc:spChg>
        <pc:spChg chg="del">
          <ac:chgData name="Xuls VF" userId="fb759f44b0b40c1d" providerId="LiveId" clId="{4F0126F6-29AD-457D-9F6D-BC16BD177412}" dt="2024-10-11T10:47:18.098" v="2218" actId="478"/>
          <ac:spMkLst>
            <pc:docMk/>
            <pc:sldMk cId="630726604" sldId="276"/>
            <ac:spMk id="21" creationId="{2460B50B-C7FB-1109-2E96-184435161560}"/>
          </ac:spMkLst>
        </pc:spChg>
        <pc:spChg chg="del">
          <ac:chgData name="Xuls VF" userId="fb759f44b0b40c1d" providerId="LiveId" clId="{4F0126F6-29AD-457D-9F6D-BC16BD177412}" dt="2024-10-11T10:47:19.128" v="2219" actId="478"/>
          <ac:spMkLst>
            <pc:docMk/>
            <pc:sldMk cId="630726604" sldId="276"/>
            <ac:spMk id="25" creationId="{F66022E9-B80C-3C16-09FF-DF25360136C6}"/>
          </ac:spMkLst>
        </pc:spChg>
        <pc:spChg chg="del">
          <ac:chgData name="Xuls VF" userId="fb759f44b0b40c1d" providerId="LiveId" clId="{4F0126F6-29AD-457D-9F6D-BC16BD177412}" dt="2024-10-11T10:47:08.458" v="2215" actId="478"/>
          <ac:spMkLst>
            <pc:docMk/>
            <pc:sldMk cId="630726604" sldId="276"/>
            <ac:spMk id="26" creationId="{820D2CD0-16BB-8B9C-E6F1-D46F73D5C157}"/>
          </ac:spMkLst>
        </pc:spChg>
        <pc:spChg chg="mod">
          <ac:chgData name="Xuls VF" userId="fb759f44b0b40c1d" providerId="LiveId" clId="{4F0126F6-29AD-457D-9F6D-BC16BD177412}" dt="2024-10-11T13:50:17.430" v="3316" actId="14100"/>
          <ac:spMkLst>
            <pc:docMk/>
            <pc:sldMk cId="630726604" sldId="276"/>
            <ac:spMk id="29" creationId="{258C995F-9B31-0BB1-105D-A9927F9BA97D}"/>
          </ac:spMkLst>
        </pc:spChg>
        <pc:spChg chg="add mod">
          <ac:chgData name="Xuls VF" userId="fb759f44b0b40c1d" providerId="LiveId" clId="{4F0126F6-29AD-457D-9F6D-BC16BD177412}" dt="2024-10-11T13:51:39.310" v="3349" actId="1076"/>
          <ac:spMkLst>
            <pc:docMk/>
            <pc:sldMk cId="630726604" sldId="276"/>
            <ac:spMk id="30" creationId="{05F27451-E3BB-3C5D-6702-9B3191903054}"/>
          </ac:spMkLst>
        </pc:spChg>
        <pc:spChg chg="add mod">
          <ac:chgData name="Xuls VF" userId="fb759f44b0b40c1d" providerId="LiveId" clId="{4F0126F6-29AD-457D-9F6D-BC16BD177412}" dt="2024-10-11T13:56:07.277" v="3584" actId="207"/>
          <ac:spMkLst>
            <pc:docMk/>
            <pc:sldMk cId="630726604" sldId="276"/>
            <ac:spMk id="58" creationId="{F954F04E-BA38-B66A-DCA1-6BD58A8C419E}"/>
          </ac:spMkLst>
        </pc:spChg>
        <pc:spChg chg="add mod">
          <ac:chgData name="Xuls VF" userId="fb759f44b0b40c1d" providerId="LiveId" clId="{4F0126F6-29AD-457D-9F6D-BC16BD177412}" dt="2024-10-11T13:57:14.960" v="3775" actId="207"/>
          <ac:spMkLst>
            <pc:docMk/>
            <pc:sldMk cId="630726604" sldId="276"/>
            <ac:spMk id="59" creationId="{715619B3-A6C2-8304-A75D-DB9F9F15D25C}"/>
          </ac:spMkLst>
        </pc:spChg>
        <pc:picChg chg="add mod">
          <ac:chgData name="Xuls VF" userId="fb759f44b0b40c1d" providerId="LiveId" clId="{4F0126F6-29AD-457D-9F6D-BC16BD177412}" dt="2024-10-11T13:50:28.815" v="3321" actId="1076"/>
          <ac:picMkLst>
            <pc:docMk/>
            <pc:sldMk cId="630726604" sldId="276"/>
            <ac:picMk id="5" creationId="{965135D7-92B2-1FB1-9305-A1D41A8469C1}"/>
          </ac:picMkLst>
        </pc:picChg>
        <pc:picChg chg="add mod">
          <ac:chgData name="Xuls VF" userId="fb759f44b0b40c1d" providerId="LiveId" clId="{4F0126F6-29AD-457D-9F6D-BC16BD177412}" dt="2024-10-11T13:50:26.043" v="3320" actId="1076"/>
          <ac:picMkLst>
            <pc:docMk/>
            <pc:sldMk cId="630726604" sldId="276"/>
            <ac:picMk id="7" creationId="{7E23895B-7754-5442-02CE-700FEA7CB9B4}"/>
          </ac:picMkLst>
        </pc:picChg>
        <pc:picChg chg="add mod">
          <ac:chgData name="Xuls VF" userId="fb759f44b0b40c1d" providerId="LiveId" clId="{4F0126F6-29AD-457D-9F6D-BC16BD177412}" dt="2024-10-11T13:50:23.588" v="3319" actId="1076"/>
          <ac:picMkLst>
            <pc:docMk/>
            <pc:sldMk cId="630726604" sldId="276"/>
            <ac:picMk id="9" creationId="{B9C4B05A-610A-8073-6BE5-4A035701C63C}"/>
          </ac:picMkLst>
        </pc:picChg>
        <pc:picChg chg="add mod">
          <ac:chgData name="Xuls VF" userId="fb759f44b0b40c1d" providerId="LiveId" clId="{4F0126F6-29AD-457D-9F6D-BC16BD177412}" dt="2024-10-11T13:50:41.373" v="3326" actId="1076"/>
          <ac:picMkLst>
            <pc:docMk/>
            <pc:sldMk cId="630726604" sldId="276"/>
            <ac:picMk id="12" creationId="{3BBB194D-6A62-E1B7-C869-D3C78CB96AB0}"/>
          </ac:picMkLst>
        </pc:picChg>
        <pc:picChg chg="add mod">
          <ac:chgData name="Xuls VF" userId="fb759f44b0b40c1d" providerId="LiveId" clId="{4F0126F6-29AD-457D-9F6D-BC16BD177412}" dt="2024-10-11T13:51:49.523" v="3353" actId="1076"/>
          <ac:picMkLst>
            <pc:docMk/>
            <pc:sldMk cId="630726604" sldId="276"/>
            <ac:picMk id="14" creationId="{2407E32B-C6E2-98F3-3EC5-79A4F7547F7A}"/>
          </ac:picMkLst>
        </pc:picChg>
        <pc:picChg chg="add mod">
          <ac:chgData name="Xuls VF" userId="fb759f44b0b40c1d" providerId="LiveId" clId="{4F0126F6-29AD-457D-9F6D-BC16BD177412}" dt="2024-10-11T13:51:03.568" v="3335" actId="1076"/>
          <ac:picMkLst>
            <pc:docMk/>
            <pc:sldMk cId="630726604" sldId="276"/>
            <ac:picMk id="16" creationId="{AFFEFDF6-B426-BCBF-9E9D-900BE7417291}"/>
          </ac:picMkLst>
        </pc:picChg>
        <pc:picChg chg="del">
          <ac:chgData name="Xuls VF" userId="fb759f44b0b40c1d" providerId="LiveId" clId="{4F0126F6-29AD-457D-9F6D-BC16BD177412}" dt="2024-10-11T10:47:08.458" v="2215" actId="478"/>
          <ac:picMkLst>
            <pc:docMk/>
            <pc:sldMk cId="630726604" sldId="276"/>
            <ac:picMk id="18" creationId="{9448B304-2311-F88A-B79B-1F5B50AB7E1B}"/>
          </ac:picMkLst>
        </pc:picChg>
        <pc:picChg chg="add mod">
          <ac:chgData name="Xuls VF" userId="fb759f44b0b40c1d" providerId="LiveId" clId="{4F0126F6-29AD-457D-9F6D-BC16BD177412}" dt="2024-10-11T13:51:06.248" v="3336" actId="1076"/>
          <ac:picMkLst>
            <pc:docMk/>
            <pc:sldMk cId="630726604" sldId="276"/>
            <ac:picMk id="19" creationId="{8D6667D0-A209-6EBD-D944-A5FE4E51F441}"/>
          </ac:picMkLst>
        </pc:picChg>
        <pc:picChg chg="del">
          <ac:chgData name="Xuls VF" userId="fb759f44b0b40c1d" providerId="LiveId" clId="{4F0126F6-29AD-457D-9F6D-BC16BD177412}" dt="2024-10-11T10:47:08.458" v="2215" actId="478"/>
          <ac:picMkLst>
            <pc:docMk/>
            <pc:sldMk cId="630726604" sldId="276"/>
            <ac:picMk id="20" creationId="{FF17BDA6-EAF3-B20E-FDA4-EDE2135E705F}"/>
          </ac:picMkLst>
        </pc:picChg>
        <pc:picChg chg="del">
          <ac:chgData name="Xuls VF" userId="fb759f44b0b40c1d" providerId="LiveId" clId="{4F0126F6-29AD-457D-9F6D-BC16BD177412}" dt="2024-10-11T10:47:08.458" v="2215" actId="478"/>
          <ac:picMkLst>
            <pc:docMk/>
            <pc:sldMk cId="630726604" sldId="276"/>
            <ac:picMk id="23" creationId="{32B5FD31-4ABD-801B-C80C-B9D4965E34EE}"/>
          </ac:picMkLst>
        </pc:picChg>
        <pc:picChg chg="add mod">
          <ac:chgData name="Xuls VF" userId="fb759f44b0b40c1d" providerId="LiveId" clId="{4F0126F6-29AD-457D-9F6D-BC16BD177412}" dt="2024-10-11T13:51:09.291" v="3337" actId="1076"/>
          <ac:picMkLst>
            <pc:docMk/>
            <pc:sldMk cId="630726604" sldId="276"/>
            <ac:picMk id="24" creationId="{698A4B87-F9B5-FFF6-1A7B-CE9D49A1EF74}"/>
          </ac:picMkLst>
        </pc:picChg>
        <pc:picChg chg="add mod">
          <ac:chgData name="Xuls VF" userId="fb759f44b0b40c1d" providerId="LiveId" clId="{4F0126F6-29AD-457D-9F6D-BC16BD177412}" dt="2024-10-11T13:53:01.262" v="3373" actId="1076"/>
          <ac:picMkLst>
            <pc:docMk/>
            <pc:sldMk cId="630726604" sldId="276"/>
            <ac:picMk id="32" creationId="{A5688113-0846-A9D0-3A72-F7FF4A5218FD}"/>
          </ac:picMkLst>
        </pc:picChg>
        <pc:picChg chg="add mod">
          <ac:chgData name="Xuls VF" userId="fb759f44b0b40c1d" providerId="LiveId" clId="{4F0126F6-29AD-457D-9F6D-BC16BD177412}" dt="2024-10-11T13:52:56.471" v="3370" actId="1076"/>
          <ac:picMkLst>
            <pc:docMk/>
            <pc:sldMk cId="630726604" sldId="276"/>
            <ac:picMk id="34" creationId="{122E0DFC-81BF-77E5-D6F8-F85ED091BE1C}"/>
          </ac:picMkLst>
        </pc:picChg>
        <pc:picChg chg="add mod">
          <ac:chgData name="Xuls VF" userId="fb759f44b0b40c1d" providerId="LiveId" clId="{4F0126F6-29AD-457D-9F6D-BC16BD177412}" dt="2024-10-11T13:52:57.961" v="3371" actId="1076"/>
          <ac:picMkLst>
            <pc:docMk/>
            <pc:sldMk cId="630726604" sldId="276"/>
            <ac:picMk id="36" creationId="{6C297601-E59A-866E-131D-DCD557CEF3F8}"/>
          </ac:picMkLst>
        </pc:picChg>
        <pc:picChg chg="add mod">
          <ac:chgData name="Xuls VF" userId="fb759f44b0b40c1d" providerId="LiveId" clId="{4F0126F6-29AD-457D-9F6D-BC16BD177412}" dt="2024-10-11T13:53:48.899" v="3388" actId="1076"/>
          <ac:picMkLst>
            <pc:docMk/>
            <pc:sldMk cId="630726604" sldId="276"/>
            <ac:picMk id="38" creationId="{EDF72BCF-09B9-2A66-AEA5-1C67040D9889}"/>
          </ac:picMkLst>
        </pc:picChg>
        <pc:picChg chg="add del mod">
          <ac:chgData name="Xuls VF" userId="fb759f44b0b40c1d" providerId="LiveId" clId="{4F0126F6-29AD-457D-9F6D-BC16BD177412}" dt="2024-10-11T13:48:39.498" v="3291" actId="478"/>
          <ac:picMkLst>
            <pc:docMk/>
            <pc:sldMk cId="630726604" sldId="276"/>
            <ac:picMk id="40" creationId="{E70EB8E8-9347-5CFD-4FA0-500598FA940C}"/>
          </ac:picMkLst>
        </pc:picChg>
        <pc:picChg chg="add del mod">
          <ac:chgData name="Xuls VF" userId="fb759f44b0b40c1d" providerId="LiveId" clId="{4F0126F6-29AD-457D-9F6D-BC16BD177412}" dt="2024-10-11T13:48:39.498" v="3291" actId="478"/>
          <ac:picMkLst>
            <pc:docMk/>
            <pc:sldMk cId="630726604" sldId="276"/>
            <ac:picMk id="42" creationId="{5348CB8B-D823-23C1-CE7A-8BB628983AE0}"/>
          </ac:picMkLst>
        </pc:picChg>
        <pc:picChg chg="add mod">
          <ac:chgData name="Xuls VF" userId="fb759f44b0b40c1d" providerId="LiveId" clId="{4F0126F6-29AD-457D-9F6D-BC16BD177412}" dt="2024-10-11T13:53:19.945" v="3377" actId="1076"/>
          <ac:picMkLst>
            <pc:docMk/>
            <pc:sldMk cId="630726604" sldId="276"/>
            <ac:picMk id="44" creationId="{1E946310-C245-2735-5AB1-BA1CF2EE57A3}"/>
          </ac:picMkLst>
        </pc:picChg>
        <pc:picChg chg="add mod">
          <ac:chgData name="Xuls VF" userId="fb759f44b0b40c1d" providerId="LiveId" clId="{4F0126F6-29AD-457D-9F6D-BC16BD177412}" dt="2024-10-11T13:53:25.381" v="3380" actId="1076"/>
          <ac:picMkLst>
            <pc:docMk/>
            <pc:sldMk cId="630726604" sldId="276"/>
            <ac:picMk id="46" creationId="{B34DA71A-0BFF-0C9C-3DA7-52D4A8E78BD9}"/>
          </ac:picMkLst>
        </pc:picChg>
        <pc:picChg chg="add mod">
          <ac:chgData name="Xuls VF" userId="fb759f44b0b40c1d" providerId="LiveId" clId="{4F0126F6-29AD-457D-9F6D-BC16BD177412}" dt="2024-10-11T13:53:31.527" v="3383" actId="1076"/>
          <ac:picMkLst>
            <pc:docMk/>
            <pc:sldMk cId="630726604" sldId="276"/>
            <ac:picMk id="48" creationId="{E2C72486-149A-2E62-C974-37CDEE5D11BB}"/>
          </ac:picMkLst>
        </pc:picChg>
        <pc:picChg chg="del">
          <ac:chgData name="Xuls VF" userId="fb759f44b0b40c1d" providerId="LiveId" clId="{4F0126F6-29AD-457D-9F6D-BC16BD177412}" dt="2024-10-11T10:47:15.890" v="2217" actId="478"/>
          <ac:picMkLst>
            <pc:docMk/>
            <pc:sldMk cId="630726604" sldId="276"/>
            <ac:picMk id="49" creationId="{421A79A6-440D-A8CC-DF97-616A15D76193}"/>
          </ac:picMkLst>
        </pc:picChg>
        <pc:picChg chg="del">
          <ac:chgData name="Xuls VF" userId="fb759f44b0b40c1d" providerId="LiveId" clId="{4F0126F6-29AD-457D-9F6D-BC16BD177412}" dt="2024-10-11T10:47:08.458" v="2215" actId="478"/>
          <ac:picMkLst>
            <pc:docMk/>
            <pc:sldMk cId="630726604" sldId="276"/>
            <ac:picMk id="51" creationId="{CF6CEF9C-A1DB-C5AE-8A00-DC6CFBD863FC}"/>
          </ac:picMkLst>
        </pc:picChg>
        <pc:picChg chg="add mod">
          <ac:chgData name="Xuls VF" userId="fb759f44b0b40c1d" providerId="LiveId" clId="{4F0126F6-29AD-457D-9F6D-BC16BD177412}" dt="2024-10-11T13:53:51.208" v="3389" actId="1076"/>
          <ac:picMkLst>
            <pc:docMk/>
            <pc:sldMk cId="630726604" sldId="276"/>
            <ac:picMk id="52" creationId="{3ABC1F59-BE15-9132-DC2E-6FC50D3FA75F}"/>
          </ac:picMkLst>
        </pc:picChg>
        <pc:picChg chg="del">
          <ac:chgData name="Xuls VF" userId="fb759f44b0b40c1d" providerId="LiveId" clId="{4F0126F6-29AD-457D-9F6D-BC16BD177412}" dt="2024-10-11T10:47:10.437" v="2216" actId="478"/>
          <ac:picMkLst>
            <pc:docMk/>
            <pc:sldMk cId="630726604" sldId="276"/>
            <ac:picMk id="53" creationId="{F95FCF0A-77AB-F3DE-643E-B27B1AF4DC5D}"/>
          </ac:picMkLst>
        </pc:picChg>
        <pc:picChg chg="add mod">
          <ac:chgData name="Xuls VF" userId="fb759f44b0b40c1d" providerId="LiveId" clId="{4F0126F6-29AD-457D-9F6D-BC16BD177412}" dt="2024-10-11T13:52:54.218" v="3369" actId="1076"/>
          <ac:picMkLst>
            <pc:docMk/>
            <pc:sldMk cId="630726604" sldId="276"/>
            <ac:picMk id="55" creationId="{A4117868-22DF-621B-024E-59E021BA05C4}"/>
          </ac:picMkLst>
        </pc:picChg>
        <pc:picChg chg="add mod">
          <ac:chgData name="Xuls VF" userId="fb759f44b0b40c1d" providerId="LiveId" clId="{4F0126F6-29AD-457D-9F6D-BC16BD177412}" dt="2024-10-11T13:52:59.436" v="3372" actId="1076"/>
          <ac:picMkLst>
            <pc:docMk/>
            <pc:sldMk cId="630726604" sldId="276"/>
            <ac:picMk id="57" creationId="{8EFA7275-3240-05FF-1A00-FAED1E269297}"/>
          </ac:picMkLst>
        </pc:picChg>
        <pc:cxnChg chg="del">
          <ac:chgData name="Xuls VF" userId="fb759f44b0b40c1d" providerId="LiveId" clId="{4F0126F6-29AD-457D-9F6D-BC16BD177412}" dt="2024-10-11T10:47:08.458" v="2215" actId="478"/>
          <ac:cxnSpMkLst>
            <pc:docMk/>
            <pc:sldMk cId="630726604" sldId="276"/>
            <ac:cxnSpMk id="28" creationId="{511C4BD0-7077-74C1-AEE7-5B6E70585C68}"/>
          </ac:cxnSpMkLst>
        </pc:cxnChg>
      </pc:sldChg>
      <pc:sldChg chg="addSp delSp modSp add mod ord">
        <pc:chgData name="Xuls VF" userId="fb759f44b0b40c1d" providerId="LiveId" clId="{4F0126F6-29AD-457D-9F6D-BC16BD177412}" dt="2024-10-14T16:02:16.174" v="6013" actId="20577"/>
        <pc:sldMkLst>
          <pc:docMk/>
          <pc:sldMk cId="1410191638" sldId="277"/>
        </pc:sldMkLst>
        <pc:spChg chg="add mod">
          <ac:chgData name="Xuls VF" userId="fb759f44b0b40c1d" providerId="LiveId" clId="{4F0126F6-29AD-457D-9F6D-BC16BD177412}" dt="2024-10-12T12:41:09.255" v="5092" actId="208"/>
          <ac:spMkLst>
            <pc:docMk/>
            <pc:sldMk cId="1410191638" sldId="277"/>
            <ac:spMk id="2" creationId="{93F6AFBB-6942-0761-75AB-AB92E9252878}"/>
          </ac:spMkLst>
        </pc:spChg>
        <pc:spChg chg="del">
          <ac:chgData name="Xuls VF" userId="fb759f44b0b40c1d" providerId="LiveId" clId="{4F0126F6-29AD-457D-9F6D-BC16BD177412}" dt="2024-10-11T10:49:22.313" v="2459" actId="478"/>
          <ac:spMkLst>
            <pc:docMk/>
            <pc:sldMk cId="1410191638" sldId="277"/>
            <ac:spMk id="3" creationId="{02D5A29D-772F-D826-0040-68C0AB060630}"/>
          </ac:spMkLst>
        </pc:spChg>
        <pc:spChg chg="add mod">
          <ac:chgData name="Xuls VF" userId="fb759f44b0b40c1d" providerId="LiveId" clId="{4F0126F6-29AD-457D-9F6D-BC16BD177412}" dt="2024-10-14T16:02:16.174" v="6013" actId="20577"/>
          <ac:spMkLst>
            <pc:docMk/>
            <pc:sldMk cId="1410191638" sldId="277"/>
            <ac:spMk id="3" creationId="{74C24530-4811-468C-BA96-AC03AC68B5A9}"/>
          </ac:spMkLst>
        </pc:spChg>
        <pc:spChg chg="add mod">
          <ac:chgData name="Xuls VF" userId="fb759f44b0b40c1d" providerId="LiveId" clId="{4F0126F6-29AD-457D-9F6D-BC16BD177412}" dt="2024-10-14T12:56:50.542" v="5436" actId="1076"/>
          <ac:spMkLst>
            <pc:docMk/>
            <pc:sldMk cId="1410191638" sldId="277"/>
            <ac:spMk id="4" creationId="{150925B1-3B15-79F7-7357-2245716ACAFF}"/>
          </ac:spMkLst>
        </pc:spChg>
        <pc:spChg chg="mod topLvl">
          <ac:chgData name="Xuls VF" userId="fb759f44b0b40c1d" providerId="LiveId" clId="{4F0126F6-29AD-457D-9F6D-BC16BD177412}" dt="2024-10-11T11:51:29.293" v="2862" actId="164"/>
          <ac:spMkLst>
            <pc:docMk/>
            <pc:sldMk cId="1410191638" sldId="277"/>
            <ac:spMk id="4" creationId="{C7C1BF65-1BAB-7AE5-D235-0DE72BBB88A8}"/>
          </ac:spMkLst>
        </pc:spChg>
        <pc:spChg chg="mod topLvl">
          <ac:chgData name="Xuls VF" userId="fb759f44b0b40c1d" providerId="LiveId" clId="{4F0126F6-29AD-457D-9F6D-BC16BD177412}" dt="2024-10-11T11:51:29.293" v="2862" actId="164"/>
          <ac:spMkLst>
            <pc:docMk/>
            <pc:sldMk cId="1410191638" sldId="277"/>
            <ac:spMk id="5" creationId="{02727B95-5AFE-7BAD-C26A-0FE2B067042E}"/>
          </ac:spMkLst>
        </pc:spChg>
        <pc:spChg chg="mod topLvl">
          <ac:chgData name="Xuls VF" userId="fb759f44b0b40c1d" providerId="LiveId" clId="{4F0126F6-29AD-457D-9F6D-BC16BD177412}" dt="2024-10-11T11:51:29.293" v="2862" actId="164"/>
          <ac:spMkLst>
            <pc:docMk/>
            <pc:sldMk cId="1410191638" sldId="277"/>
            <ac:spMk id="6" creationId="{4622569B-6E41-F5D6-32BB-1FBC2FA2605F}"/>
          </ac:spMkLst>
        </pc:spChg>
        <pc:spChg chg="mod topLvl">
          <ac:chgData name="Xuls VF" userId="fb759f44b0b40c1d" providerId="LiveId" clId="{4F0126F6-29AD-457D-9F6D-BC16BD177412}" dt="2024-10-11T11:51:29.293" v="2862" actId="164"/>
          <ac:spMkLst>
            <pc:docMk/>
            <pc:sldMk cId="1410191638" sldId="277"/>
            <ac:spMk id="9" creationId="{E321185B-5BEE-7521-0180-AE9CAA0B4CC9}"/>
          </ac:spMkLst>
        </pc:spChg>
        <pc:spChg chg="mod topLvl">
          <ac:chgData name="Xuls VF" userId="fb759f44b0b40c1d" providerId="LiveId" clId="{4F0126F6-29AD-457D-9F6D-BC16BD177412}" dt="2024-10-11T11:51:29.293" v="2862" actId="164"/>
          <ac:spMkLst>
            <pc:docMk/>
            <pc:sldMk cId="1410191638" sldId="277"/>
            <ac:spMk id="12" creationId="{0BEAE270-4E7A-E833-618F-4674BD86D135}"/>
          </ac:spMkLst>
        </pc:spChg>
        <pc:spChg chg="del mod topLvl">
          <ac:chgData name="Xuls VF" userId="fb759f44b0b40c1d" providerId="LiveId" clId="{4F0126F6-29AD-457D-9F6D-BC16BD177412}" dt="2024-10-11T11:07:32.761" v="2800" actId="478"/>
          <ac:spMkLst>
            <pc:docMk/>
            <pc:sldMk cId="1410191638" sldId="277"/>
            <ac:spMk id="13" creationId="{A4705DE2-DEEC-06D3-DA59-1F29D7271C13}"/>
          </ac:spMkLst>
        </pc:spChg>
        <pc:spChg chg="add mod topLvl">
          <ac:chgData name="Xuls VF" userId="fb759f44b0b40c1d" providerId="LiveId" clId="{4F0126F6-29AD-457D-9F6D-BC16BD177412}" dt="2024-10-11T11:51:29.293" v="2862" actId="164"/>
          <ac:spMkLst>
            <pc:docMk/>
            <pc:sldMk cId="1410191638" sldId="277"/>
            <ac:spMk id="24" creationId="{370282EE-9A5F-8518-041F-143128EDA3BA}"/>
          </ac:spMkLst>
        </pc:spChg>
        <pc:spChg chg="mod">
          <ac:chgData name="Xuls VF" userId="fb759f44b0b40c1d" providerId="LiveId" clId="{4F0126F6-29AD-457D-9F6D-BC16BD177412}" dt="2024-10-12T12:38:27.615" v="5027" actId="1076"/>
          <ac:spMkLst>
            <pc:docMk/>
            <pc:sldMk cId="1410191638" sldId="277"/>
            <ac:spMk id="29" creationId="{258C995F-9B31-0BB1-105D-A9927F9BA97D}"/>
          </ac:spMkLst>
        </pc:spChg>
        <pc:spChg chg="add mod topLvl">
          <ac:chgData name="Xuls VF" userId="fb759f44b0b40c1d" providerId="LiveId" clId="{4F0126F6-29AD-457D-9F6D-BC16BD177412}" dt="2024-10-11T11:51:29.293" v="2862" actId="164"/>
          <ac:spMkLst>
            <pc:docMk/>
            <pc:sldMk cId="1410191638" sldId="277"/>
            <ac:spMk id="58" creationId="{8AFC25A0-5EB1-F9AC-78F1-13D087E39069}"/>
          </ac:spMkLst>
        </pc:spChg>
        <pc:spChg chg="add mod topLvl">
          <ac:chgData name="Xuls VF" userId="fb759f44b0b40c1d" providerId="LiveId" clId="{4F0126F6-29AD-457D-9F6D-BC16BD177412}" dt="2024-10-11T11:51:29.293" v="2862" actId="164"/>
          <ac:spMkLst>
            <pc:docMk/>
            <pc:sldMk cId="1410191638" sldId="277"/>
            <ac:spMk id="90" creationId="{5A8F977A-CBDC-7C67-08B2-89B18405B6D5}"/>
          </ac:spMkLst>
        </pc:spChg>
        <pc:spChg chg="add mod">
          <ac:chgData name="Xuls VF" userId="fb759f44b0b40c1d" providerId="LiveId" clId="{4F0126F6-29AD-457D-9F6D-BC16BD177412}" dt="2024-10-11T11:51:29.293" v="2862" actId="164"/>
          <ac:spMkLst>
            <pc:docMk/>
            <pc:sldMk cId="1410191638" sldId="277"/>
            <ac:spMk id="129" creationId="{7FFBFC88-0D02-61F7-0B44-2C2C3EF6F878}"/>
          </ac:spMkLst>
        </pc:spChg>
        <pc:spChg chg="add del mod">
          <ac:chgData name="Xuls VF" userId="fb759f44b0b40c1d" providerId="LiveId" clId="{4F0126F6-29AD-457D-9F6D-BC16BD177412}" dt="2024-10-11T12:43:23.290" v="3083" actId="21"/>
          <ac:spMkLst>
            <pc:docMk/>
            <pc:sldMk cId="1410191638" sldId="277"/>
            <ac:spMk id="140" creationId="{EA24EADA-0B27-EB16-8DF0-0F9BD8D6C12E}"/>
          </ac:spMkLst>
        </pc:spChg>
        <pc:spChg chg="add del">
          <ac:chgData name="Xuls VF" userId="fb759f44b0b40c1d" providerId="LiveId" clId="{4F0126F6-29AD-457D-9F6D-BC16BD177412}" dt="2024-10-11T12:15:41.810" v="2957" actId="478"/>
          <ac:spMkLst>
            <pc:docMk/>
            <pc:sldMk cId="1410191638" sldId="277"/>
            <ac:spMk id="142" creationId="{D32342AC-56AF-FE91-DF09-F5028C47B2E9}"/>
          </ac:spMkLst>
        </pc:spChg>
        <pc:spChg chg="mod">
          <ac:chgData name="Xuls VF" userId="fb759f44b0b40c1d" providerId="LiveId" clId="{4F0126F6-29AD-457D-9F6D-BC16BD177412}" dt="2024-10-11T12:28:37.504" v="3017"/>
          <ac:spMkLst>
            <pc:docMk/>
            <pc:sldMk cId="1410191638" sldId="277"/>
            <ac:spMk id="146" creationId="{48423586-51F0-5738-D5F6-604970D83002}"/>
          </ac:spMkLst>
        </pc:spChg>
        <pc:spChg chg="mod">
          <ac:chgData name="Xuls VF" userId="fb759f44b0b40c1d" providerId="LiveId" clId="{4F0126F6-29AD-457D-9F6D-BC16BD177412}" dt="2024-10-11T12:28:37.504" v="3017"/>
          <ac:spMkLst>
            <pc:docMk/>
            <pc:sldMk cId="1410191638" sldId="277"/>
            <ac:spMk id="147" creationId="{667805CE-4C8F-A2DC-37ED-B4E953084DAF}"/>
          </ac:spMkLst>
        </pc:spChg>
        <pc:spChg chg="mod">
          <ac:chgData name="Xuls VF" userId="fb759f44b0b40c1d" providerId="LiveId" clId="{4F0126F6-29AD-457D-9F6D-BC16BD177412}" dt="2024-10-11T12:28:37.504" v="3017"/>
          <ac:spMkLst>
            <pc:docMk/>
            <pc:sldMk cId="1410191638" sldId="277"/>
            <ac:spMk id="148" creationId="{50C598B0-01E4-F988-80FC-AC8C71E50514}"/>
          </ac:spMkLst>
        </pc:spChg>
        <pc:spChg chg="mod">
          <ac:chgData name="Xuls VF" userId="fb759f44b0b40c1d" providerId="LiveId" clId="{4F0126F6-29AD-457D-9F6D-BC16BD177412}" dt="2024-10-11T15:09:37.383" v="4542" actId="20577"/>
          <ac:spMkLst>
            <pc:docMk/>
            <pc:sldMk cId="1410191638" sldId="277"/>
            <ac:spMk id="150" creationId="{EF261309-BC7F-3CE8-E4BC-AF2AC65516C6}"/>
          </ac:spMkLst>
        </pc:spChg>
        <pc:spChg chg="mod">
          <ac:chgData name="Xuls VF" userId="fb759f44b0b40c1d" providerId="LiveId" clId="{4F0126F6-29AD-457D-9F6D-BC16BD177412}" dt="2024-10-11T12:28:37.504" v="3017"/>
          <ac:spMkLst>
            <pc:docMk/>
            <pc:sldMk cId="1410191638" sldId="277"/>
            <ac:spMk id="153" creationId="{67930596-ECA2-B583-247C-66E49391DB16}"/>
          </ac:spMkLst>
        </pc:spChg>
        <pc:spChg chg="mod">
          <ac:chgData name="Xuls VF" userId="fb759f44b0b40c1d" providerId="LiveId" clId="{4F0126F6-29AD-457D-9F6D-BC16BD177412}" dt="2024-10-11T12:28:37.504" v="3017"/>
          <ac:spMkLst>
            <pc:docMk/>
            <pc:sldMk cId="1410191638" sldId="277"/>
            <ac:spMk id="156" creationId="{9D24ADE1-4E65-4475-7799-A66DD43C9539}"/>
          </ac:spMkLst>
        </pc:spChg>
        <pc:spChg chg="mod">
          <ac:chgData name="Xuls VF" userId="fb759f44b0b40c1d" providerId="LiveId" clId="{4F0126F6-29AD-457D-9F6D-BC16BD177412}" dt="2024-10-11T12:28:37.504" v="3017"/>
          <ac:spMkLst>
            <pc:docMk/>
            <pc:sldMk cId="1410191638" sldId="277"/>
            <ac:spMk id="158" creationId="{B2A9751D-4220-5EED-944D-FEFA915A456C}"/>
          </ac:spMkLst>
        </pc:spChg>
        <pc:spChg chg="mod">
          <ac:chgData name="Xuls VF" userId="fb759f44b0b40c1d" providerId="LiveId" clId="{4F0126F6-29AD-457D-9F6D-BC16BD177412}" dt="2024-10-11T12:28:37.504" v="3017"/>
          <ac:spMkLst>
            <pc:docMk/>
            <pc:sldMk cId="1410191638" sldId="277"/>
            <ac:spMk id="159" creationId="{D20C4BA2-66DD-F08B-11CE-B65F61AE5B15}"/>
          </ac:spMkLst>
        </pc:spChg>
        <pc:spChg chg="mod">
          <ac:chgData name="Xuls VF" userId="fb759f44b0b40c1d" providerId="LiveId" clId="{4F0126F6-29AD-457D-9F6D-BC16BD177412}" dt="2024-10-11T12:28:37.504" v="3017"/>
          <ac:spMkLst>
            <pc:docMk/>
            <pc:sldMk cId="1410191638" sldId="277"/>
            <ac:spMk id="162" creationId="{306C7BF8-6EF1-4BB0-B907-CEB2641A83DC}"/>
          </ac:spMkLst>
        </pc:spChg>
        <pc:spChg chg="mod">
          <ac:chgData name="Xuls VF" userId="fb759f44b0b40c1d" providerId="LiveId" clId="{4F0126F6-29AD-457D-9F6D-BC16BD177412}" dt="2024-10-11T12:28:37.504" v="3017"/>
          <ac:spMkLst>
            <pc:docMk/>
            <pc:sldMk cId="1410191638" sldId="277"/>
            <ac:spMk id="163" creationId="{7BE4C178-DB1B-ECE9-FE9E-BF863C57B829}"/>
          </ac:spMkLst>
        </pc:spChg>
        <pc:spChg chg="add del mod">
          <ac:chgData name="Xuls VF" userId="fb759f44b0b40c1d" providerId="LiveId" clId="{4F0126F6-29AD-457D-9F6D-BC16BD177412}" dt="2024-10-11T12:39:58.247" v="3082" actId="478"/>
          <ac:spMkLst>
            <pc:docMk/>
            <pc:sldMk cId="1410191638" sldId="277"/>
            <ac:spMk id="166" creationId="{C5EEC601-AC2E-719C-3D1C-D9EAC1EB86DE}"/>
          </ac:spMkLst>
        </pc:spChg>
        <pc:spChg chg="add del mod">
          <ac:chgData name="Xuls VF" userId="fb759f44b0b40c1d" providerId="LiveId" clId="{4F0126F6-29AD-457D-9F6D-BC16BD177412}" dt="2024-10-11T15:03:04.897" v="4513" actId="478"/>
          <ac:spMkLst>
            <pc:docMk/>
            <pc:sldMk cId="1410191638" sldId="277"/>
            <ac:spMk id="167" creationId="{EA24EADA-0B27-EB16-8DF0-0F9BD8D6C12E}"/>
          </ac:spMkLst>
        </pc:spChg>
        <pc:spChg chg="add del mod">
          <ac:chgData name="Xuls VF" userId="fb759f44b0b40c1d" providerId="LiveId" clId="{4F0126F6-29AD-457D-9F6D-BC16BD177412}" dt="2024-10-11T15:03:04.897" v="4513" actId="478"/>
          <ac:spMkLst>
            <pc:docMk/>
            <pc:sldMk cId="1410191638" sldId="277"/>
            <ac:spMk id="168" creationId="{68112EB6-8743-AF39-348A-AAEFB3BE1B90}"/>
          </ac:spMkLst>
        </pc:spChg>
        <pc:spChg chg="add del mod">
          <ac:chgData name="Xuls VF" userId="fb759f44b0b40c1d" providerId="LiveId" clId="{4F0126F6-29AD-457D-9F6D-BC16BD177412}" dt="2024-10-11T15:03:04.897" v="4513" actId="478"/>
          <ac:spMkLst>
            <pc:docMk/>
            <pc:sldMk cId="1410191638" sldId="277"/>
            <ac:spMk id="169" creationId="{28720FA0-1E2E-F189-B0E1-E8FC6A53D566}"/>
          </ac:spMkLst>
        </pc:spChg>
        <pc:spChg chg="add del mod">
          <ac:chgData name="Xuls VF" userId="fb759f44b0b40c1d" providerId="LiveId" clId="{4F0126F6-29AD-457D-9F6D-BC16BD177412}" dt="2024-10-11T15:03:04.897" v="4513" actId="478"/>
          <ac:spMkLst>
            <pc:docMk/>
            <pc:sldMk cId="1410191638" sldId="277"/>
            <ac:spMk id="170" creationId="{98D1C789-D006-02C3-1632-32DA423D05B3}"/>
          </ac:spMkLst>
        </pc:spChg>
        <pc:spChg chg="add mod">
          <ac:chgData name="Xuls VF" userId="fb759f44b0b40c1d" providerId="LiveId" clId="{4F0126F6-29AD-457D-9F6D-BC16BD177412}" dt="2024-10-11T15:05:36.322" v="4532" actId="1076"/>
          <ac:spMkLst>
            <pc:docMk/>
            <pc:sldMk cId="1410191638" sldId="277"/>
            <ac:spMk id="171" creationId="{2094ED6D-D256-B3C1-252E-5A71CE3EE897}"/>
          </ac:spMkLst>
        </pc:spChg>
        <pc:spChg chg="add del mod ord">
          <ac:chgData name="Xuls VF" userId="fb759f44b0b40c1d" providerId="LiveId" clId="{4F0126F6-29AD-457D-9F6D-BC16BD177412}" dt="2024-10-11T15:03:06.603" v="4514" actId="478"/>
          <ac:spMkLst>
            <pc:docMk/>
            <pc:sldMk cId="1410191638" sldId="277"/>
            <ac:spMk id="172" creationId="{7FB1575B-3977-2875-C527-28722CA4C13A}"/>
          </ac:spMkLst>
        </pc:spChg>
        <pc:spChg chg="add mod">
          <ac:chgData name="Xuls VF" userId="fb759f44b0b40c1d" providerId="LiveId" clId="{4F0126F6-29AD-457D-9F6D-BC16BD177412}" dt="2024-10-11T15:13:29.440" v="4574" actId="20577"/>
          <ac:spMkLst>
            <pc:docMk/>
            <pc:sldMk cId="1410191638" sldId="277"/>
            <ac:spMk id="183" creationId="{DCB06578-552A-5496-6DCF-89458B9EAB8B}"/>
          </ac:spMkLst>
        </pc:spChg>
        <pc:spChg chg="add mod">
          <ac:chgData name="Xuls VF" userId="fb759f44b0b40c1d" providerId="LiveId" clId="{4F0126F6-29AD-457D-9F6D-BC16BD177412}" dt="2024-10-11T15:15:45.883" v="4590" actId="1035"/>
          <ac:spMkLst>
            <pc:docMk/>
            <pc:sldMk cId="1410191638" sldId="277"/>
            <ac:spMk id="188" creationId="{341DBF78-B895-FCDA-D6DA-FBC438CA6B6D}"/>
          </ac:spMkLst>
        </pc:spChg>
        <pc:spChg chg="add del mod">
          <ac:chgData name="Xuls VF" userId="fb759f44b0b40c1d" providerId="LiveId" clId="{4F0126F6-29AD-457D-9F6D-BC16BD177412}" dt="2024-10-12T12:40:01.441" v="5085" actId="478"/>
          <ac:spMkLst>
            <pc:docMk/>
            <pc:sldMk cId="1410191638" sldId="277"/>
            <ac:spMk id="189" creationId="{8F21B5E7-BEDE-9E69-72E0-152252389D62}"/>
          </ac:spMkLst>
        </pc:spChg>
        <pc:grpChg chg="add del mod">
          <ac:chgData name="Xuls VF" userId="fb759f44b0b40c1d" providerId="LiveId" clId="{4F0126F6-29AD-457D-9F6D-BC16BD177412}" dt="2024-10-11T10:56:22.698" v="2465" actId="165"/>
          <ac:grpSpMkLst>
            <pc:docMk/>
            <pc:sldMk cId="1410191638" sldId="277"/>
            <ac:grpSpMk id="2" creationId="{819BC76A-89EF-EF7E-B50E-3CFABDAC567E}"/>
          </ac:grpSpMkLst>
        </pc:grpChg>
        <pc:grpChg chg="add mod">
          <ac:chgData name="Xuls VF" userId="fb759f44b0b40c1d" providerId="LiveId" clId="{4F0126F6-29AD-457D-9F6D-BC16BD177412}" dt="2024-10-11T11:04:24.870" v="2762" actId="164"/>
          <ac:grpSpMkLst>
            <pc:docMk/>
            <pc:sldMk cId="1410191638" sldId="277"/>
            <ac:grpSpMk id="104" creationId="{CB92D4B5-D420-9193-2524-8F642C3DF399}"/>
          </ac:grpSpMkLst>
        </pc:grpChg>
        <pc:grpChg chg="add del mod">
          <ac:chgData name="Xuls VF" userId="fb759f44b0b40c1d" providerId="LiveId" clId="{4F0126F6-29AD-457D-9F6D-BC16BD177412}" dt="2024-10-11T11:08:07.089" v="2807" actId="165"/>
          <ac:grpSpMkLst>
            <pc:docMk/>
            <pc:sldMk cId="1410191638" sldId="277"/>
            <ac:grpSpMk id="105" creationId="{DBB3B932-98E0-ECBE-0073-91469172EBA6}"/>
          </ac:grpSpMkLst>
        </pc:grpChg>
        <pc:grpChg chg="add del mod">
          <ac:chgData name="Xuls VF" userId="fb759f44b0b40c1d" providerId="LiveId" clId="{4F0126F6-29AD-457D-9F6D-BC16BD177412}" dt="2024-10-11T12:28:36.549" v="3016" actId="478"/>
          <ac:grpSpMkLst>
            <pc:docMk/>
            <pc:sldMk cId="1410191638" sldId="277"/>
            <ac:grpSpMk id="139" creationId="{DC1AB53C-1ECB-D2F8-F7B2-BA10D7FA0097}"/>
          </ac:grpSpMkLst>
        </pc:grpChg>
        <pc:grpChg chg="add mod">
          <ac:chgData name="Xuls VF" userId="fb759f44b0b40c1d" providerId="LiveId" clId="{4F0126F6-29AD-457D-9F6D-BC16BD177412}" dt="2024-10-11T12:28:37.504" v="3017"/>
          <ac:grpSpMkLst>
            <pc:docMk/>
            <pc:sldMk cId="1410191638" sldId="277"/>
            <ac:grpSpMk id="143" creationId="{1792E0FC-DB3B-E038-41D3-85F379720605}"/>
          </ac:grpSpMkLst>
        </pc:grpChg>
        <pc:picChg chg="add mod">
          <ac:chgData name="Xuls VF" userId="fb759f44b0b40c1d" providerId="LiveId" clId="{4F0126F6-29AD-457D-9F6D-BC16BD177412}" dt="2024-10-11T14:58:12.801" v="4473" actId="14826"/>
          <ac:picMkLst>
            <pc:docMk/>
            <pc:sldMk cId="1410191638" sldId="277"/>
            <ac:picMk id="107" creationId="{7B061FD2-7B26-DF06-859B-A22E0665C660}"/>
          </ac:picMkLst>
        </pc:picChg>
        <pc:picChg chg="add mod">
          <ac:chgData name="Xuls VF" userId="fb759f44b0b40c1d" providerId="LiveId" clId="{4F0126F6-29AD-457D-9F6D-BC16BD177412}" dt="2024-10-11T15:03:49.192" v="4518" actId="14826"/>
          <ac:picMkLst>
            <pc:docMk/>
            <pc:sldMk cId="1410191638" sldId="277"/>
            <ac:picMk id="109" creationId="{F0022EF4-B162-44E7-D6C4-4378AC31372F}"/>
          </ac:picMkLst>
        </pc:picChg>
        <pc:picChg chg="add del mod">
          <ac:chgData name="Xuls VF" userId="fb759f44b0b40c1d" providerId="LiveId" clId="{4F0126F6-29AD-457D-9F6D-BC16BD177412}" dt="2024-10-11T11:07:10.687" v="2797" actId="478"/>
          <ac:picMkLst>
            <pc:docMk/>
            <pc:sldMk cId="1410191638" sldId="277"/>
            <ac:picMk id="111" creationId="{9EEE7640-38FD-A80B-E29B-DCE359483CDD}"/>
          </ac:picMkLst>
        </pc:picChg>
        <pc:picChg chg="add del mod">
          <ac:chgData name="Xuls VF" userId="fb759f44b0b40c1d" providerId="LiveId" clId="{4F0126F6-29AD-457D-9F6D-BC16BD177412}" dt="2024-10-11T15:03:04.897" v="4513" actId="478"/>
          <ac:picMkLst>
            <pc:docMk/>
            <pc:sldMk cId="1410191638" sldId="277"/>
            <ac:picMk id="113" creationId="{9CB1D2D8-31CA-F2C5-1FFF-57A5D2EFB82B}"/>
          </ac:picMkLst>
        </pc:picChg>
        <pc:picChg chg="add mod">
          <ac:chgData name="Xuls VF" userId="fb759f44b0b40c1d" providerId="LiveId" clId="{4F0126F6-29AD-457D-9F6D-BC16BD177412}" dt="2024-10-11T15:03:28.734" v="4516" actId="14826"/>
          <ac:picMkLst>
            <pc:docMk/>
            <pc:sldMk cId="1410191638" sldId="277"/>
            <ac:picMk id="115" creationId="{E52DD192-06B9-B57C-390B-003501CB7261}"/>
          </ac:picMkLst>
        </pc:picChg>
        <pc:picChg chg="add del mod">
          <ac:chgData name="Xuls VF" userId="fb759f44b0b40c1d" providerId="LiveId" clId="{4F0126F6-29AD-457D-9F6D-BC16BD177412}" dt="2024-10-11T15:03:04.897" v="4513" actId="478"/>
          <ac:picMkLst>
            <pc:docMk/>
            <pc:sldMk cId="1410191638" sldId="277"/>
            <ac:picMk id="138" creationId="{E6DD7DFE-92B0-B8DC-23F9-43E5F0AEB1ED}"/>
          </ac:picMkLst>
        </pc:picChg>
        <pc:picChg chg="add del">
          <ac:chgData name="Xuls VF" userId="fb759f44b0b40c1d" providerId="LiveId" clId="{4F0126F6-29AD-457D-9F6D-BC16BD177412}" dt="2024-10-11T12:30:14.344" v="3027" actId="478"/>
          <ac:picMkLst>
            <pc:docMk/>
            <pc:sldMk cId="1410191638" sldId="277"/>
            <ac:picMk id="165" creationId="{5A0CA575-BCB0-DB7B-FC5F-3C224F10A890}"/>
          </ac:picMkLst>
        </pc:picChg>
        <pc:picChg chg="add mod">
          <ac:chgData name="Xuls VF" userId="fb759f44b0b40c1d" providerId="LiveId" clId="{4F0126F6-29AD-457D-9F6D-BC16BD177412}" dt="2024-10-11T15:05:45.427" v="4535" actId="1076"/>
          <ac:picMkLst>
            <pc:docMk/>
            <pc:sldMk cId="1410191638" sldId="277"/>
            <ac:picMk id="174" creationId="{9E989575-650D-4C19-9CBA-EB3918EC8EEB}"/>
          </ac:picMkLst>
        </pc:picChg>
        <pc:picChg chg="add mod">
          <ac:chgData name="Xuls VF" userId="fb759f44b0b40c1d" providerId="LiveId" clId="{4F0126F6-29AD-457D-9F6D-BC16BD177412}" dt="2024-10-11T15:05:54" v="4537" actId="1076"/>
          <ac:picMkLst>
            <pc:docMk/>
            <pc:sldMk cId="1410191638" sldId="277"/>
            <ac:picMk id="176" creationId="{41350E6B-8DF5-D73A-D373-32144B6BC2F4}"/>
          </ac:picMkLst>
        </pc:picChg>
        <pc:picChg chg="add mod">
          <ac:chgData name="Xuls VF" userId="fb759f44b0b40c1d" providerId="LiveId" clId="{4F0126F6-29AD-457D-9F6D-BC16BD177412}" dt="2024-10-11T15:14:04.424" v="4581" actId="1076"/>
          <ac:picMkLst>
            <pc:docMk/>
            <pc:sldMk cId="1410191638" sldId="277"/>
            <ac:picMk id="185" creationId="{D7C7464B-BD2B-0CB1-66F8-C447A8A0A329}"/>
          </ac:picMkLst>
        </pc:picChg>
        <pc:picChg chg="add mod">
          <ac:chgData name="Xuls VF" userId="fb759f44b0b40c1d" providerId="LiveId" clId="{4F0126F6-29AD-457D-9F6D-BC16BD177412}" dt="2024-10-11T15:14:18.335" v="4583" actId="1076"/>
          <ac:picMkLst>
            <pc:docMk/>
            <pc:sldMk cId="1410191638" sldId="277"/>
            <ac:picMk id="187" creationId="{04D70862-1040-7E66-5018-3C48A8767E35}"/>
          </ac:picMkLst>
        </pc:picChg>
        <pc:cxnChg chg="mod topLvl">
          <ac:chgData name="Xuls VF" userId="fb759f44b0b40c1d" providerId="LiveId" clId="{4F0126F6-29AD-457D-9F6D-BC16BD177412}" dt="2024-10-11T12:28:36.549" v="3016" actId="478"/>
          <ac:cxnSpMkLst>
            <pc:docMk/>
            <pc:sldMk cId="1410191638" sldId="277"/>
            <ac:cxnSpMk id="7" creationId="{E356E8A8-1F6C-BC2E-132C-75937D56536C}"/>
          </ac:cxnSpMkLst>
        </pc:cxnChg>
        <pc:cxnChg chg="del mod topLvl">
          <ac:chgData name="Xuls VF" userId="fb759f44b0b40c1d" providerId="LiveId" clId="{4F0126F6-29AD-457D-9F6D-BC16BD177412}" dt="2024-10-11T10:57:17.739" v="2479" actId="478"/>
          <ac:cxnSpMkLst>
            <pc:docMk/>
            <pc:sldMk cId="1410191638" sldId="277"/>
            <ac:cxnSpMk id="8" creationId="{0DAFDA8F-9D6E-39EC-D4F6-1BFFB881D7B7}"/>
          </ac:cxnSpMkLst>
        </pc:cxnChg>
        <pc:cxnChg chg="mod topLvl">
          <ac:chgData name="Xuls VF" userId="fb759f44b0b40c1d" providerId="LiveId" clId="{4F0126F6-29AD-457D-9F6D-BC16BD177412}" dt="2024-10-11T12:28:36.549" v="3016" actId="478"/>
          <ac:cxnSpMkLst>
            <pc:docMk/>
            <pc:sldMk cId="1410191638" sldId="277"/>
            <ac:cxnSpMk id="10" creationId="{5EAB71B7-C519-370D-01FC-A83BDC2B9C94}"/>
          </ac:cxnSpMkLst>
        </pc:cxnChg>
        <pc:cxnChg chg="mod topLvl">
          <ac:chgData name="Xuls VF" userId="fb759f44b0b40c1d" providerId="LiveId" clId="{4F0126F6-29AD-457D-9F6D-BC16BD177412}" dt="2024-10-11T12:28:36.549" v="3016" actId="478"/>
          <ac:cxnSpMkLst>
            <pc:docMk/>
            <pc:sldMk cId="1410191638" sldId="277"/>
            <ac:cxnSpMk id="11" creationId="{B7A4A93F-0760-A162-EBD5-0A6CF7FB6A96}"/>
          </ac:cxnSpMkLst>
        </pc:cxnChg>
        <pc:cxnChg chg="del mod topLvl">
          <ac:chgData name="Xuls VF" userId="fb759f44b0b40c1d" providerId="LiveId" clId="{4F0126F6-29AD-457D-9F6D-BC16BD177412}" dt="2024-10-11T10:57:19.834" v="2480" actId="478"/>
          <ac:cxnSpMkLst>
            <pc:docMk/>
            <pc:sldMk cId="1410191638" sldId="277"/>
            <ac:cxnSpMk id="14" creationId="{A3DAF2B6-BCC4-5E30-DEF3-A148CBC2A750}"/>
          </ac:cxnSpMkLst>
        </pc:cxnChg>
        <pc:cxnChg chg="del mod topLvl">
          <ac:chgData name="Xuls VF" userId="fb759f44b0b40c1d" providerId="LiveId" clId="{4F0126F6-29AD-457D-9F6D-BC16BD177412}" dt="2024-10-11T11:07:36.225" v="2801" actId="478"/>
          <ac:cxnSpMkLst>
            <pc:docMk/>
            <pc:sldMk cId="1410191638" sldId="277"/>
            <ac:cxnSpMk id="15" creationId="{32FD7D5B-6802-574E-43EA-6D5D0A84DFB3}"/>
          </ac:cxnSpMkLst>
        </pc:cxnChg>
        <pc:cxnChg chg="mod topLvl">
          <ac:chgData name="Xuls VF" userId="fb759f44b0b40c1d" providerId="LiveId" clId="{4F0126F6-29AD-457D-9F6D-BC16BD177412}" dt="2024-10-11T12:28:36.549" v="3016" actId="478"/>
          <ac:cxnSpMkLst>
            <pc:docMk/>
            <pc:sldMk cId="1410191638" sldId="277"/>
            <ac:cxnSpMk id="16" creationId="{6BD4EF8F-AD6B-90F2-C88C-D20B16BC8EE9}"/>
          </ac:cxnSpMkLst>
        </pc:cxnChg>
        <pc:cxnChg chg="mod topLvl">
          <ac:chgData name="Xuls VF" userId="fb759f44b0b40c1d" providerId="LiveId" clId="{4F0126F6-29AD-457D-9F6D-BC16BD177412}" dt="2024-10-11T12:28:36.549" v="3016" actId="478"/>
          <ac:cxnSpMkLst>
            <pc:docMk/>
            <pc:sldMk cId="1410191638" sldId="277"/>
            <ac:cxnSpMk id="17" creationId="{F40C1F2A-1BE7-8B39-20E9-49F5FFDA993F}"/>
          </ac:cxnSpMkLst>
        </pc:cxnChg>
        <pc:cxnChg chg="add del mod">
          <ac:chgData name="Xuls VF" userId="fb759f44b0b40c1d" providerId="LiveId" clId="{4F0126F6-29AD-457D-9F6D-BC16BD177412}" dt="2024-10-11T10:57:21.619" v="2481" actId="478"/>
          <ac:cxnSpMkLst>
            <pc:docMk/>
            <pc:sldMk cId="1410191638" sldId="277"/>
            <ac:cxnSpMk id="33" creationId="{1FA5383A-EC61-795E-55CA-18B78D2FAEDB}"/>
          </ac:cxnSpMkLst>
        </pc:cxnChg>
        <pc:cxnChg chg="add del mod">
          <ac:chgData name="Xuls VF" userId="fb759f44b0b40c1d" providerId="LiveId" clId="{4F0126F6-29AD-457D-9F6D-BC16BD177412}" dt="2024-10-11T10:58:20.828" v="2503" actId="11529"/>
          <ac:cxnSpMkLst>
            <pc:docMk/>
            <pc:sldMk cId="1410191638" sldId="277"/>
            <ac:cxnSpMk id="36" creationId="{FB826917-DE8D-29C2-804B-B5A35773F2FC}"/>
          </ac:cxnSpMkLst>
        </pc:cxnChg>
        <pc:cxnChg chg="add mod">
          <ac:chgData name="Xuls VF" userId="fb759f44b0b40c1d" providerId="LiveId" clId="{4F0126F6-29AD-457D-9F6D-BC16BD177412}" dt="2024-10-11T10:58:20.236" v="2502" actId="14100"/>
          <ac:cxnSpMkLst>
            <pc:docMk/>
            <pc:sldMk cId="1410191638" sldId="277"/>
            <ac:cxnSpMk id="37" creationId="{D94B1CAF-8373-2584-3C9A-265AFD6A6E64}"/>
          </ac:cxnSpMkLst>
        </pc:cxnChg>
        <pc:cxnChg chg="add mod">
          <ac:chgData name="Xuls VF" userId="fb759f44b0b40c1d" providerId="LiveId" clId="{4F0126F6-29AD-457D-9F6D-BC16BD177412}" dt="2024-10-11T10:58:18.707" v="2499" actId="1076"/>
          <ac:cxnSpMkLst>
            <pc:docMk/>
            <pc:sldMk cId="1410191638" sldId="277"/>
            <ac:cxnSpMk id="40" creationId="{414496AE-7D2D-A26C-6FE6-C242A07E0178}"/>
          </ac:cxnSpMkLst>
        </pc:cxnChg>
        <pc:cxnChg chg="add mod">
          <ac:chgData name="Xuls VF" userId="fb759f44b0b40c1d" providerId="LiveId" clId="{4F0126F6-29AD-457D-9F6D-BC16BD177412}" dt="2024-10-11T10:58:18.707" v="2499" actId="1076"/>
          <ac:cxnSpMkLst>
            <pc:docMk/>
            <pc:sldMk cId="1410191638" sldId="277"/>
            <ac:cxnSpMk id="41" creationId="{C8927653-CB40-B76D-C4A5-68F6659EF2F5}"/>
          </ac:cxnSpMkLst>
        </pc:cxnChg>
        <pc:cxnChg chg="add mod ord topLvl">
          <ac:chgData name="Xuls VF" userId="fb759f44b0b40c1d" providerId="LiveId" clId="{4F0126F6-29AD-457D-9F6D-BC16BD177412}" dt="2024-10-11T11:51:29.293" v="2862" actId="164"/>
          <ac:cxnSpMkLst>
            <pc:docMk/>
            <pc:sldMk cId="1410191638" sldId="277"/>
            <ac:cxnSpMk id="48" creationId="{E7816DF7-8A3B-06B2-3B78-3921059F7C54}"/>
          </ac:cxnSpMkLst>
        </pc:cxnChg>
        <pc:cxnChg chg="add mod ord topLvl">
          <ac:chgData name="Xuls VF" userId="fb759f44b0b40c1d" providerId="LiveId" clId="{4F0126F6-29AD-457D-9F6D-BC16BD177412}" dt="2024-10-11T11:51:29.293" v="2862" actId="164"/>
          <ac:cxnSpMkLst>
            <pc:docMk/>
            <pc:sldMk cId="1410191638" sldId="277"/>
            <ac:cxnSpMk id="49" creationId="{C76D1B5D-F23C-25E0-EB1B-C9B0345D2F0A}"/>
          </ac:cxnSpMkLst>
        </pc:cxnChg>
        <pc:cxnChg chg="add del mod">
          <ac:chgData name="Xuls VF" userId="fb759f44b0b40c1d" providerId="LiveId" clId="{4F0126F6-29AD-457D-9F6D-BC16BD177412}" dt="2024-10-11T10:59:19.496" v="2674" actId="478"/>
          <ac:cxnSpMkLst>
            <pc:docMk/>
            <pc:sldMk cId="1410191638" sldId="277"/>
            <ac:cxnSpMk id="50" creationId="{A2AC628C-E80B-725B-880F-A775CA9E3E6C}"/>
          </ac:cxnSpMkLst>
        </pc:cxnChg>
        <pc:cxnChg chg="add del mod topLvl">
          <ac:chgData name="Xuls VF" userId="fb759f44b0b40c1d" providerId="LiveId" clId="{4F0126F6-29AD-457D-9F6D-BC16BD177412}" dt="2024-10-11T11:09:32.911" v="2832" actId="478"/>
          <ac:cxnSpMkLst>
            <pc:docMk/>
            <pc:sldMk cId="1410191638" sldId="277"/>
            <ac:cxnSpMk id="51" creationId="{764B1261-84EE-9A13-CEBE-867A90EC0FCD}"/>
          </ac:cxnSpMkLst>
        </pc:cxnChg>
        <pc:cxnChg chg="add del mod topLvl">
          <ac:chgData name="Xuls VF" userId="fb759f44b0b40c1d" providerId="LiveId" clId="{4F0126F6-29AD-457D-9F6D-BC16BD177412}" dt="2024-10-11T11:10:04.127" v="2838" actId="478"/>
          <ac:cxnSpMkLst>
            <pc:docMk/>
            <pc:sldMk cId="1410191638" sldId="277"/>
            <ac:cxnSpMk id="56" creationId="{7E016335-6598-CBBE-E4B0-E1058D1F2718}"/>
          </ac:cxnSpMkLst>
        </pc:cxnChg>
        <pc:cxnChg chg="add mod topLvl">
          <ac:chgData name="Xuls VF" userId="fb759f44b0b40c1d" providerId="LiveId" clId="{4F0126F6-29AD-457D-9F6D-BC16BD177412}" dt="2024-10-11T12:28:36.549" v="3016" actId="478"/>
          <ac:cxnSpMkLst>
            <pc:docMk/>
            <pc:sldMk cId="1410191638" sldId="277"/>
            <ac:cxnSpMk id="57" creationId="{5D6CD15E-2FCB-DE41-ED95-F34A661512CC}"/>
          </ac:cxnSpMkLst>
        </pc:cxnChg>
        <pc:cxnChg chg="add del mod">
          <ac:chgData name="Xuls VF" userId="fb759f44b0b40c1d" providerId="LiveId" clId="{4F0126F6-29AD-457D-9F6D-BC16BD177412}" dt="2024-10-11T11:03:27.281" v="2747" actId="478"/>
          <ac:cxnSpMkLst>
            <pc:docMk/>
            <pc:sldMk cId="1410191638" sldId="277"/>
            <ac:cxnSpMk id="94" creationId="{D961FFB9-D604-18AB-711E-DC0C8C0CD769}"/>
          </ac:cxnSpMkLst>
        </pc:cxnChg>
        <pc:cxnChg chg="add mod topLvl">
          <ac:chgData name="Xuls VF" userId="fb759f44b0b40c1d" providerId="LiveId" clId="{4F0126F6-29AD-457D-9F6D-BC16BD177412}" dt="2024-10-11T12:28:36.549" v="3016" actId="478"/>
          <ac:cxnSpMkLst>
            <pc:docMk/>
            <pc:sldMk cId="1410191638" sldId="277"/>
            <ac:cxnSpMk id="96" creationId="{786AB49F-72CA-C28D-CE77-0A039A386E4A}"/>
          </ac:cxnSpMkLst>
        </pc:cxnChg>
        <pc:cxnChg chg="add mod topLvl">
          <ac:chgData name="Xuls VF" userId="fb759f44b0b40c1d" providerId="LiveId" clId="{4F0126F6-29AD-457D-9F6D-BC16BD177412}" dt="2024-10-11T12:28:36.549" v="3016" actId="478"/>
          <ac:cxnSpMkLst>
            <pc:docMk/>
            <pc:sldMk cId="1410191638" sldId="277"/>
            <ac:cxnSpMk id="101" creationId="{432D2856-FC08-8F92-C0A3-BE4F9C624F22}"/>
          </ac:cxnSpMkLst>
        </pc:cxnChg>
        <pc:cxnChg chg="mod">
          <ac:chgData name="Xuls VF" userId="fb759f44b0b40c1d" providerId="LiveId" clId="{4F0126F6-29AD-457D-9F6D-BC16BD177412}" dt="2024-10-11T12:28:37.504" v="3017"/>
          <ac:cxnSpMkLst>
            <pc:docMk/>
            <pc:sldMk cId="1410191638" sldId="277"/>
            <ac:cxnSpMk id="144" creationId="{6A9048C1-5A84-84CF-CD8F-D23C925914BE}"/>
          </ac:cxnSpMkLst>
        </pc:cxnChg>
        <pc:cxnChg chg="mod">
          <ac:chgData name="Xuls VF" userId="fb759f44b0b40c1d" providerId="LiveId" clId="{4F0126F6-29AD-457D-9F6D-BC16BD177412}" dt="2024-10-11T12:28:37.504" v="3017"/>
          <ac:cxnSpMkLst>
            <pc:docMk/>
            <pc:sldMk cId="1410191638" sldId="277"/>
            <ac:cxnSpMk id="145" creationId="{024B59EF-E69D-5FFC-63C4-5358DD98D5BC}"/>
          </ac:cxnSpMkLst>
        </pc:cxnChg>
        <pc:cxnChg chg="mod">
          <ac:chgData name="Xuls VF" userId="fb759f44b0b40c1d" providerId="LiveId" clId="{4F0126F6-29AD-457D-9F6D-BC16BD177412}" dt="2024-10-11T12:28:37.504" v="3017"/>
          <ac:cxnSpMkLst>
            <pc:docMk/>
            <pc:sldMk cId="1410191638" sldId="277"/>
            <ac:cxnSpMk id="149" creationId="{AD7A7F9D-AAC7-2B0A-39E8-9AE1A107B099}"/>
          </ac:cxnSpMkLst>
        </pc:cxnChg>
        <pc:cxnChg chg="mod">
          <ac:chgData name="Xuls VF" userId="fb759f44b0b40c1d" providerId="LiveId" clId="{4F0126F6-29AD-457D-9F6D-BC16BD177412}" dt="2024-10-11T15:09:33.347" v="4540" actId="14100"/>
          <ac:cxnSpMkLst>
            <pc:docMk/>
            <pc:sldMk cId="1410191638" sldId="277"/>
            <ac:cxnSpMk id="151" creationId="{9B9E40FB-6B6E-E931-1E1E-BE8C1A2BC276}"/>
          </ac:cxnSpMkLst>
        </pc:cxnChg>
        <pc:cxnChg chg="mod">
          <ac:chgData name="Xuls VF" userId="fb759f44b0b40c1d" providerId="LiveId" clId="{4F0126F6-29AD-457D-9F6D-BC16BD177412}" dt="2024-10-11T15:09:33.347" v="4540" actId="14100"/>
          <ac:cxnSpMkLst>
            <pc:docMk/>
            <pc:sldMk cId="1410191638" sldId="277"/>
            <ac:cxnSpMk id="152" creationId="{83DB5285-6CD5-E002-28B4-F8EED5CB58C6}"/>
          </ac:cxnSpMkLst>
        </pc:cxnChg>
        <pc:cxnChg chg="mod">
          <ac:chgData name="Xuls VF" userId="fb759f44b0b40c1d" providerId="LiveId" clId="{4F0126F6-29AD-457D-9F6D-BC16BD177412}" dt="2024-10-11T15:09:33.347" v="4540" actId="14100"/>
          <ac:cxnSpMkLst>
            <pc:docMk/>
            <pc:sldMk cId="1410191638" sldId="277"/>
            <ac:cxnSpMk id="154" creationId="{9440FF17-F1F1-DF12-93A3-4C743B2937A3}"/>
          </ac:cxnSpMkLst>
        </pc:cxnChg>
        <pc:cxnChg chg="mod">
          <ac:chgData name="Xuls VF" userId="fb759f44b0b40c1d" providerId="LiveId" clId="{4F0126F6-29AD-457D-9F6D-BC16BD177412}" dt="2024-10-11T15:09:33.347" v="4540" actId="14100"/>
          <ac:cxnSpMkLst>
            <pc:docMk/>
            <pc:sldMk cId="1410191638" sldId="277"/>
            <ac:cxnSpMk id="155" creationId="{D9023809-0363-65F5-AE6E-4C6B3192FED7}"/>
          </ac:cxnSpMkLst>
        </pc:cxnChg>
        <pc:cxnChg chg="mod">
          <ac:chgData name="Xuls VF" userId="fb759f44b0b40c1d" providerId="LiveId" clId="{4F0126F6-29AD-457D-9F6D-BC16BD177412}" dt="2024-10-11T12:28:37.504" v="3017"/>
          <ac:cxnSpMkLst>
            <pc:docMk/>
            <pc:sldMk cId="1410191638" sldId="277"/>
            <ac:cxnSpMk id="157" creationId="{5BBC450C-07B0-DCF5-A379-175427B91462}"/>
          </ac:cxnSpMkLst>
        </pc:cxnChg>
        <pc:cxnChg chg="mod">
          <ac:chgData name="Xuls VF" userId="fb759f44b0b40c1d" providerId="LiveId" clId="{4F0126F6-29AD-457D-9F6D-BC16BD177412}" dt="2024-10-11T15:09:33.347" v="4540" actId="14100"/>
          <ac:cxnSpMkLst>
            <pc:docMk/>
            <pc:sldMk cId="1410191638" sldId="277"/>
            <ac:cxnSpMk id="160" creationId="{BCB4BA34-3CED-FBD6-11B0-027E7DDFE88D}"/>
          </ac:cxnSpMkLst>
        </pc:cxnChg>
        <pc:cxnChg chg="mod">
          <ac:chgData name="Xuls VF" userId="fb759f44b0b40c1d" providerId="LiveId" clId="{4F0126F6-29AD-457D-9F6D-BC16BD177412}" dt="2024-10-11T15:09:33.347" v="4540" actId="14100"/>
          <ac:cxnSpMkLst>
            <pc:docMk/>
            <pc:sldMk cId="1410191638" sldId="277"/>
            <ac:cxnSpMk id="161" creationId="{C9FABA9D-8F4A-214A-8370-F59033240B1D}"/>
          </ac:cxnSpMkLst>
        </pc:cxnChg>
      </pc:sldChg>
      <pc:sldChg chg="delSp modSp add del mod">
        <pc:chgData name="Xuls VF" userId="fb759f44b0b40c1d" providerId="LiveId" clId="{4F0126F6-29AD-457D-9F6D-BC16BD177412}" dt="2024-10-21T21:12:46.556" v="6098" actId="47"/>
        <pc:sldMkLst>
          <pc:docMk/>
          <pc:sldMk cId="928481397" sldId="278"/>
        </pc:sldMkLst>
        <pc:spChg chg="del mod">
          <ac:chgData name="Xuls VF" userId="fb759f44b0b40c1d" providerId="LiveId" clId="{4F0126F6-29AD-457D-9F6D-BC16BD177412}" dt="2024-10-11T11:56:19.836" v="2955"/>
          <ac:spMkLst>
            <pc:docMk/>
            <pc:sldMk cId="928481397" sldId="278"/>
            <ac:spMk id="3" creationId="{02D5A29D-772F-D826-0040-68C0AB060630}"/>
          </ac:spMkLst>
        </pc:spChg>
        <pc:spChg chg="mod">
          <ac:chgData name="Xuls VF" userId="fb759f44b0b40c1d" providerId="LiveId" clId="{4F0126F6-29AD-457D-9F6D-BC16BD177412}" dt="2024-10-11T11:56:18.705" v="2953" actId="20577"/>
          <ac:spMkLst>
            <pc:docMk/>
            <pc:sldMk cId="928481397" sldId="278"/>
            <ac:spMk id="29" creationId="{258C995F-9B31-0BB1-105D-A9927F9BA97D}"/>
          </ac:spMkLst>
        </pc:spChg>
      </pc:sldChg>
      <pc:sldChg chg="addSp delSp modSp add del mod">
        <pc:chgData name="Xuls VF" userId="fb759f44b0b40c1d" providerId="LiveId" clId="{4F0126F6-29AD-457D-9F6D-BC16BD177412}" dt="2024-10-11T12:38:08.633" v="3081" actId="47"/>
        <pc:sldMkLst>
          <pc:docMk/>
          <pc:sldMk cId="1392703627" sldId="279"/>
        </pc:sldMkLst>
        <pc:spChg chg="add mod">
          <ac:chgData name="Xuls VF" userId="fb759f44b0b40c1d" providerId="LiveId" clId="{4F0126F6-29AD-457D-9F6D-BC16BD177412}" dt="2024-10-11T12:28:32.537" v="3015" actId="164"/>
          <ac:spMkLst>
            <pc:docMk/>
            <pc:sldMk cId="1392703627" sldId="279"/>
            <ac:spMk id="2" creationId="{DA319B65-ED74-1E95-755D-5BA42641B803}"/>
          </ac:spMkLst>
        </pc:spChg>
        <pc:spChg chg="mod topLvl">
          <ac:chgData name="Xuls VF" userId="fb759f44b0b40c1d" providerId="LiveId" clId="{4F0126F6-29AD-457D-9F6D-BC16BD177412}" dt="2024-10-11T12:28:32.537" v="3015" actId="164"/>
          <ac:spMkLst>
            <pc:docMk/>
            <pc:sldMk cId="1392703627" sldId="279"/>
            <ac:spMk id="4" creationId="{C7C1BF65-1BAB-7AE5-D235-0DE72BBB88A8}"/>
          </ac:spMkLst>
        </pc:spChg>
        <pc:spChg chg="mod topLvl">
          <ac:chgData name="Xuls VF" userId="fb759f44b0b40c1d" providerId="LiveId" clId="{4F0126F6-29AD-457D-9F6D-BC16BD177412}" dt="2024-10-11T12:28:32.537" v="3015" actId="164"/>
          <ac:spMkLst>
            <pc:docMk/>
            <pc:sldMk cId="1392703627" sldId="279"/>
            <ac:spMk id="5" creationId="{02727B95-5AFE-7BAD-C26A-0FE2B067042E}"/>
          </ac:spMkLst>
        </pc:spChg>
        <pc:spChg chg="mod topLvl">
          <ac:chgData name="Xuls VF" userId="fb759f44b0b40c1d" providerId="LiveId" clId="{4F0126F6-29AD-457D-9F6D-BC16BD177412}" dt="2024-10-11T12:28:32.537" v="3015" actId="164"/>
          <ac:spMkLst>
            <pc:docMk/>
            <pc:sldMk cId="1392703627" sldId="279"/>
            <ac:spMk id="6" creationId="{4622569B-6E41-F5D6-32BB-1FBC2FA2605F}"/>
          </ac:spMkLst>
        </pc:spChg>
        <pc:spChg chg="mod topLvl">
          <ac:chgData name="Xuls VF" userId="fb759f44b0b40c1d" providerId="LiveId" clId="{4F0126F6-29AD-457D-9F6D-BC16BD177412}" dt="2024-10-11T12:28:32.537" v="3015" actId="164"/>
          <ac:spMkLst>
            <pc:docMk/>
            <pc:sldMk cId="1392703627" sldId="279"/>
            <ac:spMk id="9" creationId="{E321185B-5BEE-7521-0180-AE9CAA0B4CC9}"/>
          </ac:spMkLst>
        </pc:spChg>
        <pc:spChg chg="mod topLvl">
          <ac:chgData name="Xuls VF" userId="fb759f44b0b40c1d" providerId="LiveId" clId="{4F0126F6-29AD-457D-9F6D-BC16BD177412}" dt="2024-10-11T12:28:32.537" v="3015" actId="164"/>
          <ac:spMkLst>
            <pc:docMk/>
            <pc:sldMk cId="1392703627" sldId="279"/>
            <ac:spMk id="12" creationId="{0BEAE270-4E7A-E833-618F-4674BD86D135}"/>
          </ac:spMkLst>
        </pc:spChg>
        <pc:spChg chg="mod topLvl">
          <ac:chgData name="Xuls VF" userId="fb759f44b0b40c1d" providerId="LiveId" clId="{4F0126F6-29AD-457D-9F6D-BC16BD177412}" dt="2024-10-11T12:28:32.537" v="3015" actId="164"/>
          <ac:spMkLst>
            <pc:docMk/>
            <pc:sldMk cId="1392703627" sldId="279"/>
            <ac:spMk id="24" creationId="{370282EE-9A5F-8518-041F-143128EDA3BA}"/>
          </ac:spMkLst>
        </pc:spChg>
        <pc:spChg chg="mod topLvl">
          <ac:chgData name="Xuls VF" userId="fb759f44b0b40c1d" providerId="LiveId" clId="{4F0126F6-29AD-457D-9F6D-BC16BD177412}" dt="2024-10-11T12:28:32.537" v="3015" actId="164"/>
          <ac:spMkLst>
            <pc:docMk/>
            <pc:sldMk cId="1392703627" sldId="279"/>
            <ac:spMk id="58" creationId="{8AFC25A0-5EB1-F9AC-78F1-13D087E39069}"/>
          </ac:spMkLst>
        </pc:spChg>
        <pc:spChg chg="mod topLvl">
          <ac:chgData name="Xuls VF" userId="fb759f44b0b40c1d" providerId="LiveId" clId="{4F0126F6-29AD-457D-9F6D-BC16BD177412}" dt="2024-10-11T12:28:32.537" v="3015" actId="164"/>
          <ac:spMkLst>
            <pc:docMk/>
            <pc:sldMk cId="1392703627" sldId="279"/>
            <ac:spMk id="90" creationId="{5A8F977A-CBDC-7C67-08B2-89B18405B6D5}"/>
          </ac:spMkLst>
        </pc:spChg>
        <pc:spChg chg="mod topLvl">
          <ac:chgData name="Xuls VF" userId="fb759f44b0b40c1d" providerId="LiveId" clId="{4F0126F6-29AD-457D-9F6D-BC16BD177412}" dt="2024-10-11T12:28:32.537" v="3015" actId="164"/>
          <ac:spMkLst>
            <pc:docMk/>
            <pc:sldMk cId="1392703627" sldId="279"/>
            <ac:spMk id="129" creationId="{7FFBFC88-0D02-61F7-0B44-2C2C3EF6F878}"/>
          </ac:spMkLst>
        </pc:spChg>
        <pc:spChg chg="mod">
          <ac:chgData name="Xuls VF" userId="fb759f44b0b40c1d" providerId="LiveId" clId="{4F0126F6-29AD-457D-9F6D-BC16BD177412}" dt="2024-10-11T12:26:03.450" v="3014" actId="20577"/>
          <ac:spMkLst>
            <pc:docMk/>
            <pc:sldMk cId="1392703627" sldId="279"/>
            <ac:spMk id="140" creationId="{EA24EADA-0B27-EB16-8DF0-0F9BD8D6C12E}"/>
          </ac:spMkLst>
        </pc:spChg>
        <pc:grpChg chg="add mod">
          <ac:chgData name="Xuls VF" userId="fb759f44b0b40c1d" providerId="LiveId" clId="{4F0126F6-29AD-457D-9F6D-BC16BD177412}" dt="2024-10-11T12:28:32.537" v="3015" actId="164"/>
          <ac:grpSpMkLst>
            <pc:docMk/>
            <pc:sldMk cId="1392703627" sldId="279"/>
            <ac:grpSpMk id="3" creationId="{31966ADE-EDC7-819F-9658-40CE33FA16C0}"/>
          </ac:grpSpMkLst>
        </pc:grpChg>
        <pc:grpChg chg="del mod">
          <ac:chgData name="Xuls VF" userId="fb759f44b0b40c1d" providerId="LiveId" clId="{4F0126F6-29AD-457D-9F6D-BC16BD177412}" dt="2024-10-11T12:16:00.417" v="2960" actId="165"/>
          <ac:grpSpMkLst>
            <pc:docMk/>
            <pc:sldMk cId="1392703627" sldId="279"/>
            <ac:grpSpMk id="139" creationId="{DC1AB53C-1ECB-D2F8-F7B2-BA10D7FA0097}"/>
          </ac:grpSpMkLst>
        </pc:grpChg>
        <pc:picChg chg="mod">
          <ac:chgData name="Xuls VF" userId="fb759f44b0b40c1d" providerId="LiveId" clId="{4F0126F6-29AD-457D-9F6D-BC16BD177412}" dt="2024-10-11T12:30:07.436" v="3022" actId="14826"/>
          <ac:picMkLst>
            <pc:docMk/>
            <pc:sldMk cId="1392703627" sldId="279"/>
            <ac:picMk id="107" creationId="{7B061FD2-7B26-DF06-859B-A22E0665C660}"/>
          </ac:picMkLst>
        </pc:picChg>
        <pc:picChg chg="mod">
          <ac:chgData name="Xuls VF" userId="fb759f44b0b40c1d" providerId="LiveId" clId="{4F0126F6-29AD-457D-9F6D-BC16BD177412}" dt="2024-10-11T12:17:25.625" v="2967" actId="14826"/>
          <ac:picMkLst>
            <pc:docMk/>
            <pc:sldMk cId="1392703627" sldId="279"/>
            <ac:picMk id="109" creationId="{F0022EF4-B162-44E7-D6C4-4378AC31372F}"/>
          </ac:picMkLst>
        </pc:picChg>
        <pc:picChg chg="mod">
          <ac:chgData name="Xuls VF" userId="fb759f44b0b40c1d" providerId="LiveId" clId="{4F0126F6-29AD-457D-9F6D-BC16BD177412}" dt="2024-10-11T12:19:09.598" v="2970" actId="14826"/>
          <ac:picMkLst>
            <pc:docMk/>
            <pc:sldMk cId="1392703627" sldId="279"/>
            <ac:picMk id="113" creationId="{9CB1D2D8-31CA-F2C5-1FFF-57A5D2EFB82B}"/>
          </ac:picMkLst>
        </pc:picChg>
        <pc:picChg chg="mod">
          <ac:chgData name="Xuls VF" userId="fb759f44b0b40c1d" providerId="LiveId" clId="{4F0126F6-29AD-457D-9F6D-BC16BD177412}" dt="2024-10-11T12:18:43.279" v="2969" actId="14826"/>
          <ac:picMkLst>
            <pc:docMk/>
            <pc:sldMk cId="1392703627" sldId="279"/>
            <ac:picMk id="115" creationId="{E52DD192-06B9-B57C-390B-003501CB7261}"/>
          </ac:picMkLst>
        </pc:picChg>
        <pc:picChg chg="mod">
          <ac:chgData name="Xuls VF" userId="fb759f44b0b40c1d" providerId="LiveId" clId="{4F0126F6-29AD-457D-9F6D-BC16BD177412}" dt="2024-10-11T12:19:32.648" v="2971" actId="14826"/>
          <ac:picMkLst>
            <pc:docMk/>
            <pc:sldMk cId="1392703627" sldId="279"/>
            <ac:picMk id="138" creationId="{E6DD7DFE-92B0-B8DC-23F9-43E5F0AEB1ED}"/>
          </ac:picMkLst>
        </pc:picChg>
        <pc:cxnChg chg="mod topLvl">
          <ac:chgData name="Xuls VF" userId="fb759f44b0b40c1d" providerId="LiveId" clId="{4F0126F6-29AD-457D-9F6D-BC16BD177412}" dt="2024-10-11T12:28:32.537" v="3015" actId="164"/>
          <ac:cxnSpMkLst>
            <pc:docMk/>
            <pc:sldMk cId="1392703627" sldId="279"/>
            <ac:cxnSpMk id="7" creationId="{E356E8A8-1F6C-BC2E-132C-75937D56536C}"/>
          </ac:cxnSpMkLst>
        </pc:cxnChg>
        <pc:cxnChg chg="mod topLvl">
          <ac:chgData name="Xuls VF" userId="fb759f44b0b40c1d" providerId="LiveId" clId="{4F0126F6-29AD-457D-9F6D-BC16BD177412}" dt="2024-10-11T12:28:32.537" v="3015" actId="164"/>
          <ac:cxnSpMkLst>
            <pc:docMk/>
            <pc:sldMk cId="1392703627" sldId="279"/>
            <ac:cxnSpMk id="10" creationId="{5EAB71B7-C519-370D-01FC-A83BDC2B9C94}"/>
          </ac:cxnSpMkLst>
        </pc:cxnChg>
        <pc:cxnChg chg="mod topLvl">
          <ac:chgData name="Xuls VF" userId="fb759f44b0b40c1d" providerId="LiveId" clId="{4F0126F6-29AD-457D-9F6D-BC16BD177412}" dt="2024-10-11T12:28:32.537" v="3015" actId="164"/>
          <ac:cxnSpMkLst>
            <pc:docMk/>
            <pc:sldMk cId="1392703627" sldId="279"/>
            <ac:cxnSpMk id="11" creationId="{B7A4A93F-0760-A162-EBD5-0A6CF7FB6A96}"/>
          </ac:cxnSpMkLst>
        </pc:cxnChg>
        <pc:cxnChg chg="mod topLvl">
          <ac:chgData name="Xuls VF" userId="fb759f44b0b40c1d" providerId="LiveId" clId="{4F0126F6-29AD-457D-9F6D-BC16BD177412}" dt="2024-10-11T12:28:32.537" v="3015" actId="164"/>
          <ac:cxnSpMkLst>
            <pc:docMk/>
            <pc:sldMk cId="1392703627" sldId="279"/>
            <ac:cxnSpMk id="16" creationId="{6BD4EF8F-AD6B-90F2-C88C-D20B16BC8EE9}"/>
          </ac:cxnSpMkLst>
        </pc:cxnChg>
        <pc:cxnChg chg="mod topLvl">
          <ac:chgData name="Xuls VF" userId="fb759f44b0b40c1d" providerId="LiveId" clId="{4F0126F6-29AD-457D-9F6D-BC16BD177412}" dt="2024-10-11T12:28:32.537" v="3015" actId="164"/>
          <ac:cxnSpMkLst>
            <pc:docMk/>
            <pc:sldMk cId="1392703627" sldId="279"/>
            <ac:cxnSpMk id="17" creationId="{F40C1F2A-1BE7-8B39-20E9-49F5FFDA993F}"/>
          </ac:cxnSpMkLst>
        </pc:cxnChg>
        <pc:cxnChg chg="mod topLvl">
          <ac:chgData name="Xuls VF" userId="fb759f44b0b40c1d" providerId="LiveId" clId="{4F0126F6-29AD-457D-9F6D-BC16BD177412}" dt="2024-10-11T12:28:32.537" v="3015" actId="164"/>
          <ac:cxnSpMkLst>
            <pc:docMk/>
            <pc:sldMk cId="1392703627" sldId="279"/>
            <ac:cxnSpMk id="48" creationId="{E7816DF7-8A3B-06B2-3B78-3921059F7C54}"/>
          </ac:cxnSpMkLst>
        </pc:cxnChg>
        <pc:cxnChg chg="mod topLvl">
          <ac:chgData name="Xuls VF" userId="fb759f44b0b40c1d" providerId="LiveId" clId="{4F0126F6-29AD-457D-9F6D-BC16BD177412}" dt="2024-10-11T12:28:32.537" v="3015" actId="164"/>
          <ac:cxnSpMkLst>
            <pc:docMk/>
            <pc:sldMk cId="1392703627" sldId="279"/>
            <ac:cxnSpMk id="49" creationId="{C76D1B5D-F23C-25E0-EB1B-C9B0345D2F0A}"/>
          </ac:cxnSpMkLst>
        </pc:cxnChg>
        <pc:cxnChg chg="mod topLvl">
          <ac:chgData name="Xuls VF" userId="fb759f44b0b40c1d" providerId="LiveId" clId="{4F0126F6-29AD-457D-9F6D-BC16BD177412}" dt="2024-10-11T12:28:32.537" v="3015" actId="164"/>
          <ac:cxnSpMkLst>
            <pc:docMk/>
            <pc:sldMk cId="1392703627" sldId="279"/>
            <ac:cxnSpMk id="57" creationId="{5D6CD15E-2FCB-DE41-ED95-F34A661512CC}"/>
          </ac:cxnSpMkLst>
        </pc:cxnChg>
        <pc:cxnChg chg="mod topLvl">
          <ac:chgData name="Xuls VF" userId="fb759f44b0b40c1d" providerId="LiveId" clId="{4F0126F6-29AD-457D-9F6D-BC16BD177412}" dt="2024-10-11T12:28:32.537" v="3015" actId="164"/>
          <ac:cxnSpMkLst>
            <pc:docMk/>
            <pc:sldMk cId="1392703627" sldId="279"/>
            <ac:cxnSpMk id="96" creationId="{786AB49F-72CA-C28D-CE77-0A039A386E4A}"/>
          </ac:cxnSpMkLst>
        </pc:cxnChg>
        <pc:cxnChg chg="mod topLvl">
          <ac:chgData name="Xuls VF" userId="fb759f44b0b40c1d" providerId="LiveId" clId="{4F0126F6-29AD-457D-9F6D-BC16BD177412}" dt="2024-10-11T12:28:32.537" v="3015" actId="164"/>
          <ac:cxnSpMkLst>
            <pc:docMk/>
            <pc:sldMk cId="1392703627" sldId="279"/>
            <ac:cxnSpMk id="101" creationId="{432D2856-FC08-8F92-C0A3-BE4F9C624F22}"/>
          </ac:cxnSpMkLst>
        </pc:cxnChg>
      </pc:sldChg>
      <pc:sldChg chg="modSp add del mod">
        <pc:chgData name="Xuls VF" userId="fb759f44b0b40c1d" providerId="LiveId" clId="{4F0126F6-29AD-457D-9F6D-BC16BD177412}" dt="2024-10-21T21:12:47.478" v="6099" actId="47"/>
        <pc:sldMkLst>
          <pc:docMk/>
          <pc:sldMk cId="1608089927" sldId="279"/>
        </pc:sldMkLst>
        <pc:spChg chg="mod">
          <ac:chgData name="Xuls VF" userId="fb759f44b0b40c1d" providerId="LiveId" clId="{4F0126F6-29AD-457D-9F6D-BC16BD177412}" dt="2024-10-11T14:02:21.524" v="3888" actId="20577"/>
          <ac:spMkLst>
            <pc:docMk/>
            <pc:sldMk cId="1608089927" sldId="279"/>
            <ac:spMk id="29" creationId="{258C995F-9B31-0BB1-105D-A9927F9BA97D}"/>
          </ac:spMkLst>
        </pc:spChg>
      </pc:sldChg>
      <pc:sldChg chg="addSp delSp modSp add mod">
        <pc:chgData name="Xuls VF" userId="fb759f44b0b40c1d" providerId="LiveId" clId="{4F0126F6-29AD-457D-9F6D-BC16BD177412}" dt="2024-10-11T14:28:56.884" v="4072" actId="1076"/>
        <pc:sldMkLst>
          <pc:docMk/>
          <pc:sldMk cId="564469451" sldId="280"/>
        </pc:sldMkLst>
        <pc:spChg chg="add mod">
          <ac:chgData name="Xuls VF" userId="fb759f44b0b40c1d" providerId="LiveId" clId="{4F0126F6-29AD-457D-9F6D-BC16BD177412}" dt="2024-10-11T14:23:47.198" v="4057" actId="1076"/>
          <ac:spMkLst>
            <pc:docMk/>
            <pc:sldMk cId="564469451" sldId="280"/>
            <ac:spMk id="12" creationId="{4C55804D-C2D0-FBF8-1EF3-540075F68F48}"/>
          </ac:spMkLst>
        </pc:spChg>
        <pc:spChg chg="add mod">
          <ac:chgData name="Xuls VF" userId="fb759f44b0b40c1d" providerId="LiveId" clId="{4F0126F6-29AD-457D-9F6D-BC16BD177412}" dt="2024-10-11T14:23:33.425" v="4056" actId="1076"/>
          <ac:spMkLst>
            <pc:docMk/>
            <pc:sldMk cId="564469451" sldId="280"/>
            <ac:spMk id="13" creationId="{A10A3D64-C861-E0FA-8A27-4E34EDDEC99D}"/>
          </ac:spMkLst>
        </pc:spChg>
        <pc:spChg chg="add mod">
          <ac:chgData name="Xuls VF" userId="fb759f44b0b40c1d" providerId="LiveId" clId="{4F0126F6-29AD-457D-9F6D-BC16BD177412}" dt="2024-10-11T14:28:56.884" v="4072" actId="1076"/>
          <ac:spMkLst>
            <pc:docMk/>
            <pc:sldMk cId="564469451" sldId="280"/>
            <ac:spMk id="24" creationId="{B0A397B3-5BE9-63E4-FFFC-9F5F23EC86A0}"/>
          </ac:spMkLst>
        </pc:spChg>
        <pc:spChg chg="mod">
          <ac:chgData name="Xuls VF" userId="fb759f44b0b40c1d" providerId="LiveId" clId="{4F0126F6-29AD-457D-9F6D-BC16BD177412}" dt="2024-10-11T14:23:50.337" v="4058" actId="14100"/>
          <ac:spMkLst>
            <pc:docMk/>
            <pc:sldMk cId="564469451" sldId="280"/>
            <ac:spMk id="29" creationId="{258C995F-9B31-0BB1-105D-A9927F9BA97D}"/>
          </ac:spMkLst>
        </pc:spChg>
        <pc:grpChg chg="del">
          <ac:chgData name="Xuls VF" userId="fb759f44b0b40c1d" providerId="LiveId" clId="{4F0126F6-29AD-457D-9F6D-BC16BD177412}" dt="2024-10-11T14:13:59.024" v="3949" actId="478"/>
          <ac:grpSpMkLst>
            <pc:docMk/>
            <pc:sldMk cId="564469451" sldId="280"/>
            <ac:grpSpMk id="3" creationId="{46444ED3-123F-3B0C-BD5B-30152793E9A6}"/>
          </ac:grpSpMkLst>
        </pc:grpChg>
        <pc:picChg chg="add mod">
          <ac:chgData name="Xuls VF" userId="fb759f44b0b40c1d" providerId="LiveId" clId="{4F0126F6-29AD-457D-9F6D-BC16BD177412}" dt="2024-10-11T14:23:21.603" v="4045" actId="1035"/>
          <ac:picMkLst>
            <pc:docMk/>
            <pc:sldMk cId="564469451" sldId="280"/>
            <ac:picMk id="5" creationId="{F6ACF745-A097-76B5-2E1E-A09726E68E16}"/>
          </ac:picMkLst>
        </pc:picChg>
        <pc:picChg chg="add mod">
          <ac:chgData name="Xuls VF" userId="fb759f44b0b40c1d" providerId="LiveId" clId="{4F0126F6-29AD-457D-9F6D-BC16BD177412}" dt="2024-10-11T14:23:21.603" v="4045" actId="1035"/>
          <ac:picMkLst>
            <pc:docMk/>
            <pc:sldMk cId="564469451" sldId="280"/>
            <ac:picMk id="7" creationId="{57FE50C4-3559-A358-0934-B10F37450D08}"/>
          </ac:picMkLst>
        </pc:picChg>
        <pc:picChg chg="add mod">
          <ac:chgData name="Xuls VF" userId="fb759f44b0b40c1d" providerId="LiveId" clId="{4F0126F6-29AD-457D-9F6D-BC16BD177412}" dt="2024-10-11T14:23:21.603" v="4045" actId="1035"/>
          <ac:picMkLst>
            <pc:docMk/>
            <pc:sldMk cId="564469451" sldId="280"/>
            <ac:picMk id="9" creationId="{FCEBB1AE-CA4A-5AF0-7C45-07F9ECBFC64E}"/>
          </ac:picMkLst>
        </pc:picChg>
        <pc:picChg chg="add del">
          <ac:chgData name="Xuls VF" userId="fb759f44b0b40c1d" providerId="LiveId" clId="{4F0126F6-29AD-457D-9F6D-BC16BD177412}" dt="2024-10-11T14:16:44.959" v="3957" actId="478"/>
          <ac:picMkLst>
            <pc:docMk/>
            <pc:sldMk cId="564469451" sldId="280"/>
            <ac:picMk id="11" creationId="{671F4F8B-EA8E-A460-D05D-63EB889B01E3}"/>
          </ac:picMkLst>
        </pc:picChg>
        <pc:picChg chg="add mod">
          <ac:chgData name="Xuls VF" userId="fb759f44b0b40c1d" providerId="LiveId" clId="{4F0126F6-29AD-457D-9F6D-BC16BD177412}" dt="2024-10-11T14:23:29.629" v="4055" actId="1036"/>
          <ac:picMkLst>
            <pc:docMk/>
            <pc:sldMk cId="564469451" sldId="280"/>
            <ac:picMk id="15" creationId="{D189AA64-2BA0-6790-38DF-D8CA8D86558E}"/>
          </ac:picMkLst>
        </pc:picChg>
        <pc:picChg chg="add mod">
          <ac:chgData name="Xuls VF" userId="fb759f44b0b40c1d" providerId="LiveId" clId="{4F0126F6-29AD-457D-9F6D-BC16BD177412}" dt="2024-10-11T14:23:29.629" v="4055" actId="1036"/>
          <ac:picMkLst>
            <pc:docMk/>
            <pc:sldMk cId="564469451" sldId="280"/>
            <ac:picMk id="17" creationId="{09824407-AF06-5D95-0F68-391E23F2BA7A}"/>
          </ac:picMkLst>
        </pc:picChg>
        <pc:picChg chg="del">
          <ac:chgData name="Xuls VF" userId="fb759f44b0b40c1d" providerId="LiveId" clId="{4F0126F6-29AD-457D-9F6D-BC16BD177412}" dt="2024-10-11T14:13:56.276" v="3948" actId="478"/>
          <ac:picMkLst>
            <pc:docMk/>
            <pc:sldMk cId="564469451" sldId="280"/>
            <ac:picMk id="18" creationId="{9448B304-2311-F88A-B79B-1F5B50AB7E1B}"/>
          </ac:picMkLst>
        </pc:picChg>
        <pc:picChg chg="del">
          <ac:chgData name="Xuls VF" userId="fb759f44b0b40c1d" providerId="LiveId" clId="{4F0126F6-29AD-457D-9F6D-BC16BD177412}" dt="2024-10-11T14:13:54.778" v="3947" actId="478"/>
          <ac:picMkLst>
            <pc:docMk/>
            <pc:sldMk cId="564469451" sldId="280"/>
            <ac:picMk id="20" creationId="{FF17BDA6-EAF3-B20E-FDA4-EDE2135E705F}"/>
          </ac:picMkLst>
        </pc:picChg>
        <pc:picChg chg="add mod">
          <ac:chgData name="Xuls VF" userId="fb759f44b0b40c1d" providerId="LiveId" clId="{4F0126F6-29AD-457D-9F6D-BC16BD177412}" dt="2024-10-11T14:23:29.629" v="4055" actId="1036"/>
          <ac:picMkLst>
            <pc:docMk/>
            <pc:sldMk cId="564469451" sldId="280"/>
            <ac:picMk id="22" creationId="{F84CC634-7AF6-B67F-CFFE-4FB83F01E17E}"/>
          </ac:picMkLst>
        </pc:picChg>
        <pc:picChg chg="del">
          <ac:chgData name="Xuls VF" userId="fb759f44b0b40c1d" providerId="LiveId" clId="{4F0126F6-29AD-457D-9F6D-BC16BD177412}" dt="2024-10-11T14:13:47.794" v="3944" actId="478"/>
          <ac:picMkLst>
            <pc:docMk/>
            <pc:sldMk cId="564469451" sldId="280"/>
            <ac:picMk id="49" creationId="{421A79A6-440D-A8CC-DF97-616A15D76193}"/>
          </ac:picMkLst>
        </pc:picChg>
        <pc:picChg chg="del">
          <ac:chgData name="Xuls VF" userId="fb759f44b0b40c1d" providerId="LiveId" clId="{4F0126F6-29AD-457D-9F6D-BC16BD177412}" dt="2024-10-11T14:13:51.329" v="3945" actId="478"/>
          <ac:picMkLst>
            <pc:docMk/>
            <pc:sldMk cId="564469451" sldId="280"/>
            <ac:picMk id="51" creationId="{CF6CEF9C-A1DB-C5AE-8A00-DC6CFBD863FC}"/>
          </ac:picMkLst>
        </pc:picChg>
        <pc:picChg chg="del">
          <ac:chgData name="Xuls VF" userId="fb759f44b0b40c1d" providerId="LiveId" clId="{4F0126F6-29AD-457D-9F6D-BC16BD177412}" dt="2024-10-11T14:13:52.891" v="3946" actId="478"/>
          <ac:picMkLst>
            <pc:docMk/>
            <pc:sldMk cId="564469451" sldId="280"/>
            <ac:picMk id="53" creationId="{F95FCF0A-77AB-F3DE-643E-B27B1AF4DC5D}"/>
          </ac:picMkLst>
        </pc:picChg>
      </pc:sldChg>
      <pc:sldChg chg="addSp delSp modSp add del mod">
        <pc:chgData name="Xuls VF" userId="fb759f44b0b40c1d" providerId="LiveId" clId="{4F0126F6-29AD-457D-9F6D-BC16BD177412}" dt="2024-10-12T10:44:59.484" v="4833" actId="21"/>
        <pc:sldMkLst>
          <pc:docMk/>
          <pc:sldMk cId="1864529524" sldId="281"/>
        </pc:sldMkLst>
        <pc:spChg chg="add del mod">
          <ac:chgData name="Xuls VF" userId="fb759f44b0b40c1d" providerId="LiveId" clId="{4F0126F6-29AD-457D-9F6D-BC16BD177412}" dt="2024-10-12T10:44:59.484" v="4833" actId="21"/>
          <ac:spMkLst>
            <pc:docMk/>
            <pc:sldMk cId="1864529524" sldId="281"/>
            <ac:spMk id="3" creationId="{74C24530-4811-468C-BA96-AC03AC68B5A9}"/>
          </ac:spMkLst>
        </pc:spChg>
        <pc:spChg chg="mod">
          <ac:chgData name="Xuls VF" userId="fb759f44b0b40c1d" providerId="LiveId" clId="{4F0126F6-29AD-457D-9F6D-BC16BD177412}" dt="2024-10-12T10:43:41.062" v="4812" actId="1076"/>
          <ac:spMkLst>
            <pc:docMk/>
            <pc:sldMk cId="1864529524" sldId="281"/>
            <ac:spMk id="4" creationId="{B3861552-E86B-F0C3-5D82-4B4C261E81FC}"/>
          </ac:spMkLst>
        </pc:spChg>
        <pc:spChg chg="mod">
          <ac:chgData name="Xuls VF" userId="fb759f44b0b40c1d" providerId="LiveId" clId="{4F0126F6-29AD-457D-9F6D-BC16BD177412}" dt="2024-10-11T15:02:33.720" v="4511" actId="164"/>
          <ac:spMkLst>
            <pc:docMk/>
            <pc:sldMk cId="1864529524" sldId="281"/>
            <ac:spMk id="167" creationId="{EA24EADA-0B27-EB16-8DF0-0F9BD8D6C12E}"/>
          </ac:spMkLst>
        </pc:spChg>
        <pc:spChg chg="mod">
          <ac:chgData name="Xuls VF" userId="fb759f44b0b40c1d" providerId="LiveId" clId="{4F0126F6-29AD-457D-9F6D-BC16BD177412}" dt="2024-10-11T15:02:33.720" v="4511" actId="164"/>
          <ac:spMkLst>
            <pc:docMk/>
            <pc:sldMk cId="1864529524" sldId="281"/>
            <ac:spMk id="168" creationId="{68112EB6-8743-AF39-348A-AAEFB3BE1B90}"/>
          </ac:spMkLst>
        </pc:spChg>
        <pc:spChg chg="mod">
          <ac:chgData name="Xuls VF" userId="fb759f44b0b40c1d" providerId="LiveId" clId="{4F0126F6-29AD-457D-9F6D-BC16BD177412}" dt="2024-10-11T15:02:33.720" v="4511" actId="164"/>
          <ac:spMkLst>
            <pc:docMk/>
            <pc:sldMk cId="1864529524" sldId="281"/>
            <ac:spMk id="169" creationId="{28720FA0-1E2E-F189-B0E1-E8FC6A53D566}"/>
          </ac:spMkLst>
        </pc:spChg>
        <pc:spChg chg="mod">
          <ac:chgData name="Xuls VF" userId="fb759f44b0b40c1d" providerId="LiveId" clId="{4F0126F6-29AD-457D-9F6D-BC16BD177412}" dt="2024-10-12T10:43:21.713" v="4811" actId="20577"/>
          <ac:spMkLst>
            <pc:docMk/>
            <pc:sldMk cId="1864529524" sldId="281"/>
            <ac:spMk id="170" creationId="{98D1C789-D006-02C3-1632-32DA423D05B3}"/>
          </ac:spMkLst>
        </pc:spChg>
        <pc:spChg chg="del">
          <ac:chgData name="Xuls VF" userId="fb759f44b0b40c1d" providerId="LiveId" clId="{4F0126F6-29AD-457D-9F6D-BC16BD177412}" dt="2024-10-11T15:02:08.543" v="4507" actId="478"/>
          <ac:spMkLst>
            <pc:docMk/>
            <pc:sldMk cId="1864529524" sldId="281"/>
            <ac:spMk id="171" creationId="{2094ED6D-D256-B3C1-252E-5A71CE3EE897}"/>
          </ac:spMkLst>
        </pc:spChg>
        <pc:spChg chg="mod">
          <ac:chgData name="Xuls VF" userId="fb759f44b0b40c1d" providerId="LiveId" clId="{4F0126F6-29AD-457D-9F6D-BC16BD177412}" dt="2024-10-11T15:02:33.720" v="4511" actId="164"/>
          <ac:spMkLst>
            <pc:docMk/>
            <pc:sldMk cId="1864529524" sldId="281"/>
            <ac:spMk id="172" creationId="{7FB1575B-3977-2875-C527-28722CA4C13A}"/>
          </ac:spMkLst>
        </pc:spChg>
        <pc:grpChg chg="add mod">
          <ac:chgData name="Xuls VF" userId="fb759f44b0b40c1d" providerId="LiveId" clId="{4F0126F6-29AD-457D-9F6D-BC16BD177412}" dt="2024-10-11T15:02:39.032" v="4512" actId="1076"/>
          <ac:grpSpMkLst>
            <pc:docMk/>
            <pc:sldMk cId="1864529524" sldId="281"/>
            <ac:grpSpMk id="2" creationId="{1D80783D-B39D-FE18-3C9E-99B2B11DFECD}"/>
          </ac:grpSpMkLst>
        </pc:grpChg>
        <pc:picChg chg="mod">
          <ac:chgData name="Xuls VF" userId="fb759f44b0b40c1d" providerId="LiveId" clId="{4F0126F6-29AD-457D-9F6D-BC16BD177412}" dt="2024-10-11T15:02:03.418" v="4505" actId="1076"/>
          <ac:picMkLst>
            <pc:docMk/>
            <pc:sldMk cId="1864529524" sldId="281"/>
            <ac:picMk id="113" creationId="{9CB1D2D8-31CA-F2C5-1FFF-57A5D2EFB82B}"/>
          </ac:picMkLst>
        </pc:picChg>
        <pc:picChg chg="mod">
          <ac:chgData name="Xuls VF" userId="fb759f44b0b40c1d" providerId="LiveId" clId="{4F0126F6-29AD-457D-9F6D-BC16BD177412}" dt="2024-10-11T15:02:04.872" v="4506" actId="1076"/>
          <ac:picMkLst>
            <pc:docMk/>
            <pc:sldMk cId="1864529524" sldId="281"/>
            <ac:picMk id="138" creationId="{E6DD7DFE-92B0-B8DC-23F9-43E5F0AEB1ED}"/>
          </ac:picMkLst>
        </pc:picChg>
      </pc:sldChg>
      <pc:sldChg chg="modSp del mod">
        <pc:chgData name="Xuls VF" userId="fb759f44b0b40c1d" providerId="LiveId" clId="{4F0126F6-29AD-457D-9F6D-BC16BD177412}" dt="2024-10-12T12:38:36.968" v="5028" actId="2696"/>
        <pc:sldMkLst>
          <pc:docMk/>
          <pc:sldMk cId="2081366881" sldId="282"/>
        </pc:sldMkLst>
        <pc:spChg chg="mod">
          <ac:chgData name="Xuls VF" userId="fb759f44b0b40c1d" providerId="LiveId" clId="{4F0126F6-29AD-457D-9F6D-BC16BD177412}" dt="2024-10-12T12:38:08.479" v="5026" actId="20577"/>
          <ac:spMkLst>
            <pc:docMk/>
            <pc:sldMk cId="2081366881" sldId="282"/>
            <ac:spMk id="189" creationId="{8F21B5E7-BEDE-9E69-72E0-152252389D62}"/>
          </ac:spMkLst>
        </pc:spChg>
      </pc:sldChg>
      <pc:sldChg chg="addSp delSp modSp mod">
        <pc:chgData name="Xuls VF" userId="fb759f44b0b40c1d" providerId="LiveId" clId="{4F0126F6-29AD-457D-9F6D-BC16BD177412}" dt="2024-10-14T19:54:25.864" v="6094" actId="1076"/>
        <pc:sldMkLst>
          <pc:docMk/>
          <pc:sldMk cId="884472779" sldId="283"/>
        </pc:sldMkLst>
        <pc:spChg chg="mod">
          <ac:chgData name="Xuls VF" userId="fb759f44b0b40c1d" providerId="LiveId" clId="{4F0126F6-29AD-457D-9F6D-BC16BD177412}" dt="2024-10-14T19:54:22.082" v="6093" actId="20577"/>
          <ac:spMkLst>
            <pc:docMk/>
            <pc:sldMk cId="884472779" sldId="283"/>
            <ac:spMk id="3" creationId="{865DD718-3494-DEDD-59C0-4180B6678439}"/>
          </ac:spMkLst>
        </pc:spChg>
        <pc:picChg chg="del">
          <ac:chgData name="Xuls VF" userId="fb759f44b0b40c1d" providerId="LiveId" clId="{4F0126F6-29AD-457D-9F6D-BC16BD177412}" dt="2024-10-14T19:53:30.070" v="6015" actId="478"/>
          <ac:picMkLst>
            <pc:docMk/>
            <pc:sldMk cId="884472779" sldId="283"/>
            <ac:picMk id="5" creationId="{30BA75D0-C343-E0C9-C5DB-D4F2F91E1D49}"/>
          </ac:picMkLst>
        </pc:picChg>
        <pc:picChg chg="add mod">
          <ac:chgData name="Xuls VF" userId="fb759f44b0b40c1d" providerId="LiveId" clId="{4F0126F6-29AD-457D-9F6D-BC16BD177412}" dt="2024-10-14T19:54:25.864" v="6094" actId="1076"/>
          <ac:picMkLst>
            <pc:docMk/>
            <pc:sldMk cId="884472779" sldId="283"/>
            <ac:picMk id="6" creationId="{B518FD84-E0C1-ACC6-B590-7F7FD384EA93}"/>
          </ac:picMkLst>
        </pc:picChg>
      </pc:sldChg>
      <pc:sldChg chg="addSp delSp modSp del mod">
        <pc:chgData name="Xuls VF" userId="fb759f44b0b40c1d" providerId="LiveId" clId="{4F0126F6-29AD-457D-9F6D-BC16BD177412}" dt="2024-10-24T08:23:20.409" v="6322" actId="47"/>
        <pc:sldMkLst>
          <pc:docMk/>
          <pc:sldMk cId="1542479122" sldId="284"/>
        </pc:sldMkLst>
        <pc:spChg chg="add del mod">
          <ac:chgData name="Xuls VF" userId="fb759f44b0b40c1d" providerId="LiveId" clId="{4F0126F6-29AD-457D-9F6D-BC16BD177412}" dt="2024-10-14T13:09:15.782" v="5479" actId="1076"/>
          <ac:spMkLst>
            <pc:docMk/>
            <pc:sldMk cId="1542479122" sldId="284"/>
            <ac:spMk id="14" creationId="{CDF1290E-6E2A-8293-5B7E-5615C27F72AF}"/>
          </ac:spMkLst>
        </pc:spChg>
        <pc:spChg chg="mod">
          <ac:chgData name="Xuls VF" userId="fb759f44b0b40c1d" providerId="LiveId" clId="{4F0126F6-29AD-457D-9F6D-BC16BD177412}" dt="2024-10-14T13:09:00.918" v="5473"/>
          <ac:spMkLst>
            <pc:docMk/>
            <pc:sldMk cId="1542479122" sldId="284"/>
            <ac:spMk id="20" creationId="{29BC64D2-018E-9776-22C0-63EC2D3EE3B0}"/>
          </ac:spMkLst>
        </pc:spChg>
        <pc:spChg chg="mod">
          <ac:chgData name="Xuls VF" userId="fb759f44b0b40c1d" providerId="LiveId" clId="{4F0126F6-29AD-457D-9F6D-BC16BD177412}" dt="2024-10-14T13:09:00.918" v="5473"/>
          <ac:spMkLst>
            <pc:docMk/>
            <pc:sldMk cId="1542479122" sldId="284"/>
            <ac:spMk id="21" creationId="{3A2BFEED-3561-9847-9037-C8121960DF1B}"/>
          </ac:spMkLst>
        </pc:spChg>
        <pc:spChg chg="mod">
          <ac:chgData name="Xuls VF" userId="fb759f44b0b40c1d" providerId="LiveId" clId="{4F0126F6-29AD-457D-9F6D-BC16BD177412}" dt="2024-10-14T13:09:00.918" v="5473"/>
          <ac:spMkLst>
            <pc:docMk/>
            <pc:sldMk cId="1542479122" sldId="284"/>
            <ac:spMk id="25" creationId="{BE738869-82B8-1634-44C6-A7ADC6748E00}"/>
          </ac:spMkLst>
        </pc:spChg>
        <pc:spChg chg="mod">
          <ac:chgData name="Xuls VF" userId="fb759f44b0b40c1d" providerId="LiveId" clId="{4F0126F6-29AD-457D-9F6D-BC16BD177412}" dt="2024-10-14T13:09:00.918" v="5473"/>
          <ac:spMkLst>
            <pc:docMk/>
            <pc:sldMk cId="1542479122" sldId="284"/>
            <ac:spMk id="27" creationId="{D49B3ECE-FB88-06C1-8104-551201FB67F5}"/>
          </ac:spMkLst>
        </pc:spChg>
        <pc:spChg chg="mod">
          <ac:chgData name="Xuls VF" userId="fb759f44b0b40c1d" providerId="LiveId" clId="{4F0126F6-29AD-457D-9F6D-BC16BD177412}" dt="2024-10-14T13:09:00.918" v="5473"/>
          <ac:spMkLst>
            <pc:docMk/>
            <pc:sldMk cId="1542479122" sldId="284"/>
            <ac:spMk id="29" creationId="{62713F4E-7041-7750-4926-8CADBFA49E5A}"/>
          </ac:spMkLst>
        </pc:spChg>
        <pc:spChg chg="mod">
          <ac:chgData name="Xuls VF" userId="fb759f44b0b40c1d" providerId="LiveId" clId="{4F0126F6-29AD-457D-9F6D-BC16BD177412}" dt="2024-10-14T13:09:00.918" v="5473"/>
          <ac:spMkLst>
            <pc:docMk/>
            <pc:sldMk cId="1542479122" sldId="284"/>
            <ac:spMk id="32" creationId="{E6175756-FA98-1372-541B-E01136C51E91}"/>
          </ac:spMkLst>
        </pc:spChg>
        <pc:spChg chg="mod">
          <ac:chgData name="Xuls VF" userId="fb759f44b0b40c1d" providerId="LiveId" clId="{4F0126F6-29AD-457D-9F6D-BC16BD177412}" dt="2024-10-14T13:25:28.113" v="6011" actId="14100"/>
          <ac:spMkLst>
            <pc:docMk/>
            <pc:sldMk cId="1542479122" sldId="284"/>
            <ac:spMk id="34" creationId="{18C8CF6C-04BA-29B9-AA9A-4B8E96735F47}"/>
          </ac:spMkLst>
        </pc:spChg>
        <pc:spChg chg="mod">
          <ac:chgData name="Xuls VF" userId="fb759f44b0b40c1d" providerId="LiveId" clId="{4F0126F6-29AD-457D-9F6D-BC16BD177412}" dt="2024-10-14T13:09:00.918" v="5473"/>
          <ac:spMkLst>
            <pc:docMk/>
            <pc:sldMk cId="1542479122" sldId="284"/>
            <ac:spMk id="41" creationId="{7BC7FCA8-57BE-E678-8DE6-7DD3C61B33A1}"/>
          </ac:spMkLst>
        </pc:spChg>
        <pc:spChg chg="mod">
          <ac:chgData name="Xuls VF" userId="fb759f44b0b40c1d" providerId="LiveId" clId="{4F0126F6-29AD-457D-9F6D-BC16BD177412}" dt="2024-10-14T13:09:00.918" v="5473"/>
          <ac:spMkLst>
            <pc:docMk/>
            <pc:sldMk cId="1542479122" sldId="284"/>
            <ac:spMk id="42" creationId="{C1878EB0-23D2-C459-55CA-905DF4D2C544}"/>
          </ac:spMkLst>
        </pc:spChg>
        <pc:spChg chg="mod">
          <ac:chgData name="Xuls VF" userId="fb759f44b0b40c1d" providerId="LiveId" clId="{4F0126F6-29AD-457D-9F6D-BC16BD177412}" dt="2024-10-14T13:09:00.918" v="5473"/>
          <ac:spMkLst>
            <pc:docMk/>
            <pc:sldMk cId="1542479122" sldId="284"/>
            <ac:spMk id="43" creationId="{0EEB9B57-6B8C-A7F2-7F05-01C53BF2960C}"/>
          </ac:spMkLst>
        </pc:spChg>
        <pc:spChg chg="mod">
          <ac:chgData name="Xuls VF" userId="fb759f44b0b40c1d" providerId="LiveId" clId="{4F0126F6-29AD-457D-9F6D-BC16BD177412}" dt="2024-10-14T13:09:00.918" v="5473"/>
          <ac:spMkLst>
            <pc:docMk/>
            <pc:sldMk cId="1542479122" sldId="284"/>
            <ac:spMk id="44" creationId="{A808F48F-8915-6B5A-77A5-B69F58F8C347}"/>
          </ac:spMkLst>
        </pc:spChg>
        <pc:spChg chg="mod">
          <ac:chgData name="Xuls VF" userId="fb759f44b0b40c1d" providerId="LiveId" clId="{4F0126F6-29AD-457D-9F6D-BC16BD177412}" dt="2024-10-14T13:09:00.918" v="5473"/>
          <ac:spMkLst>
            <pc:docMk/>
            <pc:sldMk cId="1542479122" sldId="284"/>
            <ac:spMk id="46" creationId="{C32C814B-71FE-00C7-BFE4-111B3FA394A2}"/>
          </ac:spMkLst>
        </pc:spChg>
        <pc:spChg chg="mod">
          <ac:chgData name="Xuls VF" userId="fb759f44b0b40c1d" providerId="LiveId" clId="{4F0126F6-29AD-457D-9F6D-BC16BD177412}" dt="2024-10-14T13:09:00.918" v="5473"/>
          <ac:spMkLst>
            <pc:docMk/>
            <pc:sldMk cId="1542479122" sldId="284"/>
            <ac:spMk id="47" creationId="{358D4CE9-73E8-DCAC-4EC1-311F5D1D182F}"/>
          </ac:spMkLst>
        </pc:spChg>
        <pc:spChg chg="mod">
          <ac:chgData name="Xuls VF" userId="fb759f44b0b40c1d" providerId="LiveId" clId="{4F0126F6-29AD-457D-9F6D-BC16BD177412}" dt="2024-10-14T13:24:27.383" v="6005" actId="1076"/>
          <ac:spMkLst>
            <pc:docMk/>
            <pc:sldMk cId="1542479122" sldId="284"/>
            <ac:spMk id="85" creationId="{7FD743D5-D100-B2C4-1E41-571252B4DD70}"/>
          </ac:spMkLst>
        </pc:spChg>
        <pc:grpChg chg="add mod">
          <ac:chgData name="Xuls VF" userId="fb759f44b0b40c1d" providerId="LiveId" clId="{4F0126F6-29AD-457D-9F6D-BC16BD177412}" dt="2024-10-14T13:09:52.584" v="5486" actId="1076"/>
          <ac:grpSpMkLst>
            <pc:docMk/>
            <pc:sldMk cId="1542479122" sldId="284"/>
            <ac:grpSpMk id="2" creationId="{6858BC77-26C5-7286-FFC1-946743B6661A}"/>
          </ac:grpSpMkLst>
        </pc:grpChg>
        <pc:grpChg chg="mod">
          <ac:chgData name="Xuls VF" userId="fb759f44b0b40c1d" providerId="LiveId" clId="{4F0126F6-29AD-457D-9F6D-BC16BD177412}" dt="2024-10-14T13:09:29.962" v="5481" actId="1076"/>
          <ac:grpSpMkLst>
            <pc:docMk/>
            <pc:sldMk cId="1542479122" sldId="284"/>
            <ac:grpSpMk id="78" creationId="{94CB594B-C4FB-E3DA-CDA6-4CFD2DBE39D8}"/>
          </ac:grpSpMkLst>
        </pc:grpChg>
        <pc:cxnChg chg="mod">
          <ac:chgData name="Xuls VF" userId="fb759f44b0b40c1d" providerId="LiveId" clId="{4F0126F6-29AD-457D-9F6D-BC16BD177412}" dt="2024-10-14T13:09:00.918" v="5473"/>
          <ac:cxnSpMkLst>
            <pc:docMk/>
            <pc:sldMk cId="1542479122" sldId="284"/>
            <ac:cxnSpMk id="3" creationId="{7356AE84-F566-54A5-A4D6-CD1BFCE03FAD}"/>
          </ac:cxnSpMkLst>
        </pc:cxnChg>
        <pc:cxnChg chg="mod">
          <ac:chgData name="Xuls VF" userId="fb759f44b0b40c1d" providerId="LiveId" clId="{4F0126F6-29AD-457D-9F6D-BC16BD177412}" dt="2024-10-14T13:09:00.918" v="5473"/>
          <ac:cxnSpMkLst>
            <pc:docMk/>
            <pc:sldMk cId="1542479122" sldId="284"/>
            <ac:cxnSpMk id="4" creationId="{0B722625-A537-BCB3-2D1C-B9EB19C0A754}"/>
          </ac:cxnSpMkLst>
        </pc:cxnChg>
        <pc:cxnChg chg="mod">
          <ac:chgData name="Xuls VF" userId="fb759f44b0b40c1d" providerId="LiveId" clId="{4F0126F6-29AD-457D-9F6D-BC16BD177412}" dt="2024-10-14T13:09:00.918" v="5473"/>
          <ac:cxnSpMkLst>
            <pc:docMk/>
            <pc:sldMk cId="1542479122" sldId="284"/>
            <ac:cxnSpMk id="12" creationId="{11B06570-AFF9-65B0-B3D4-457BCEEF486E}"/>
          </ac:cxnSpMkLst>
        </pc:cxnChg>
        <pc:cxnChg chg="mod">
          <ac:chgData name="Xuls VF" userId="fb759f44b0b40c1d" providerId="LiveId" clId="{4F0126F6-29AD-457D-9F6D-BC16BD177412}" dt="2024-10-14T13:09:15.782" v="5479" actId="1076"/>
          <ac:cxnSpMkLst>
            <pc:docMk/>
            <pc:sldMk cId="1542479122" sldId="284"/>
            <ac:cxnSpMk id="16" creationId="{FC3CF249-0469-E47E-63D7-A5C4060359C2}"/>
          </ac:cxnSpMkLst>
        </pc:cxnChg>
        <pc:cxnChg chg="mod">
          <ac:chgData name="Xuls VF" userId="fb759f44b0b40c1d" providerId="LiveId" clId="{4F0126F6-29AD-457D-9F6D-BC16BD177412}" dt="2024-10-14T13:09:00.918" v="5473"/>
          <ac:cxnSpMkLst>
            <pc:docMk/>
            <pc:sldMk cId="1542479122" sldId="284"/>
            <ac:cxnSpMk id="26" creationId="{21BCC696-CDE5-E247-ACED-E82BDF7B5707}"/>
          </ac:cxnSpMkLst>
        </pc:cxnChg>
        <pc:cxnChg chg="mod">
          <ac:chgData name="Xuls VF" userId="fb759f44b0b40c1d" providerId="LiveId" clId="{4F0126F6-29AD-457D-9F6D-BC16BD177412}" dt="2024-10-14T13:09:00.918" v="5473"/>
          <ac:cxnSpMkLst>
            <pc:docMk/>
            <pc:sldMk cId="1542479122" sldId="284"/>
            <ac:cxnSpMk id="28" creationId="{15237BD7-A8EA-37A0-9926-905499863718}"/>
          </ac:cxnSpMkLst>
        </pc:cxnChg>
        <pc:cxnChg chg="mod">
          <ac:chgData name="Xuls VF" userId="fb759f44b0b40c1d" providerId="LiveId" clId="{4F0126F6-29AD-457D-9F6D-BC16BD177412}" dt="2024-10-14T13:09:00.918" v="5473"/>
          <ac:cxnSpMkLst>
            <pc:docMk/>
            <pc:sldMk cId="1542479122" sldId="284"/>
            <ac:cxnSpMk id="30" creationId="{4FA7850D-66F4-A0FE-149B-EB234C335CF8}"/>
          </ac:cxnSpMkLst>
        </pc:cxnChg>
        <pc:cxnChg chg="mod">
          <ac:chgData name="Xuls VF" userId="fb759f44b0b40c1d" providerId="LiveId" clId="{4F0126F6-29AD-457D-9F6D-BC16BD177412}" dt="2024-10-14T13:09:00.918" v="5473"/>
          <ac:cxnSpMkLst>
            <pc:docMk/>
            <pc:sldMk cId="1542479122" sldId="284"/>
            <ac:cxnSpMk id="31" creationId="{C3B4915F-3EC3-A0D2-1FC7-33E13DEDF840}"/>
          </ac:cxnSpMkLst>
        </pc:cxnChg>
        <pc:cxnChg chg="mod">
          <ac:chgData name="Xuls VF" userId="fb759f44b0b40c1d" providerId="LiveId" clId="{4F0126F6-29AD-457D-9F6D-BC16BD177412}" dt="2024-10-14T13:25:28.113" v="6011" actId="14100"/>
          <ac:cxnSpMkLst>
            <pc:docMk/>
            <pc:sldMk cId="1542479122" sldId="284"/>
            <ac:cxnSpMk id="33" creationId="{A1AE661E-6E2F-2888-A069-EC63C95B7503}"/>
          </ac:cxnSpMkLst>
        </pc:cxnChg>
        <pc:cxnChg chg="mod">
          <ac:chgData name="Xuls VF" userId="fb759f44b0b40c1d" providerId="LiveId" clId="{4F0126F6-29AD-457D-9F6D-BC16BD177412}" dt="2024-10-14T13:09:00.918" v="5473"/>
          <ac:cxnSpMkLst>
            <pc:docMk/>
            <pc:sldMk cId="1542479122" sldId="284"/>
            <ac:cxnSpMk id="35" creationId="{DA54D701-C2C2-66DC-DC1F-36C5EEE66EEB}"/>
          </ac:cxnSpMkLst>
        </pc:cxnChg>
        <pc:cxnChg chg="mod">
          <ac:chgData name="Xuls VF" userId="fb759f44b0b40c1d" providerId="LiveId" clId="{4F0126F6-29AD-457D-9F6D-BC16BD177412}" dt="2024-10-14T13:09:00.918" v="5473"/>
          <ac:cxnSpMkLst>
            <pc:docMk/>
            <pc:sldMk cId="1542479122" sldId="284"/>
            <ac:cxnSpMk id="45" creationId="{9F28D6CC-49DD-CD7B-DFF6-FD7CA4FA5E0E}"/>
          </ac:cxnSpMkLst>
        </pc:cxnChg>
        <pc:cxnChg chg="mod">
          <ac:chgData name="Xuls VF" userId="fb759f44b0b40c1d" providerId="LiveId" clId="{4F0126F6-29AD-457D-9F6D-BC16BD177412}" dt="2024-10-14T13:09:00.918" v="5473"/>
          <ac:cxnSpMkLst>
            <pc:docMk/>
            <pc:sldMk cId="1542479122" sldId="284"/>
            <ac:cxnSpMk id="48" creationId="{8C521C8A-8EF6-721E-7DAB-55D06AA5B392}"/>
          </ac:cxnSpMkLst>
        </pc:cxnChg>
      </pc:sldChg>
      <pc:sldChg chg="addSp delSp modSp mod">
        <pc:chgData name="Xuls VF" userId="fb759f44b0b40c1d" providerId="LiveId" clId="{4F0126F6-29AD-457D-9F6D-BC16BD177412}" dt="2024-10-24T08:23:44.742" v="6323" actId="478"/>
        <pc:sldMkLst>
          <pc:docMk/>
          <pc:sldMk cId="905588154" sldId="285"/>
        </pc:sldMkLst>
        <pc:spChg chg="add mod">
          <ac:chgData name="Xuls VF" userId="fb759f44b0b40c1d" providerId="LiveId" clId="{4F0126F6-29AD-457D-9F6D-BC16BD177412}" dt="2024-10-14T13:20:37.917" v="6004" actId="1076"/>
          <ac:spMkLst>
            <pc:docMk/>
            <pc:sldMk cId="905588154" sldId="285"/>
            <ac:spMk id="2" creationId="{AF1E3291-D846-3317-0B40-51752336735F}"/>
          </ac:spMkLst>
        </pc:spChg>
        <pc:spChg chg="add mod">
          <ac:chgData name="Xuls VF" userId="fb759f44b0b40c1d" providerId="LiveId" clId="{4F0126F6-29AD-457D-9F6D-BC16BD177412}" dt="2024-10-14T13:20:34.535" v="6003" actId="1076"/>
          <ac:spMkLst>
            <pc:docMk/>
            <pc:sldMk cId="905588154" sldId="285"/>
            <ac:spMk id="3" creationId="{900DAD46-A310-D556-0443-D0E3EC76672F}"/>
          </ac:spMkLst>
        </pc:spChg>
        <pc:spChg chg="add del mod">
          <ac:chgData name="Xuls VF" userId="fb759f44b0b40c1d" providerId="LiveId" clId="{4F0126F6-29AD-457D-9F6D-BC16BD177412}" dt="2024-10-14T13:12:55.639" v="5524" actId="478"/>
          <ac:spMkLst>
            <pc:docMk/>
            <pc:sldMk cId="905588154" sldId="285"/>
            <ac:spMk id="4" creationId="{9399BA1B-4211-A072-FEE3-E3C2A457A217}"/>
          </ac:spMkLst>
        </pc:spChg>
        <pc:spChg chg="add del">
          <ac:chgData name="Xuls VF" userId="fb759f44b0b40c1d" providerId="LiveId" clId="{4F0126F6-29AD-457D-9F6D-BC16BD177412}" dt="2024-10-13T10:23:56.240" v="5275" actId="22"/>
          <ac:spMkLst>
            <pc:docMk/>
            <pc:sldMk cId="905588154" sldId="285"/>
            <ac:spMk id="5" creationId="{608E90E2-EC58-D190-861D-9506AABCCA2B}"/>
          </ac:spMkLst>
        </pc:spChg>
        <pc:spChg chg="add del mod">
          <ac:chgData name="Xuls VF" userId="fb759f44b0b40c1d" providerId="LiveId" clId="{4F0126F6-29AD-457D-9F6D-BC16BD177412}" dt="2024-10-14T12:59:37.536" v="5450" actId="478"/>
          <ac:spMkLst>
            <pc:docMk/>
            <pc:sldMk cId="905588154" sldId="285"/>
            <ac:spMk id="6" creationId="{DAEF1B3A-0EB5-9CDC-E78B-011DF8D24EE1}"/>
          </ac:spMkLst>
        </pc:spChg>
        <pc:spChg chg="mod">
          <ac:chgData name="Xuls VF" userId="fb759f44b0b40c1d" providerId="LiveId" clId="{4F0126F6-29AD-457D-9F6D-BC16BD177412}" dt="2024-10-14T13:11:15.647" v="5499" actId="20577"/>
          <ac:spMkLst>
            <pc:docMk/>
            <pc:sldMk cId="905588154" sldId="285"/>
            <ac:spMk id="11" creationId="{7F5A2461-28BB-F179-5FC3-49213CDF0D07}"/>
          </ac:spMkLst>
        </pc:spChg>
        <pc:spChg chg="mod">
          <ac:chgData name="Xuls VF" userId="fb759f44b0b40c1d" providerId="LiveId" clId="{4F0126F6-29AD-457D-9F6D-BC16BD177412}" dt="2024-10-14T13:12:25.935" v="5518" actId="1076"/>
          <ac:spMkLst>
            <pc:docMk/>
            <pc:sldMk cId="905588154" sldId="285"/>
            <ac:spMk id="14" creationId="{CDF1290E-6E2A-8293-5B7E-5615C27F72AF}"/>
          </ac:spMkLst>
        </pc:spChg>
        <pc:spChg chg="del mod">
          <ac:chgData name="Xuls VF" userId="fb759f44b0b40c1d" providerId="LiveId" clId="{4F0126F6-29AD-457D-9F6D-BC16BD177412}" dt="2024-10-14T13:12:00.827" v="5514" actId="478"/>
          <ac:spMkLst>
            <pc:docMk/>
            <pc:sldMk cId="905588154" sldId="285"/>
            <ac:spMk id="25" creationId="{5953964B-601B-11C9-3C0F-151AB3C1DB35}"/>
          </ac:spMkLst>
        </pc:spChg>
        <pc:spChg chg="mod">
          <ac:chgData name="Xuls VF" userId="fb759f44b0b40c1d" providerId="LiveId" clId="{4F0126F6-29AD-457D-9F6D-BC16BD177412}" dt="2024-10-14T13:13:36.624" v="5533" actId="571"/>
          <ac:spMkLst>
            <pc:docMk/>
            <pc:sldMk cId="905588154" sldId="285"/>
            <ac:spMk id="26" creationId="{48716A06-5B5B-23A1-615B-4D0D9B2EACCC}"/>
          </ac:spMkLst>
        </pc:spChg>
        <pc:spChg chg="mod">
          <ac:chgData name="Xuls VF" userId="fb759f44b0b40c1d" providerId="LiveId" clId="{4F0126F6-29AD-457D-9F6D-BC16BD177412}" dt="2024-10-14T13:13:36.624" v="5533" actId="571"/>
          <ac:spMkLst>
            <pc:docMk/>
            <pc:sldMk cId="905588154" sldId="285"/>
            <ac:spMk id="27" creationId="{40B1C1CB-FFA7-88F2-4C73-76E95F0F0567}"/>
          </ac:spMkLst>
        </pc:spChg>
        <pc:spChg chg="mod">
          <ac:chgData name="Xuls VF" userId="fb759f44b0b40c1d" providerId="LiveId" clId="{4F0126F6-29AD-457D-9F6D-BC16BD177412}" dt="2024-10-14T13:13:49.318" v="5557" actId="1035"/>
          <ac:spMkLst>
            <pc:docMk/>
            <pc:sldMk cId="905588154" sldId="285"/>
            <ac:spMk id="28" creationId="{FE33D9BA-29A7-983B-EE2F-7F6A20F0973E}"/>
          </ac:spMkLst>
        </pc:spChg>
        <pc:spChg chg="mod">
          <ac:chgData name="Xuls VF" userId="fb759f44b0b40c1d" providerId="LiveId" clId="{4F0126F6-29AD-457D-9F6D-BC16BD177412}" dt="2024-10-14T13:15:56.042" v="5641" actId="14100"/>
          <ac:spMkLst>
            <pc:docMk/>
            <pc:sldMk cId="905588154" sldId="285"/>
            <ac:spMk id="31" creationId="{D8A234F5-EFCE-DD42-BF5E-6E74E4410C28}"/>
          </ac:spMkLst>
        </pc:spChg>
        <pc:spChg chg="mod">
          <ac:chgData name="Xuls VF" userId="fb759f44b0b40c1d" providerId="LiveId" clId="{4F0126F6-29AD-457D-9F6D-BC16BD177412}" dt="2024-10-14T13:13:36.624" v="5533" actId="571"/>
          <ac:spMkLst>
            <pc:docMk/>
            <pc:sldMk cId="905588154" sldId="285"/>
            <ac:spMk id="35" creationId="{92A72E02-66EE-9316-C275-E4064DC13DEE}"/>
          </ac:spMkLst>
        </pc:spChg>
        <pc:spChg chg="del mod">
          <ac:chgData name="Xuls VF" userId="fb759f44b0b40c1d" providerId="LiveId" clId="{4F0126F6-29AD-457D-9F6D-BC16BD177412}" dt="2024-10-14T13:11:52.616" v="5510" actId="478"/>
          <ac:spMkLst>
            <pc:docMk/>
            <pc:sldMk cId="905588154" sldId="285"/>
            <ac:spMk id="40" creationId="{85FCD333-2BCA-1AF4-A711-045AD5314807}"/>
          </ac:spMkLst>
        </pc:spChg>
        <pc:spChg chg="mod">
          <ac:chgData name="Xuls VF" userId="fb759f44b0b40c1d" providerId="LiveId" clId="{4F0126F6-29AD-457D-9F6D-BC16BD177412}" dt="2024-10-14T13:13:49.318" v="5557" actId="1035"/>
          <ac:spMkLst>
            <pc:docMk/>
            <pc:sldMk cId="905588154" sldId="285"/>
            <ac:spMk id="43" creationId="{03C9FA66-9580-4F7F-4714-F4F89738DDE5}"/>
          </ac:spMkLst>
        </pc:spChg>
        <pc:spChg chg="mod">
          <ac:chgData name="Xuls VF" userId="fb759f44b0b40c1d" providerId="LiveId" clId="{4F0126F6-29AD-457D-9F6D-BC16BD177412}" dt="2024-10-14T13:13:36.624" v="5533" actId="571"/>
          <ac:spMkLst>
            <pc:docMk/>
            <pc:sldMk cId="905588154" sldId="285"/>
            <ac:spMk id="45" creationId="{8897F060-5509-E6EE-3BD6-0C42F55BE536}"/>
          </ac:spMkLst>
        </pc:spChg>
        <pc:spChg chg="mod">
          <ac:chgData name="Xuls VF" userId="fb759f44b0b40c1d" providerId="LiveId" clId="{4F0126F6-29AD-457D-9F6D-BC16BD177412}" dt="2024-10-14T13:13:36.624" v="5533" actId="571"/>
          <ac:spMkLst>
            <pc:docMk/>
            <pc:sldMk cId="905588154" sldId="285"/>
            <ac:spMk id="46" creationId="{7D788125-45A2-C9B6-AACB-7F9BBD9F94DD}"/>
          </ac:spMkLst>
        </pc:spChg>
        <pc:spChg chg="mod">
          <ac:chgData name="Xuls VF" userId="fb759f44b0b40c1d" providerId="LiveId" clId="{4F0126F6-29AD-457D-9F6D-BC16BD177412}" dt="2024-10-14T13:13:49.318" v="5557" actId="1035"/>
          <ac:spMkLst>
            <pc:docMk/>
            <pc:sldMk cId="905588154" sldId="285"/>
            <ac:spMk id="49" creationId="{1AEC549D-09B6-03A6-41DE-FAA0220F2C82}"/>
          </ac:spMkLst>
        </pc:spChg>
        <pc:spChg chg="mod">
          <ac:chgData name="Xuls VF" userId="fb759f44b0b40c1d" providerId="LiveId" clId="{4F0126F6-29AD-457D-9F6D-BC16BD177412}" dt="2024-10-14T13:13:49.318" v="5557" actId="1035"/>
          <ac:spMkLst>
            <pc:docMk/>
            <pc:sldMk cId="905588154" sldId="285"/>
            <ac:spMk id="50" creationId="{DBACA6F5-70F6-5B41-5A61-20AC4078101F}"/>
          </ac:spMkLst>
        </pc:spChg>
        <pc:spChg chg="mod">
          <ac:chgData name="Xuls VF" userId="fb759f44b0b40c1d" providerId="LiveId" clId="{4F0126F6-29AD-457D-9F6D-BC16BD177412}" dt="2024-10-14T13:12:58.657" v="5525"/>
          <ac:spMkLst>
            <pc:docMk/>
            <pc:sldMk cId="905588154" sldId="285"/>
            <ac:spMk id="55" creationId="{4BB42191-E0DE-9D24-3E75-97A143859F70}"/>
          </ac:spMkLst>
        </pc:spChg>
        <pc:spChg chg="mod">
          <ac:chgData name="Xuls VF" userId="fb759f44b0b40c1d" providerId="LiveId" clId="{4F0126F6-29AD-457D-9F6D-BC16BD177412}" dt="2024-10-14T13:12:58.657" v="5525"/>
          <ac:spMkLst>
            <pc:docMk/>
            <pc:sldMk cId="905588154" sldId="285"/>
            <ac:spMk id="56" creationId="{1D563727-94FE-37BB-4F34-549AA38566F7}"/>
          </ac:spMkLst>
        </pc:spChg>
        <pc:spChg chg="mod">
          <ac:chgData name="Xuls VF" userId="fb759f44b0b40c1d" providerId="LiveId" clId="{4F0126F6-29AD-457D-9F6D-BC16BD177412}" dt="2024-10-14T13:12:58.657" v="5525"/>
          <ac:spMkLst>
            <pc:docMk/>
            <pc:sldMk cId="905588154" sldId="285"/>
            <ac:spMk id="57" creationId="{44A8ABF3-B533-741A-4616-0730FF6D3BF2}"/>
          </ac:spMkLst>
        </pc:spChg>
        <pc:spChg chg="mod">
          <ac:chgData name="Xuls VF" userId="fb759f44b0b40c1d" providerId="LiveId" clId="{4F0126F6-29AD-457D-9F6D-BC16BD177412}" dt="2024-10-14T13:12:58.657" v="5525"/>
          <ac:spMkLst>
            <pc:docMk/>
            <pc:sldMk cId="905588154" sldId="285"/>
            <ac:spMk id="59" creationId="{5E50985D-A89F-CAC5-9F2F-56959250F95F}"/>
          </ac:spMkLst>
        </pc:spChg>
        <pc:spChg chg="mod">
          <ac:chgData name="Xuls VF" userId="fb759f44b0b40c1d" providerId="LiveId" clId="{4F0126F6-29AD-457D-9F6D-BC16BD177412}" dt="2024-10-14T13:12:58.657" v="5525"/>
          <ac:spMkLst>
            <pc:docMk/>
            <pc:sldMk cId="905588154" sldId="285"/>
            <ac:spMk id="63" creationId="{68CDAABA-4D20-E5E4-D38A-8DD036CEF881}"/>
          </ac:spMkLst>
        </pc:spChg>
        <pc:spChg chg="mod">
          <ac:chgData name="Xuls VF" userId="fb759f44b0b40c1d" providerId="LiveId" clId="{4F0126F6-29AD-457D-9F6D-BC16BD177412}" dt="2024-10-14T13:12:58.657" v="5525"/>
          <ac:spMkLst>
            <pc:docMk/>
            <pc:sldMk cId="905588154" sldId="285"/>
            <ac:spMk id="66" creationId="{981E60AF-4DA3-98C7-5AC3-B3B53B6A3BCE}"/>
          </ac:spMkLst>
        </pc:spChg>
        <pc:spChg chg="mod">
          <ac:chgData name="Xuls VF" userId="fb759f44b0b40c1d" providerId="LiveId" clId="{4F0126F6-29AD-457D-9F6D-BC16BD177412}" dt="2024-10-14T13:12:58.657" v="5525"/>
          <ac:spMkLst>
            <pc:docMk/>
            <pc:sldMk cId="905588154" sldId="285"/>
            <ac:spMk id="68" creationId="{C8254D09-F5A6-2604-96ED-9E5CF9DC7612}"/>
          </ac:spMkLst>
        </pc:spChg>
        <pc:spChg chg="mod">
          <ac:chgData name="Xuls VF" userId="fb759f44b0b40c1d" providerId="LiveId" clId="{4F0126F6-29AD-457D-9F6D-BC16BD177412}" dt="2024-10-14T13:12:58.657" v="5525"/>
          <ac:spMkLst>
            <pc:docMk/>
            <pc:sldMk cId="905588154" sldId="285"/>
            <ac:spMk id="69" creationId="{4C1F9ABD-F61E-AC04-672F-AC676F244F0F}"/>
          </ac:spMkLst>
        </pc:spChg>
        <pc:spChg chg="mod">
          <ac:chgData name="Xuls VF" userId="fb759f44b0b40c1d" providerId="LiveId" clId="{4F0126F6-29AD-457D-9F6D-BC16BD177412}" dt="2024-10-14T13:12:58.657" v="5525"/>
          <ac:spMkLst>
            <pc:docMk/>
            <pc:sldMk cId="905588154" sldId="285"/>
            <ac:spMk id="72" creationId="{E00E0DD9-75E4-ABEA-3335-390ECCFF30D0}"/>
          </ac:spMkLst>
        </pc:spChg>
        <pc:spChg chg="mod">
          <ac:chgData name="Xuls VF" userId="fb759f44b0b40c1d" providerId="LiveId" clId="{4F0126F6-29AD-457D-9F6D-BC16BD177412}" dt="2024-10-14T13:12:58.657" v="5525"/>
          <ac:spMkLst>
            <pc:docMk/>
            <pc:sldMk cId="905588154" sldId="285"/>
            <ac:spMk id="73" creationId="{A381CE3A-9AFA-2423-F6D2-60AB86F19337}"/>
          </ac:spMkLst>
        </pc:spChg>
        <pc:spChg chg="add mod">
          <ac:chgData name="Xuls VF" userId="fb759f44b0b40c1d" providerId="LiveId" clId="{4F0126F6-29AD-457D-9F6D-BC16BD177412}" dt="2024-10-14T13:13:36.624" v="5533" actId="571"/>
          <ac:spMkLst>
            <pc:docMk/>
            <pc:sldMk cId="905588154" sldId="285"/>
            <ac:spMk id="95" creationId="{5A3B670D-0C68-7A71-F87F-FA864A4BD020}"/>
          </ac:spMkLst>
        </pc:spChg>
        <pc:spChg chg="add mod">
          <ac:chgData name="Xuls VF" userId="fb759f44b0b40c1d" providerId="LiveId" clId="{4F0126F6-29AD-457D-9F6D-BC16BD177412}" dt="2024-10-14T13:13:36.624" v="5533" actId="571"/>
          <ac:spMkLst>
            <pc:docMk/>
            <pc:sldMk cId="905588154" sldId="285"/>
            <ac:spMk id="96" creationId="{5622E499-36F2-6D9B-120A-CD3615862B51}"/>
          </ac:spMkLst>
        </pc:spChg>
        <pc:spChg chg="add mod">
          <ac:chgData name="Xuls VF" userId="fb759f44b0b40c1d" providerId="LiveId" clId="{4F0126F6-29AD-457D-9F6D-BC16BD177412}" dt="2024-10-14T13:13:36.624" v="5533" actId="571"/>
          <ac:spMkLst>
            <pc:docMk/>
            <pc:sldMk cId="905588154" sldId="285"/>
            <ac:spMk id="97" creationId="{D0580E16-78FD-7422-2E79-CC69150ED6E6}"/>
          </ac:spMkLst>
        </pc:spChg>
        <pc:spChg chg="add mod">
          <ac:chgData name="Xuls VF" userId="fb759f44b0b40c1d" providerId="LiveId" clId="{4F0126F6-29AD-457D-9F6D-BC16BD177412}" dt="2024-10-14T13:17:54.697" v="5780" actId="164"/>
          <ac:spMkLst>
            <pc:docMk/>
            <pc:sldMk cId="905588154" sldId="285"/>
            <ac:spMk id="99" creationId="{334625BC-CA35-A09B-7B0E-C52A188B2C52}"/>
          </ac:spMkLst>
        </pc:spChg>
        <pc:spChg chg="add mod">
          <ac:chgData name="Xuls VF" userId="fb759f44b0b40c1d" providerId="LiveId" clId="{4F0126F6-29AD-457D-9F6D-BC16BD177412}" dt="2024-10-14T13:17:54.697" v="5780" actId="164"/>
          <ac:spMkLst>
            <pc:docMk/>
            <pc:sldMk cId="905588154" sldId="285"/>
            <ac:spMk id="100" creationId="{1941E609-CC91-3565-D3B9-4B3665B3FE96}"/>
          </ac:spMkLst>
        </pc:spChg>
        <pc:spChg chg="add del mod">
          <ac:chgData name="Xuls VF" userId="fb759f44b0b40c1d" providerId="LiveId" clId="{4F0126F6-29AD-457D-9F6D-BC16BD177412}" dt="2024-10-24T08:23:44.742" v="6323" actId="478"/>
          <ac:spMkLst>
            <pc:docMk/>
            <pc:sldMk cId="905588154" sldId="285"/>
            <ac:spMk id="128" creationId="{EAE1123E-823A-C6D6-A739-0E48E445D54F}"/>
          </ac:spMkLst>
        </pc:spChg>
        <pc:grpChg chg="add mod">
          <ac:chgData name="Xuls VF" userId="fb759f44b0b40c1d" providerId="LiveId" clId="{4F0126F6-29AD-457D-9F6D-BC16BD177412}" dt="2024-10-14T13:17:54.697" v="5780" actId="164"/>
          <ac:grpSpMkLst>
            <pc:docMk/>
            <pc:sldMk cId="905588154" sldId="285"/>
            <ac:grpSpMk id="12" creationId="{86B776EE-ACBF-C4CB-9D4F-217E39FAA4F5}"/>
          </ac:grpSpMkLst>
        </pc:grpChg>
        <pc:grpChg chg="add mod">
          <ac:chgData name="Xuls VF" userId="fb759f44b0b40c1d" providerId="LiveId" clId="{4F0126F6-29AD-457D-9F6D-BC16BD177412}" dt="2024-10-14T13:12:58.657" v="5525"/>
          <ac:grpSpMkLst>
            <pc:docMk/>
            <pc:sldMk cId="905588154" sldId="285"/>
            <ac:grpSpMk id="52" creationId="{FCCD5B80-E489-D86F-DA85-E940D5BB2955}"/>
          </ac:grpSpMkLst>
        </pc:grpChg>
        <pc:grpChg chg="del mod">
          <ac:chgData name="Xuls VF" userId="fb759f44b0b40c1d" providerId="LiveId" clId="{4F0126F6-29AD-457D-9F6D-BC16BD177412}" dt="2024-10-14T13:12:44.551" v="5519" actId="478"/>
          <ac:grpSpMkLst>
            <pc:docMk/>
            <pc:sldMk cId="905588154" sldId="285"/>
            <ac:grpSpMk id="62" creationId="{644AD96D-7B81-BBA2-3ABB-0CEC0CBB05BA}"/>
          </ac:grpSpMkLst>
        </pc:grpChg>
        <pc:grpChg chg="add mod">
          <ac:chgData name="Xuls VF" userId="fb759f44b0b40c1d" providerId="LiveId" clId="{4F0126F6-29AD-457D-9F6D-BC16BD177412}" dt="2024-10-14T13:17:54.697" v="5780" actId="164"/>
          <ac:grpSpMkLst>
            <pc:docMk/>
            <pc:sldMk cId="905588154" sldId="285"/>
            <ac:grpSpMk id="127" creationId="{0B71E3C2-A5FC-0283-4831-76AC29405EEC}"/>
          </ac:grpSpMkLst>
        </pc:grpChg>
        <pc:picChg chg="add del mod">
          <ac:chgData name="Xuls VF" userId="fb759f44b0b40c1d" providerId="LiveId" clId="{4F0126F6-29AD-457D-9F6D-BC16BD177412}" dt="2024-10-21T21:20:22.915" v="6100" actId="478"/>
          <ac:picMkLst>
            <pc:docMk/>
            <pc:sldMk cId="905588154" sldId="285"/>
            <ac:picMk id="5" creationId="{FCD8B271-A30A-461B-1AC6-98317FEB9F5E}"/>
          </ac:picMkLst>
        </pc:picChg>
        <pc:cxnChg chg="mod">
          <ac:chgData name="Xuls VF" userId="fb759f44b0b40c1d" providerId="LiveId" clId="{4F0126F6-29AD-457D-9F6D-BC16BD177412}" dt="2024-10-14T13:12:44.551" v="5519" actId="478"/>
          <ac:cxnSpMkLst>
            <pc:docMk/>
            <pc:sldMk cId="905588154" sldId="285"/>
            <ac:cxnSpMk id="10" creationId="{3E252154-F6E8-C2AD-F18D-C89DDA6ED527}"/>
          </ac:cxnSpMkLst>
        </pc:cxnChg>
        <pc:cxnChg chg="mod">
          <ac:chgData name="Xuls VF" userId="fb759f44b0b40c1d" providerId="LiveId" clId="{4F0126F6-29AD-457D-9F6D-BC16BD177412}" dt="2024-10-14T13:12:44.551" v="5519" actId="478"/>
          <ac:cxnSpMkLst>
            <pc:docMk/>
            <pc:sldMk cId="905588154" sldId="285"/>
            <ac:cxnSpMk id="13" creationId="{277A3244-6DA3-43F6-19B3-10DC76CD7B03}"/>
          </ac:cxnSpMkLst>
        </pc:cxnChg>
        <pc:cxnChg chg="del mod">
          <ac:chgData name="Xuls VF" userId="fb759f44b0b40c1d" providerId="LiveId" clId="{4F0126F6-29AD-457D-9F6D-BC16BD177412}" dt="2024-10-14T13:12:09.530" v="5515" actId="478"/>
          <ac:cxnSpMkLst>
            <pc:docMk/>
            <pc:sldMk cId="905588154" sldId="285"/>
            <ac:cxnSpMk id="15" creationId="{44A99605-BCDD-BEC6-0440-B95158468B20}"/>
          </ac:cxnSpMkLst>
        </pc:cxnChg>
        <pc:cxnChg chg="del mod">
          <ac:chgData name="Xuls VF" userId="fb759f44b0b40c1d" providerId="LiveId" clId="{4F0126F6-29AD-457D-9F6D-BC16BD177412}" dt="2024-10-14T13:12:21.139" v="5517" actId="478"/>
          <ac:cxnSpMkLst>
            <pc:docMk/>
            <pc:sldMk cId="905588154" sldId="285"/>
            <ac:cxnSpMk id="16" creationId="{FC3CF249-0469-E47E-63D7-A5C4060359C2}"/>
          </ac:cxnSpMkLst>
        </pc:cxnChg>
        <pc:cxnChg chg="mod">
          <ac:chgData name="Xuls VF" userId="fb759f44b0b40c1d" providerId="LiveId" clId="{4F0126F6-29AD-457D-9F6D-BC16BD177412}" dt="2024-10-14T13:12:44.551" v="5519" actId="478"/>
          <ac:cxnSpMkLst>
            <pc:docMk/>
            <pc:sldMk cId="905588154" sldId="285"/>
            <ac:cxnSpMk id="18" creationId="{E09DF0D2-F6FA-A48D-B0D7-9B7A9DF7A23A}"/>
          </ac:cxnSpMkLst>
        </pc:cxnChg>
        <pc:cxnChg chg="mod">
          <ac:chgData name="Xuls VF" userId="fb759f44b0b40c1d" providerId="LiveId" clId="{4F0126F6-29AD-457D-9F6D-BC16BD177412}" dt="2024-10-14T13:13:49.318" v="5557" actId="1035"/>
          <ac:cxnSpMkLst>
            <pc:docMk/>
            <pc:sldMk cId="905588154" sldId="285"/>
            <ac:cxnSpMk id="20" creationId="{3905DB4F-6FCF-ADA5-C093-F342083A6BE1}"/>
          </ac:cxnSpMkLst>
        </pc:cxnChg>
        <pc:cxnChg chg="mod">
          <ac:chgData name="Xuls VF" userId="fb759f44b0b40c1d" providerId="LiveId" clId="{4F0126F6-29AD-457D-9F6D-BC16BD177412}" dt="2024-10-14T13:13:49.318" v="5557" actId="1035"/>
          <ac:cxnSpMkLst>
            <pc:docMk/>
            <pc:sldMk cId="905588154" sldId="285"/>
            <ac:cxnSpMk id="21" creationId="{E221D0D8-EA8B-4BAC-38FD-B2F8130FBCC9}"/>
          </ac:cxnSpMkLst>
        </pc:cxnChg>
        <pc:cxnChg chg="del mod">
          <ac:chgData name="Xuls VF" userId="fb759f44b0b40c1d" providerId="LiveId" clId="{4F0126F6-29AD-457D-9F6D-BC16BD177412}" dt="2024-10-14T13:12:09.530" v="5515" actId="478"/>
          <ac:cxnSpMkLst>
            <pc:docMk/>
            <pc:sldMk cId="905588154" sldId="285"/>
            <ac:cxnSpMk id="22" creationId="{7BAA6051-6426-B97A-74A8-B0E538F57D83}"/>
          </ac:cxnSpMkLst>
        </pc:cxnChg>
        <pc:cxnChg chg="mod">
          <ac:chgData name="Xuls VF" userId="fb759f44b0b40c1d" providerId="LiveId" clId="{4F0126F6-29AD-457D-9F6D-BC16BD177412}" dt="2024-10-14T13:13:36.624" v="5533" actId="571"/>
          <ac:cxnSpMkLst>
            <pc:docMk/>
            <pc:sldMk cId="905588154" sldId="285"/>
            <ac:cxnSpMk id="29" creationId="{04A2B44F-7CDC-739E-F049-DE70AEE99DBC}"/>
          </ac:cxnSpMkLst>
        </pc:cxnChg>
        <pc:cxnChg chg="mod">
          <ac:chgData name="Xuls VF" userId="fb759f44b0b40c1d" providerId="LiveId" clId="{4F0126F6-29AD-457D-9F6D-BC16BD177412}" dt="2024-10-14T13:12:44.551" v="5519" actId="478"/>
          <ac:cxnSpMkLst>
            <pc:docMk/>
            <pc:sldMk cId="905588154" sldId="285"/>
            <ac:cxnSpMk id="30" creationId="{87F2FCA5-1085-4AF1-A638-E2BC08891FE2}"/>
          </ac:cxnSpMkLst>
        </pc:cxnChg>
        <pc:cxnChg chg="mod">
          <ac:chgData name="Xuls VF" userId="fb759f44b0b40c1d" providerId="LiveId" clId="{4F0126F6-29AD-457D-9F6D-BC16BD177412}" dt="2024-10-14T13:15:56.042" v="5641" actId="14100"/>
          <ac:cxnSpMkLst>
            <pc:docMk/>
            <pc:sldMk cId="905588154" sldId="285"/>
            <ac:cxnSpMk id="32" creationId="{617B1773-5098-8661-A26B-1B7AE9E2232A}"/>
          </ac:cxnSpMkLst>
        </pc:cxnChg>
        <pc:cxnChg chg="mod">
          <ac:chgData name="Xuls VF" userId="fb759f44b0b40c1d" providerId="LiveId" clId="{4F0126F6-29AD-457D-9F6D-BC16BD177412}" dt="2024-10-14T13:12:44.551" v="5519" actId="478"/>
          <ac:cxnSpMkLst>
            <pc:docMk/>
            <pc:sldMk cId="905588154" sldId="285"/>
            <ac:cxnSpMk id="33" creationId="{1785A7B1-E161-BE42-419D-F9499006C856}"/>
          </ac:cxnSpMkLst>
        </pc:cxnChg>
        <pc:cxnChg chg="mod">
          <ac:chgData name="Xuls VF" userId="fb759f44b0b40c1d" providerId="LiveId" clId="{4F0126F6-29AD-457D-9F6D-BC16BD177412}" dt="2024-10-14T13:15:56.042" v="5641" actId="14100"/>
          <ac:cxnSpMkLst>
            <pc:docMk/>
            <pc:sldMk cId="905588154" sldId="285"/>
            <ac:cxnSpMk id="34" creationId="{7F6CFCC6-5965-2D2A-0FDD-9BBA42C2714E}"/>
          </ac:cxnSpMkLst>
        </pc:cxnChg>
        <pc:cxnChg chg="mod">
          <ac:chgData name="Xuls VF" userId="fb759f44b0b40c1d" providerId="LiveId" clId="{4F0126F6-29AD-457D-9F6D-BC16BD177412}" dt="2024-10-14T13:15:56.042" v="5641" actId="14100"/>
          <ac:cxnSpMkLst>
            <pc:docMk/>
            <pc:sldMk cId="905588154" sldId="285"/>
            <ac:cxnSpMk id="36" creationId="{6CC522AB-AF2C-1D83-6463-F5B75F61532C}"/>
          </ac:cxnSpMkLst>
        </pc:cxnChg>
        <pc:cxnChg chg="del mod">
          <ac:chgData name="Xuls VF" userId="fb759f44b0b40c1d" providerId="LiveId" clId="{4F0126F6-29AD-457D-9F6D-BC16BD177412}" dt="2024-10-14T13:12:09.530" v="5515" actId="478"/>
          <ac:cxnSpMkLst>
            <pc:docMk/>
            <pc:sldMk cId="905588154" sldId="285"/>
            <ac:cxnSpMk id="39" creationId="{E0017C8A-CA8E-2DF0-5AD4-4CA0386089FB}"/>
          </ac:cxnSpMkLst>
        </pc:cxnChg>
        <pc:cxnChg chg="del mod">
          <ac:chgData name="Xuls VF" userId="fb759f44b0b40c1d" providerId="LiveId" clId="{4F0126F6-29AD-457D-9F6D-BC16BD177412}" dt="2024-10-14T13:12:21.139" v="5517" actId="478"/>
          <ac:cxnSpMkLst>
            <pc:docMk/>
            <pc:sldMk cId="905588154" sldId="285"/>
            <ac:cxnSpMk id="41" creationId="{27BE5D5C-691A-7231-C8D2-B2F0DA40A563}"/>
          </ac:cxnSpMkLst>
        </pc:cxnChg>
        <pc:cxnChg chg="mod">
          <ac:chgData name="Xuls VF" userId="fb759f44b0b40c1d" providerId="LiveId" clId="{4F0126F6-29AD-457D-9F6D-BC16BD177412}" dt="2024-10-14T13:15:56.042" v="5641" actId="14100"/>
          <ac:cxnSpMkLst>
            <pc:docMk/>
            <pc:sldMk cId="905588154" sldId="285"/>
            <ac:cxnSpMk id="42" creationId="{B4DAE194-3728-D7B4-0F80-7B883822EAC2}"/>
          </ac:cxnSpMkLst>
        </pc:cxnChg>
        <pc:cxnChg chg="mod">
          <ac:chgData name="Xuls VF" userId="fb759f44b0b40c1d" providerId="LiveId" clId="{4F0126F6-29AD-457D-9F6D-BC16BD177412}" dt="2024-10-14T13:13:36.624" v="5533" actId="571"/>
          <ac:cxnSpMkLst>
            <pc:docMk/>
            <pc:sldMk cId="905588154" sldId="285"/>
            <ac:cxnSpMk id="44" creationId="{36250F5A-EF90-54FE-ECF7-10530E02C936}"/>
          </ac:cxnSpMkLst>
        </pc:cxnChg>
        <pc:cxnChg chg="mod">
          <ac:chgData name="Xuls VF" userId="fb759f44b0b40c1d" providerId="LiveId" clId="{4F0126F6-29AD-457D-9F6D-BC16BD177412}" dt="2024-10-14T13:15:56.042" v="5641" actId="14100"/>
          <ac:cxnSpMkLst>
            <pc:docMk/>
            <pc:sldMk cId="905588154" sldId="285"/>
            <ac:cxnSpMk id="47" creationId="{07D4F16C-697A-834C-47BF-A855C2EED61A}"/>
          </ac:cxnSpMkLst>
        </pc:cxnChg>
        <pc:cxnChg chg="mod">
          <ac:chgData name="Xuls VF" userId="fb759f44b0b40c1d" providerId="LiveId" clId="{4F0126F6-29AD-457D-9F6D-BC16BD177412}" dt="2024-10-14T13:15:56.042" v="5641" actId="14100"/>
          <ac:cxnSpMkLst>
            <pc:docMk/>
            <pc:sldMk cId="905588154" sldId="285"/>
            <ac:cxnSpMk id="48" creationId="{53BD8A0E-37BA-E4C0-6AF5-24D5EB9A5125}"/>
          </ac:cxnSpMkLst>
        </pc:cxnChg>
        <pc:cxnChg chg="mod">
          <ac:chgData name="Xuls VF" userId="fb759f44b0b40c1d" providerId="LiveId" clId="{4F0126F6-29AD-457D-9F6D-BC16BD177412}" dt="2024-10-14T13:12:44.551" v="5519" actId="478"/>
          <ac:cxnSpMkLst>
            <pc:docMk/>
            <pc:sldMk cId="905588154" sldId="285"/>
            <ac:cxnSpMk id="51" creationId="{AD58B92F-A08A-6090-92F4-3B7771C4AD69}"/>
          </ac:cxnSpMkLst>
        </pc:cxnChg>
        <pc:cxnChg chg="mod">
          <ac:chgData name="Xuls VF" userId="fb759f44b0b40c1d" providerId="LiveId" clId="{4F0126F6-29AD-457D-9F6D-BC16BD177412}" dt="2024-10-14T13:12:58.657" v="5525"/>
          <ac:cxnSpMkLst>
            <pc:docMk/>
            <pc:sldMk cId="905588154" sldId="285"/>
            <ac:cxnSpMk id="53" creationId="{03AF14D5-F49E-A146-E050-BF63B6223BCB}"/>
          </ac:cxnSpMkLst>
        </pc:cxnChg>
        <pc:cxnChg chg="mod">
          <ac:chgData name="Xuls VF" userId="fb759f44b0b40c1d" providerId="LiveId" clId="{4F0126F6-29AD-457D-9F6D-BC16BD177412}" dt="2024-10-14T13:12:58.657" v="5525"/>
          <ac:cxnSpMkLst>
            <pc:docMk/>
            <pc:sldMk cId="905588154" sldId="285"/>
            <ac:cxnSpMk id="54" creationId="{6C77BCB9-C128-28BE-E992-D1823CE71099}"/>
          </ac:cxnSpMkLst>
        </pc:cxnChg>
        <pc:cxnChg chg="mod">
          <ac:chgData name="Xuls VF" userId="fb759f44b0b40c1d" providerId="LiveId" clId="{4F0126F6-29AD-457D-9F6D-BC16BD177412}" dt="2024-10-14T13:12:58.657" v="5525"/>
          <ac:cxnSpMkLst>
            <pc:docMk/>
            <pc:sldMk cId="905588154" sldId="285"/>
            <ac:cxnSpMk id="58" creationId="{6DDD9289-9110-4C74-9056-1F650F50FAB5}"/>
          </ac:cxnSpMkLst>
        </pc:cxnChg>
        <pc:cxnChg chg="mod">
          <ac:chgData name="Xuls VF" userId="fb759f44b0b40c1d" providerId="LiveId" clId="{4F0126F6-29AD-457D-9F6D-BC16BD177412}" dt="2024-10-14T13:12:58.657" v="5525"/>
          <ac:cxnSpMkLst>
            <pc:docMk/>
            <pc:sldMk cId="905588154" sldId="285"/>
            <ac:cxnSpMk id="60" creationId="{2A47A002-512D-FC5E-6FF0-32E514886A39}"/>
          </ac:cxnSpMkLst>
        </pc:cxnChg>
        <pc:cxnChg chg="mod">
          <ac:chgData name="Xuls VF" userId="fb759f44b0b40c1d" providerId="LiveId" clId="{4F0126F6-29AD-457D-9F6D-BC16BD177412}" dt="2024-10-14T13:12:58.657" v="5525"/>
          <ac:cxnSpMkLst>
            <pc:docMk/>
            <pc:sldMk cId="905588154" sldId="285"/>
            <ac:cxnSpMk id="61" creationId="{72CA4F0F-26B6-9E29-A08D-C7BE923CD7E3}"/>
          </ac:cxnSpMkLst>
        </pc:cxnChg>
        <pc:cxnChg chg="mod">
          <ac:chgData name="Xuls VF" userId="fb759f44b0b40c1d" providerId="LiveId" clId="{4F0126F6-29AD-457D-9F6D-BC16BD177412}" dt="2024-10-14T13:12:58.657" v="5525"/>
          <ac:cxnSpMkLst>
            <pc:docMk/>
            <pc:sldMk cId="905588154" sldId="285"/>
            <ac:cxnSpMk id="64" creationId="{528135D5-1A04-7833-FC94-353FE4C1697E}"/>
          </ac:cxnSpMkLst>
        </pc:cxnChg>
        <pc:cxnChg chg="mod">
          <ac:chgData name="Xuls VF" userId="fb759f44b0b40c1d" providerId="LiveId" clId="{4F0126F6-29AD-457D-9F6D-BC16BD177412}" dt="2024-10-14T13:12:58.657" v="5525"/>
          <ac:cxnSpMkLst>
            <pc:docMk/>
            <pc:sldMk cId="905588154" sldId="285"/>
            <ac:cxnSpMk id="65" creationId="{B5F59FB8-3CEF-2406-A218-5E81A56A31AB}"/>
          </ac:cxnSpMkLst>
        </pc:cxnChg>
        <pc:cxnChg chg="mod">
          <ac:chgData name="Xuls VF" userId="fb759f44b0b40c1d" providerId="LiveId" clId="{4F0126F6-29AD-457D-9F6D-BC16BD177412}" dt="2024-10-14T13:12:58.657" v="5525"/>
          <ac:cxnSpMkLst>
            <pc:docMk/>
            <pc:sldMk cId="905588154" sldId="285"/>
            <ac:cxnSpMk id="67" creationId="{0E92ED9B-EDAA-70E2-3D51-12BC29777707}"/>
          </ac:cxnSpMkLst>
        </pc:cxnChg>
        <pc:cxnChg chg="mod">
          <ac:chgData name="Xuls VF" userId="fb759f44b0b40c1d" providerId="LiveId" clId="{4F0126F6-29AD-457D-9F6D-BC16BD177412}" dt="2024-10-14T13:12:58.657" v="5525"/>
          <ac:cxnSpMkLst>
            <pc:docMk/>
            <pc:sldMk cId="905588154" sldId="285"/>
            <ac:cxnSpMk id="70" creationId="{1DBF09D9-6A7D-F0CE-371E-6AC7A4ECC041}"/>
          </ac:cxnSpMkLst>
        </pc:cxnChg>
        <pc:cxnChg chg="mod">
          <ac:chgData name="Xuls VF" userId="fb759f44b0b40c1d" providerId="LiveId" clId="{4F0126F6-29AD-457D-9F6D-BC16BD177412}" dt="2024-10-14T13:12:58.657" v="5525"/>
          <ac:cxnSpMkLst>
            <pc:docMk/>
            <pc:sldMk cId="905588154" sldId="285"/>
            <ac:cxnSpMk id="71" creationId="{6379260C-40AC-FA43-1193-D8E185202C9D}"/>
          </ac:cxnSpMkLst>
        </pc:cxnChg>
        <pc:cxnChg chg="add mod">
          <ac:chgData name="Xuls VF" userId="fb759f44b0b40c1d" providerId="LiveId" clId="{4F0126F6-29AD-457D-9F6D-BC16BD177412}" dt="2024-10-14T13:13:36.624" v="5533" actId="571"/>
          <ac:cxnSpMkLst>
            <pc:docMk/>
            <pc:sldMk cId="905588154" sldId="285"/>
            <ac:cxnSpMk id="94" creationId="{1B3AD002-B4D5-3721-73DE-7500177A755E}"/>
          </ac:cxnSpMkLst>
        </pc:cxnChg>
        <pc:cxnChg chg="add mod">
          <ac:chgData name="Xuls VF" userId="fb759f44b0b40c1d" providerId="LiveId" clId="{4F0126F6-29AD-457D-9F6D-BC16BD177412}" dt="2024-10-14T13:17:54.697" v="5780" actId="164"/>
          <ac:cxnSpMkLst>
            <pc:docMk/>
            <pc:sldMk cId="905588154" sldId="285"/>
            <ac:cxnSpMk id="98" creationId="{2EF9FA24-C5CF-C40F-F0DA-A01D655AE65E}"/>
          </ac:cxnSpMkLst>
        </pc:cxnChg>
      </pc:sldChg>
      <pc:sldChg chg="new del">
        <pc:chgData name="Xuls VF" userId="fb759f44b0b40c1d" providerId="LiveId" clId="{4F0126F6-29AD-457D-9F6D-BC16BD177412}" dt="2024-10-24T08:26:26.674" v="6326" actId="47"/>
        <pc:sldMkLst>
          <pc:docMk/>
          <pc:sldMk cId="3878105131" sldId="286"/>
        </pc:sldMkLst>
      </pc:sldChg>
      <pc:sldChg chg="modSp add mod ord setBg">
        <pc:chgData name="Xuls VF" userId="fb759f44b0b40c1d" providerId="LiveId" clId="{4F0126F6-29AD-457D-9F6D-BC16BD177412}" dt="2024-10-24T09:02:35.488" v="6536" actId="20578"/>
        <pc:sldMkLst>
          <pc:docMk/>
          <pc:sldMk cId="3244423699" sldId="287"/>
        </pc:sldMkLst>
        <pc:spChg chg="mod">
          <ac:chgData name="Xuls VF" userId="fb759f44b0b40c1d" providerId="LiveId" clId="{4F0126F6-29AD-457D-9F6D-BC16BD177412}" dt="2024-10-24T08:26:31.908" v="6328" actId="20577"/>
          <ac:spMkLst>
            <pc:docMk/>
            <pc:sldMk cId="3244423699" sldId="287"/>
            <ac:spMk id="4" creationId="{1F7B04A7-28B4-CD28-EB1B-73841137E81B}"/>
          </ac:spMkLst>
        </pc:spChg>
      </pc:sldChg>
      <pc:sldChg chg="addSp delSp modSp new mod">
        <pc:chgData name="Xuls VF" userId="fb759f44b0b40c1d" providerId="LiveId" clId="{4F0126F6-29AD-457D-9F6D-BC16BD177412}" dt="2024-10-24T13:36:40.604" v="6923" actId="1035"/>
        <pc:sldMkLst>
          <pc:docMk/>
          <pc:sldMk cId="1465022494" sldId="288"/>
        </pc:sldMkLst>
        <pc:spChg chg="del mod">
          <ac:chgData name="Xuls VF" userId="fb759f44b0b40c1d" providerId="LiveId" clId="{4F0126F6-29AD-457D-9F6D-BC16BD177412}" dt="2024-10-24T13:36:21.185" v="6859" actId="478"/>
          <ac:spMkLst>
            <pc:docMk/>
            <pc:sldMk cId="1465022494" sldId="288"/>
            <ac:spMk id="2" creationId="{D4E0CA4C-593C-1ED5-BBC1-EF91C5420927}"/>
          </ac:spMkLst>
        </pc:spChg>
        <pc:spChg chg="del">
          <ac:chgData name="Xuls VF" userId="fb759f44b0b40c1d" providerId="LiveId" clId="{4F0126F6-29AD-457D-9F6D-BC16BD177412}" dt="2024-10-24T08:27:07.086" v="6342" actId="478"/>
          <ac:spMkLst>
            <pc:docMk/>
            <pc:sldMk cId="1465022494" sldId="288"/>
            <ac:spMk id="3" creationId="{D0EA24E0-5449-9638-E2C2-EDC79BC5AB1D}"/>
          </ac:spMkLst>
        </pc:spChg>
        <pc:spChg chg="add mod ord">
          <ac:chgData name="Xuls VF" userId="fb759f44b0b40c1d" providerId="LiveId" clId="{4F0126F6-29AD-457D-9F6D-BC16BD177412}" dt="2024-10-24T08:51:49.277" v="6473" actId="164"/>
          <ac:spMkLst>
            <pc:docMk/>
            <pc:sldMk cId="1465022494" sldId="288"/>
            <ac:spMk id="14" creationId="{2713B214-03FE-FD6B-AE52-243FD9B5478A}"/>
          </ac:spMkLst>
        </pc:spChg>
        <pc:spChg chg="add del mod">
          <ac:chgData name="Xuls VF" userId="fb759f44b0b40c1d" providerId="LiveId" clId="{4F0126F6-29AD-457D-9F6D-BC16BD177412}" dt="2024-10-24T08:37:38.665" v="6383"/>
          <ac:spMkLst>
            <pc:docMk/>
            <pc:sldMk cId="1465022494" sldId="288"/>
            <ac:spMk id="15" creationId="{348E4B49-844C-DC34-BDD8-5A23E0BDDD5B}"/>
          </ac:spMkLst>
        </pc:spChg>
        <pc:spChg chg="add mod">
          <ac:chgData name="Xuls VF" userId="fb759f44b0b40c1d" providerId="LiveId" clId="{4F0126F6-29AD-457D-9F6D-BC16BD177412}" dt="2024-10-24T08:51:49.277" v="6473" actId="164"/>
          <ac:spMkLst>
            <pc:docMk/>
            <pc:sldMk cId="1465022494" sldId="288"/>
            <ac:spMk id="16" creationId="{1304AD74-206D-02B7-9E82-D3506681F0DF}"/>
          </ac:spMkLst>
        </pc:spChg>
        <pc:spChg chg="add mod ord">
          <ac:chgData name="Xuls VF" userId="fb759f44b0b40c1d" providerId="LiveId" clId="{4F0126F6-29AD-457D-9F6D-BC16BD177412}" dt="2024-10-24T08:51:11.566" v="6470" actId="164"/>
          <ac:spMkLst>
            <pc:docMk/>
            <pc:sldMk cId="1465022494" sldId="288"/>
            <ac:spMk id="17" creationId="{B2121E85-2068-185B-BC5A-176D71CD8A20}"/>
          </ac:spMkLst>
        </pc:spChg>
        <pc:spChg chg="add mod">
          <ac:chgData name="Xuls VF" userId="fb759f44b0b40c1d" providerId="LiveId" clId="{4F0126F6-29AD-457D-9F6D-BC16BD177412}" dt="2024-10-24T08:51:11.566" v="6470" actId="164"/>
          <ac:spMkLst>
            <pc:docMk/>
            <pc:sldMk cId="1465022494" sldId="288"/>
            <ac:spMk id="18" creationId="{8008E163-C777-969C-FA9B-127D72E37C66}"/>
          </ac:spMkLst>
        </pc:spChg>
        <pc:spChg chg="add mod ord">
          <ac:chgData name="Xuls VF" userId="fb759f44b0b40c1d" providerId="LiveId" clId="{4F0126F6-29AD-457D-9F6D-BC16BD177412}" dt="2024-10-24T13:36:40.604" v="6923" actId="1035"/>
          <ac:spMkLst>
            <pc:docMk/>
            <pc:sldMk cId="1465022494" sldId="288"/>
            <ac:spMk id="21" creationId="{8E022BE7-FFDE-4EC4-CCBF-732C3A92C65F}"/>
          </ac:spMkLst>
        </pc:spChg>
        <pc:spChg chg="add mod">
          <ac:chgData name="Xuls VF" userId="fb759f44b0b40c1d" providerId="LiveId" clId="{4F0126F6-29AD-457D-9F6D-BC16BD177412}" dt="2024-10-24T08:59:10.649" v="6492"/>
          <ac:spMkLst>
            <pc:docMk/>
            <pc:sldMk cId="1465022494" sldId="288"/>
            <ac:spMk id="22" creationId="{9255E09C-766C-55E7-8B9E-FC1CE119B981}"/>
          </ac:spMkLst>
        </pc:spChg>
        <pc:spChg chg="add mod">
          <ac:chgData name="Xuls VF" userId="fb759f44b0b40c1d" providerId="LiveId" clId="{4F0126F6-29AD-457D-9F6D-BC16BD177412}" dt="2024-10-24T08:59:10.649" v="6492"/>
          <ac:spMkLst>
            <pc:docMk/>
            <pc:sldMk cId="1465022494" sldId="288"/>
            <ac:spMk id="23" creationId="{2E220D66-A22D-2AAC-D8FE-5D589AE446B1}"/>
          </ac:spMkLst>
        </pc:spChg>
        <pc:spChg chg="add del mod">
          <ac:chgData name="Xuls VF" userId="fb759f44b0b40c1d" providerId="LiveId" clId="{4F0126F6-29AD-457D-9F6D-BC16BD177412}" dt="2024-10-24T08:59:42.279" v="6495" actId="478"/>
          <ac:spMkLst>
            <pc:docMk/>
            <pc:sldMk cId="1465022494" sldId="288"/>
            <ac:spMk id="24" creationId="{39C53C3B-55A0-BAEC-A1A9-6A47845DD09F}"/>
          </ac:spMkLst>
        </pc:spChg>
        <pc:spChg chg="add del mod">
          <ac:chgData name="Xuls VF" userId="fb759f44b0b40c1d" providerId="LiveId" clId="{4F0126F6-29AD-457D-9F6D-BC16BD177412}" dt="2024-10-24T08:59:42.279" v="6495" actId="478"/>
          <ac:spMkLst>
            <pc:docMk/>
            <pc:sldMk cId="1465022494" sldId="288"/>
            <ac:spMk id="25" creationId="{6BD0DB03-6C53-C049-76E6-6E5E56F264DE}"/>
          </ac:spMkLst>
        </pc:spChg>
        <pc:spChg chg="add mod">
          <ac:chgData name="Xuls VF" userId="fb759f44b0b40c1d" providerId="LiveId" clId="{4F0126F6-29AD-457D-9F6D-BC16BD177412}" dt="2024-10-24T13:36:40.604" v="6923" actId="1035"/>
          <ac:spMkLst>
            <pc:docMk/>
            <pc:sldMk cId="1465022494" sldId="288"/>
            <ac:spMk id="26" creationId="{4561E850-8FA9-4708-1427-80706AF07412}"/>
          </ac:spMkLst>
        </pc:spChg>
        <pc:spChg chg="add del mod">
          <ac:chgData name="Xuls VF" userId="fb759f44b0b40c1d" providerId="LiveId" clId="{4F0126F6-29AD-457D-9F6D-BC16BD177412}" dt="2024-10-24T13:36:26.973" v="6860" actId="478"/>
          <ac:spMkLst>
            <pc:docMk/>
            <pc:sldMk cId="1465022494" sldId="288"/>
            <ac:spMk id="28" creationId="{BD6C7A08-AAA7-42FE-9D3B-4B897A151649}"/>
          </ac:spMkLst>
        </pc:spChg>
        <pc:grpChg chg="add mod">
          <ac:chgData name="Xuls VF" userId="fb759f44b0b40c1d" providerId="LiveId" clId="{4F0126F6-29AD-457D-9F6D-BC16BD177412}" dt="2024-10-24T13:36:40.604" v="6923" actId="1035"/>
          <ac:grpSpMkLst>
            <pc:docMk/>
            <pc:sldMk cId="1465022494" sldId="288"/>
            <ac:grpSpMk id="19" creationId="{7D495795-AA3F-E37E-B588-922FC5C6CC3D}"/>
          </ac:grpSpMkLst>
        </pc:grpChg>
        <pc:grpChg chg="add mod">
          <ac:chgData name="Xuls VF" userId="fb759f44b0b40c1d" providerId="LiveId" clId="{4F0126F6-29AD-457D-9F6D-BC16BD177412}" dt="2024-10-24T13:36:40.604" v="6923" actId="1035"/>
          <ac:grpSpMkLst>
            <pc:docMk/>
            <pc:sldMk cId="1465022494" sldId="288"/>
            <ac:grpSpMk id="20" creationId="{FDA82EF1-614A-DC74-6A96-FF24858B0F66}"/>
          </ac:grpSpMkLst>
        </pc:grpChg>
        <pc:picChg chg="add mod">
          <ac:chgData name="Xuls VF" userId="fb759f44b0b40c1d" providerId="LiveId" clId="{4F0126F6-29AD-457D-9F6D-BC16BD177412}" dt="2024-10-24T08:58:24.059" v="6486" actId="1076"/>
          <ac:picMkLst>
            <pc:docMk/>
            <pc:sldMk cId="1465022494" sldId="288"/>
            <ac:picMk id="5" creationId="{18BF2CCB-073C-8E7B-FF68-A84421E9712C}"/>
          </ac:picMkLst>
        </pc:picChg>
        <pc:picChg chg="add mod">
          <ac:chgData name="Xuls VF" userId="fb759f44b0b40c1d" providerId="LiveId" clId="{4F0126F6-29AD-457D-9F6D-BC16BD177412}" dt="2024-10-24T08:51:49.277" v="6473" actId="164"/>
          <ac:picMkLst>
            <pc:docMk/>
            <pc:sldMk cId="1465022494" sldId="288"/>
            <ac:picMk id="7" creationId="{8D10C966-BEF8-4930-BBD6-7D99EDF9840A}"/>
          </ac:picMkLst>
        </pc:picChg>
        <pc:picChg chg="add mod">
          <ac:chgData name="Xuls VF" userId="fb759f44b0b40c1d" providerId="LiveId" clId="{4F0126F6-29AD-457D-9F6D-BC16BD177412}" dt="2024-10-24T08:51:11.566" v="6470" actId="164"/>
          <ac:picMkLst>
            <pc:docMk/>
            <pc:sldMk cId="1465022494" sldId="288"/>
            <ac:picMk id="9" creationId="{CB5DBD6B-8C68-AE16-4C33-0E9F3742D49F}"/>
          </ac:picMkLst>
        </pc:picChg>
        <pc:picChg chg="add mod">
          <ac:chgData name="Xuls VF" userId="fb759f44b0b40c1d" providerId="LiveId" clId="{4F0126F6-29AD-457D-9F6D-BC16BD177412}" dt="2024-10-24T13:36:40.604" v="6923" actId="1035"/>
          <ac:picMkLst>
            <pc:docMk/>
            <pc:sldMk cId="1465022494" sldId="288"/>
            <ac:picMk id="11" creationId="{EBDD6ED8-AC25-30BD-00AD-4B5EE8A290E3}"/>
          </ac:picMkLst>
        </pc:picChg>
        <pc:picChg chg="add mod">
          <ac:chgData name="Xuls VF" userId="fb759f44b0b40c1d" providerId="LiveId" clId="{4F0126F6-29AD-457D-9F6D-BC16BD177412}" dt="2024-10-24T13:36:40.604" v="6923" actId="1035"/>
          <ac:picMkLst>
            <pc:docMk/>
            <pc:sldMk cId="1465022494" sldId="288"/>
            <ac:picMk id="13" creationId="{2B526F16-24F2-4B81-BCF1-568FB7541D9F}"/>
          </ac:picMkLst>
        </pc:picChg>
      </pc:sldChg>
      <pc:sldChg chg="addSp delSp modSp new mod">
        <pc:chgData name="Xuls VF" userId="fb759f44b0b40c1d" providerId="LiveId" clId="{4F0126F6-29AD-457D-9F6D-BC16BD177412}" dt="2024-10-24T14:47:14.783" v="7070" actId="1035"/>
        <pc:sldMkLst>
          <pc:docMk/>
          <pc:sldMk cId="3034981733" sldId="289"/>
        </pc:sldMkLst>
        <pc:spChg chg="mod">
          <ac:chgData name="Xuls VF" userId="fb759f44b0b40c1d" providerId="LiveId" clId="{4F0126F6-29AD-457D-9F6D-BC16BD177412}" dt="2024-10-24T14:44:00.471" v="7006" actId="1076"/>
          <ac:spMkLst>
            <pc:docMk/>
            <pc:sldMk cId="3034981733" sldId="289"/>
            <ac:spMk id="2" creationId="{7ECAFA71-9873-CE50-CE4E-DA3CCF1C05FA}"/>
          </ac:spMkLst>
        </pc:spChg>
        <pc:spChg chg="del">
          <ac:chgData name="Xuls VF" userId="fb759f44b0b40c1d" providerId="LiveId" clId="{4F0126F6-29AD-457D-9F6D-BC16BD177412}" dt="2024-10-24T09:06:16.194" v="6538" actId="478"/>
          <ac:spMkLst>
            <pc:docMk/>
            <pc:sldMk cId="3034981733" sldId="289"/>
            <ac:spMk id="3" creationId="{AAE105DC-2BE2-F9F7-244D-0DB96CC03355}"/>
          </ac:spMkLst>
        </pc:spChg>
        <pc:spChg chg="add del mod">
          <ac:chgData name="Xuls VF" userId="fb759f44b0b40c1d" providerId="LiveId" clId="{4F0126F6-29AD-457D-9F6D-BC16BD177412}" dt="2024-10-24T11:17:31.712" v="6665" actId="478"/>
          <ac:spMkLst>
            <pc:docMk/>
            <pc:sldMk cId="3034981733" sldId="289"/>
            <ac:spMk id="16" creationId="{B8E040BF-BF36-0650-316D-DDF7E08948D4}"/>
          </ac:spMkLst>
        </pc:spChg>
        <pc:spChg chg="add mod">
          <ac:chgData name="Xuls VF" userId="fb759f44b0b40c1d" providerId="LiveId" clId="{4F0126F6-29AD-457D-9F6D-BC16BD177412}" dt="2024-10-24T12:26:39.374" v="6699" actId="164"/>
          <ac:spMkLst>
            <pc:docMk/>
            <pc:sldMk cId="3034981733" sldId="289"/>
            <ac:spMk id="21" creationId="{DAB5F175-B69A-8B88-5800-F71DE1A041A4}"/>
          </ac:spMkLst>
        </pc:spChg>
        <pc:spChg chg="add mod">
          <ac:chgData name="Xuls VF" userId="fb759f44b0b40c1d" providerId="LiveId" clId="{4F0126F6-29AD-457D-9F6D-BC16BD177412}" dt="2024-10-24T12:26:48.400" v="6700" actId="164"/>
          <ac:spMkLst>
            <pc:docMk/>
            <pc:sldMk cId="3034981733" sldId="289"/>
            <ac:spMk id="22" creationId="{599CE9DB-7A3C-D711-C08C-8E91402716E6}"/>
          </ac:spMkLst>
        </pc:spChg>
        <pc:spChg chg="add mod">
          <ac:chgData name="Xuls VF" userId="fb759f44b0b40c1d" providerId="LiveId" clId="{4F0126F6-29AD-457D-9F6D-BC16BD177412}" dt="2024-10-24T12:26:39.374" v="6699" actId="164"/>
          <ac:spMkLst>
            <pc:docMk/>
            <pc:sldMk cId="3034981733" sldId="289"/>
            <ac:spMk id="23" creationId="{9B83ACB4-939A-994B-664F-DBB34F9520EC}"/>
          </ac:spMkLst>
        </pc:spChg>
        <pc:spChg chg="add mod">
          <ac:chgData name="Xuls VF" userId="fb759f44b0b40c1d" providerId="LiveId" clId="{4F0126F6-29AD-457D-9F6D-BC16BD177412}" dt="2024-10-24T12:26:48.400" v="6700" actId="164"/>
          <ac:spMkLst>
            <pc:docMk/>
            <pc:sldMk cId="3034981733" sldId="289"/>
            <ac:spMk id="24" creationId="{E4237A61-86B1-9B1C-F4D3-29D37B93E7FD}"/>
          </ac:spMkLst>
        </pc:spChg>
        <pc:spChg chg="add mod">
          <ac:chgData name="Xuls VF" userId="fb759f44b0b40c1d" providerId="LiveId" clId="{4F0126F6-29AD-457D-9F6D-BC16BD177412}" dt="2024-10-24T12:35:36.545" v="6820" actId="1076"/>
          <ac:spMkLst>
            <pc:docMk/>
            <pc:sldMk cId="3034981733" sldId="289"/>
            <ac:spMk id="25" creationId="{6E121686-AC52-B988-3B4D-1B8392189220}"/>
          </ac:spMkLst>
        </pc:spChg>
        <pc:spChg chg="add mod">
          <ac:chgData name="Xuls VF" userId="fb759f44b0b40c1d" providerId="LiveId" clId="{4F0126F6-29AD-457D-9F6D-BC16BD177412}" dt="2024-10-24T12:35:47.351" v="6821" actId="1076"/>
          <ac:spMkLst>
            <pc:docMk/>
            <pc:sldMk cId="3034981733" sldId="289"/>
            <ac:spMk id="26" creationId="{1B0EBBBC-C65C-70CB-72C9-C5D250C4C4D7}"/>
          </ac:spMkLst>
        </pc:spChg>
        <pc:spChg chg="add mod ord">
          <ac:chgData name="Xuls VF" userId="fb759f44b0b40c1d" providerId="LiveId" clId="{4F0126F6-29AD-457D-9F6D-BC16BD177412}" dt="2024-10-24T12:30:49.427" v="6793" actId="1035"/>
          <ac:spMkLst>
            <pc:docMk/>
            <pc:sldMk cId="3034981733" sldId="289"/>
            <ac:spMk id="35" creationId="{FD1CF50E-B943-B433-69EA-2BA3A088693F}"/>
          </ac:spMkLst>
        </pc:spChg>
        <pc:spChg chg="add mod ord">
          <ac:chgData name="Xuls VF" userId="fb759f44b0b40c1d" providerId="LiveId" clId="{4F0126F6-29AD-457D-9F6D-BC16BD177412}" dt="2024-10-24T12:35:27.908" v="6819" actId="14100"/>
          <ac:spMkLst>
            <pc:docMk/>
            <pc:sldMk cId="3034981733" sldId="289"/>
            <ac:spMk id="42" creationId="{59260B23-4FBB-A7BF-E7C4-7F10ECC43414}"/>
          </ac:spMkLst>
        </pc:spChg>
        <pc:spChg chg="add mod ord">
          <ac:chgData name="Xuls VF" userId="fb759f44b0b40c1d" providerId="LiveId" clId="{4F0126F6-29AD-457D-9F6D-BC16BD177412}" dt="2024-10-24T12:35:23.585" v="6818" actId="167"/>
          <ac:spMkLst>
            <pc:docMk/>
            <pc:sldMk cId="3034981733" sldId="289"/>
            <ac:spMk id="49" creationId="{E23D9153-6CE2-E21D-2DB9-5249BB3E4688}"/>
          </ac:spMkLst>
        </pc:spChg>
        <pc:spChg chg="del mod">
          <ac:chgData name="Xuls VF" userId="fb759f44b0b40c1d" providerId="LiveId" clId="{4F0126F6-29AD-457D-9F6D-BC16BD177412}" dt="2024-10-24T14:43:30.695" v="7000" actId="478"/>
          <ac:spMkLst>
            <pc:docMk/>
            <pc:sldMk cId="3034981733" sldId="289"/>
            <ac:spMk id="53" creationId="{D1BF08C1-8A59-F94E-CCA5-6CD6CBBA6C5E}"/>
          </ac:spMkLst>
        </pc:spChg>
        <pc:spChg chg="del mod">
          <ac:chgData name="Xuls VF" userId="fb759f44b0b40c1d" providerId="LiveId" clId="{4F0126F6-29AD-457D-9F6D-BC16BD177412}" dt="2024-10-24T14:43:26.691" v="6999" actId="478"/>
          <ac:spMkLst>
            <pc:docMk/>
            <pc:sldMk cId="3034981733" sldId="289"/>
            <ac:spMk id="54" creationId="{C3D55F0C-D228-0478-1010-E0DB5D95CCCB}"/>
          </ac:spMkLst>
        </pc:spChg>
        <pc:spChg chg="mod">
          <ac:chgData name="Xuls VF" userId="fb759f44b0b40c1d" providerId="LiveId" clId="{4F0126F6-29AD-457D-9F6D-BC16BD177412}" dt="2024-10-24T14:36:11.411" v="6937"/>
          <ac:spMkLst>
            <pc:docMk/>
            <pc:sldMk cId="3034981733" sldId="289"/>
            <ac:spMk id="57" creationId="{8598391B-F65C-358F-B45E-32B7A2061525}"/>
          </ac:spMkLst>
        </pc:spChg>
        <pc:spChg chg="mod">
          <ac:chgData name="Xuls VF" userId="fb759f44b0b40c1d" providerId="LiveId" clId="{4F0126F6-29AD-457D-9F6D-BC16BD177412}" dt="2024-10-24T14:36:11.411" v="6937"/>
          <ac:spMkLst>
            <pc:docMk/>
            <pc:sldMk cId="3034981733" sldId="289"/>
            <ac:spMk id="58" creationId="{AA1E69E6-F576-9F7F-5D64-6698CFA1452E}"/>
          </ac:spMkLst>
        </pc:spChg>
        <pc:spChg chg="mod">
          <ac:chgData name="Xuls VF" userId="fb759f44b0b40c1d" providerId="LiveId" clId="{4F0126F6-29AD-457D-9F6D-BC16BD177412}" dt="2024-10-24T14:45:39.712" v="7031" actId="1076"/>
          <ac:spMkLst>
            <pc:docMk/>
            <pc:sldMk cId="3034981733" sldId="289"/>
            <ac:spMk id="59" creationId="{B7702C96-4125-F321-884F-766D8EBE4D18}"/>
          </ac:spMkLst>
        </pc:spChg>
        <pc:spChg chg="mod">
          <ac:chgData name="Xuls VF" userId="fb759f44b0b40c1d" providerId="LiveId" clId="{4F0126F6-29AD-457D-9F6D-BC16BD177412}" dt="2024-10-24T14:46:52.812" v="7043" actId="1076"/>
          <ac:spMkLst>
            <pc:docMk/>
            <pc:sldMk cId="3034981733" sldId="289"/>
            <ac:spMk id="61" creationId="{6C9FD164-0127-CE76-F731-A7686F6859BE}"/>
          </ac:spMkLst>
        </pc:spChg>
        <pc:spChg chg="del mod">
          <ac:chgData name="Xuls VF" userId="fb759f44b0b40c1d" providerId="LiveId" clId="{4F0126F6-29AD-457D-9F6D-BC16BD177412}" dt="2024-10-24T14:36:23.790" v="6995" actId="478"/>
          <ac:spMkLst>
            <pc:docMk/>
            <pc:sldMk cId="3034981733" sldId="289"/>
            <ac:spMk id="64" creationId="{3EBECC72-67E5-E388-B073-D09486900661}"/>
          </ac:spMkLst>
        </pc:spChg>
        <pc:spChg chg="mod ord">
          <ac:chgData name="Xuls VF" userId="fb759f44b0b40c1d" providerId="LiveId" clId="{4F0126F6-29AD-457D-9F6D-BC16BD177412}" dt="2024-10-24T14:46:19.046" v="7037" actId="166"/>
          <ac:spMkLst>
            <pc:docMk/>
            <pc:sldMk cId="3034981733" sldId="289"/>
            <ac:spMk id="67" creationId="{92E98267-EBF1-7AD4-6026-4BBF7686747B}"/>
          </ac:spMkLst>
        </pc:spChg>
        <pc:spChg chg="del mod">
          <ac:chgData name="Xuls VF" userId="fb759f44b0b40c1d" providerId="LiveId" clId="{4F0126F6-29AD-457D-9F6D-BC16BD177412}" dt="2024-10-24T14:36:30.729" v="6997" actId="478"/>
          <ac:spMkLst>
            <pc:docMk/>
            <pc:sldMk cId="3034981733" sldId="289"/>
            <ac:spMk id="69" creationId="{1694E211-BA59-9B04-437D-625C12EFE371}"/>
          </ac:spMkLst>
        </pc:spChg>
        <pc:spChg chg="del mod">
          <ac:chgData name="Xuls VF" userId="fb759f44b0b40c1d" providerId="LiveId" clId="{4F0126F6-29AD-457D-9F6D-BC16BD177412}" dt="2024-10-24T14:44:05.453" v="7008" actId="478"/>
          <ac:spMkLst>
            <pc:docMk/>
            <pc:sldMk cId="3034981733" sldId="289"/>
            <ac:spMk id="70" creationId="{2D21F3D7-567F-28E6-39D0-455A1920BA29}"/>
          </ac:spMkLst>
        </pc:spChg>
        <pc:spChg chg="mod ord">
          <ac:chgData name="Xuls VF" userId="fb759f44b0b40c1d" providerId="LiveId" clId="{4F0126F6-29AD-457D-9F6D-BC16BD177412}" dt="2024-10-24T14:46:19.046" v="7037" actId="166"/>
          <ac:spMkLst>
            <pc:docMk/>
            <pc:sldMk cId="3034981733" sldId="289"/>
            <ac:spMk id="73" creationId="{2F0C77D0-75D9-56B4-4B98-312087D1AD64}"/>
          </ac:spMkLst>
        </pc:spChg>
        <pc:spChg chg="mod">
          <ac:chgData name="Xuls VF" userId="fb759f44b0b40c1d" providerId="LiveId" clId="{4F0126F6-29AD-457D-9F6D-BC16BD177412}" dt="2024-10-24T14:45:18.409" v="7028" actId="1076"/>
          <ac:spMkLst>
            <pc:docMk/>
            <pc:sldMk cId="3034981733" sldId="289"/>
            <ac:spMk id="74" creationId="{CA97B767-3D59-D7A7-080A-6DDB2168FFDB}"/>
          </ac:spMkLst>
        </pc:spChg>
        <pc:grpChg chg="add mod">
          <ac:chgData name="Xuls VF" userId="fb759f44b0b40c1d" providerId="LiveId" clId="{4F0126F6-29AD-457D-9F6D-BC16BD177412}" dt="2024-10-24T14:47:14.783" v="7070" actId="1035"/>
          <ac:grpSpMkLst>
            <pc:docMk/>
            <pc:sldMk cId="3034981733" sldId="289"/>
            <ac:grpSpMk id="33" creationId="{5745B1E6-2BE0-0A61-DD58-09130E65AE33}"/>
          </ac:grpSpMkLst>
        </pc:grpChg>
        <pc:grpChg chg="add mod">
          <ac:chgData name="Xuls VF" userId="fb759f44b0b40c1d" providerId="LiveId" clId="{4F0126F6-29AD-457D-9F6D-BC16BD177412}" dt="2024-10-24T14:47:14.783" v="7070" actId="1035"/>
          <ac:grpSpMkLst>
            <pc:docMk/>
            <pc:sldMk cId="3034981733" sldId="289"/>
            <ac:grpSpMk id="34" creationId="{DB1124C7-0A00-303F-D1CE-B2F85A1FC6B7}"/>
          </ac:grpSpMkLst>
        </pc:grpChg>
        <pc:grpChg chg="add del mod">
          <ac:chgData name="Xuls VF" userId="fb759f44b0b40c1d" providerId="LiveId" clId="{4F0126F6-29AD-457D-9F6D-BC16BD177412}" dt="2024-10-24T14:43:34.544" v="7001" actId="478"/>
          <ac:grpSpMkLst>
            <pc:docMk/>
            <pc:sldMk cId="3034981733" sldId="289"/>
            <ac:grpSpMk id="50" creationId="{79FB4551-FE5E-C176-36B8-3926D2FABF94}"/>
          </ac:grpSpMkLst>
        </pc:grpChg>
        <pc:grpChg chg="mod topLvl">
          <ac:chgData name="Xuls VF" userId="fb759f44b0b40c1d" providerId="LiveId" clId="{4F0126F6-29AD-457D-9F6D-BC16BD177412}" dt="2024-10-24T14:47:08.764" v="7044" actId="164"/>
          <ac:grpSpMkLst>
            <pc:docMk/>
            <pc:sldMk cId="3034981733" sldId="289"/>
            <ac:grpSpMk id="51" creationId="{022FE776-588F-2207-89EA-824B9C188306}"/>
          </ac:grpSpMkLst>
        </pc:grpChg>
        <pc:grpChg chg="add mod">
          <ac:chgData name="Xuls VF" userId="fb759f44b0b40c1d" providerId="LiveId" clId="{4F0126F6-29AD-457D-9F6D-BC16BD177412}" dt="2024-10-24T14:47:10.859" v="7045" actId="1076"/>
          <ac:grpSpMkLst>
            <pc:docMk/>
            <pc:sldMk cId="3034981733" sldId="289"/>
            <ac:grpSpMk id="84" creationId="{5F2B636A-F4C0-1A47-77EF-4EA0435D6546}"/>
          </ac:grpSpMkLst>
        </pc:grpChg>
        <pc:picChg chg="add del mod">
          <ac:chgData name="Xuls VF" userId="fb759f44b0b40c1d" providerId="LiveId" clId="{4F0126F6-29AD-457D-9F6D-BC16BD177412}" dt="2024-10-24T09:23:43.999" v="6561" actId="478"/>
          <ac:picMkLst>
            <pc:docMk/>
            <pc:sldMk cId="3034981733" sldId="289"/>
            <ac:picMk id="5" creationId="{C79FEC5A-B49B-B0C1-20EA-862609EF714D}"/>
          </ac:picMkLst>
        </pc:picChg>
        <pc:picChg chg="add del mod">
          <ac:chgData name="Xuls VF" userId="fb759f44b0b40c1d" providerId="LiveId" clId="{4F0126F6-29AD-457D-9F6D-BC16BD177412}" dt="2024-10-24T09:23:39.954" v="6559" actId="478"/>
          <ac:picMkLst>
            <pc:docMk/>
            <pc:sldMk cId="3034981733" sldId="289"/>
            <ac:picMk id="7" creationId="{AD3B3982-7299-73AC-07A3-263FDF31EA76}"/>
          </ac:picMkLst>
        </pc:picChg>
        <pc:picChg chg="add del mod">
          <ac:chgData name="Xuls VF" userId="fb759f44b0b40c1d" providerId="LiveId" clId="{4F0126F6-29AD-457D-9F6D-BC16BD177412}" dt="2024-10-24T11:17:22.698" v="6659" actId="478"/>
          <ac:picMkLst>
            <pc:docMk/>
            <pc:sldMk cId="3034981733" sldId="289"/>
            <ac:picMk id="9" creationId="{B8DD3D0E-E612-F3BC-4B36-8ECAE75E8F50}"/>
          </ac:picMkLst>
        </pc:picChg>
        <pc:picChg chg="add del mod">
          <ac:chgData name="Xuls VF" userId="fb759f44b0b40c1d" providerId="LiveId" clId="{4F0126F6-29AD-457D-9F6D-BC16BD177412}" dt="2024-10-24T11:17:30.100" v="6664" actId="478"/>
          <ac:picMkLst>
            <pc:docMk/>
            <pc:sldMk cId="3034981733" sldId="289"/>
            <ac:picMk id="11" creationId="{87C0221F-9BAC-C7C6-F56F-C6A2713D6981}"/>
          </ac:picMkLst>
        </pc:picChg>
        <pc:picChg chg="add del mod">
          <ac:chgData name="Xuls VF" userId="fb759f44b0b40c1d" providerId="LiveId" clId="{4F0126F6-29AD-457D-9F6D-BC16BD177412}" dt="2024-10-24T11:17:36.455" v="6667" actId="478"/>
          <ac:picMkLst>
            <pc:docMk/>
            <pc:sldMk cId="3034981733" sldId="289"/>
            <ac:picMk id="13" creationId="{7FF390E8-E747-4E0A-6F81-F62123465F46}"/>
          </ac:picMkLst>
        </pc:picChg>
        <pc:picChg chg="add del mod">
          <ac:chgData name="Xuls VF" userId="fb759f44b0b40c1d" providerId="LiveId" clId="{4F0126F6-29AD-457D-9F6D-BC16BD177412}" dt="2024-10-24T11:17:33.383" v="6666" actId="478"/>
          <ac:picMkLst>
            <pc:docMk/>
            <pc:sldMk cId="3034981733" sldId="289"/>
            <ac:picMk id="15" creationId="{2E8C18A4-2722-5E7E-3C84-12EEB5CE657F}"/>
          </ac:picMkLst>
        </pc:picChg>
        <pc:picChg chg="add mod">
          <ac:chgData name="Xuls VF" userId="fb759f44b0b40c1d" providerId="LiveId" clId="{4F0126F6-29AD-457D-9F6D-BC16BD177412}" dt="2024-10-24T12:26:39.374" v="6699" actId="164"/>
          <ac:picMkLst>
            <pc:docMk/>
            <pc:sldMk cId="3034981733" sldId="289"/>
            <ac:picMk id="18" creationId="{FC9C3B32-34F4-6AAD-B8FF-9F9B3BAC0B96}"/>
          </ac:picMkLst>
        </pc:picChg>
        <pc:picChg chg="add mod">
          <ac:chgData name="Xuls VF" userId="fb759f44b0b40c1d" providerId="LiveId" clId="{4F0126F6-29AD-457D-9F6D-BC16BD177412}" dt="2024-10-24T12:26:48.400" v="6700" actId="164"/>
          <ac:picMkLst>
            <pc:docMk/>
            <pc:sldMk cId="3034981733" sldId="289"/>
            <ac:picMk id="20" creationId="{2B5D2369-E25F-380F-D581-E352A88CD3EA}"/>
          </ac:picMkLst>
        </pc:picChg>
        <pc:picChg chg="add mod">
          <ac:chgData name="Xuls VF" userId="fb759f44b0b40c1d" providerId="LiveId" clId="{4F0126F6-29AD-457D-9F6D-BC16BD177412}" dt="2024-10-24T12:30:49.427" v="6793" actId="1035"/>
          <ac:picMkLst>
            <pc:docMk/>
            <pc:sldMk cId="3034981733" sldId="289"/>
            <ac:picMk id="28" creationId="{7FDCAD4C-66FA-B3C4-07A9-BF147A562EF0}"/>
          </ac:picMkLst>
        </pc:picChg>
        <pc:picChg chg="add mod">
          <ac:chgData name="Xuls VF" userId="fb759f44b0b40c1d" providerId="LiveId" clId="{4F0126F6-29AD-457D-9F6D-BC16BD177412}" dt="2024-10-24T12:30:49.427" v="6793" actId="1035"/>
          <ac:picMkLst>
            <pc:docMk/>
            <pc:sldMk cId="3034981733" sldId="289"/>
            <ac:picMk id="30" creationId="{F752A6BA-75A3-AEEB-C348-4A601B5F3BD3}"/>
          </ac:picMkLst>
        </pc:picChg>
        <pc:picChg chg="add mod">
          <ac:chgData name="Xuls VF" userId="fb759f44b0b40c1d" providerId="LiveId" clId="{4F0126F6-29AD-457D-9F6D-BC16BD177412}" dt="2024-10-24T12:30:49.427" v="6793" actId="1035"/>
          <ac:picMkLst>
            <pc:docMk/>
            <pc:sldMk cId="3034981733" sldId="289"/>
            <ac:picMk id="32" creationId="{6D1ED260-D47E-94E0-AB2E-017B034629BC}"/>
          </ac:picMkLst>
        </pc:picChg>
        <pc:picChg chg="add mod">
          <ac:chgData name="Xuls VF" userId="fb759f44b0b40c1d" providerId="LiveId" clId="{4F0126F6-29AD-457D-9F6D-BC16BD177412}" dt="2024-10-24T12:30:49.427" v="6793" actId="1035"/>
          <ac:picMkLst>
            <pc:docMk/>
            <pc:sldMk cId="3034981733" sldId="289"/>
            <ac:picMk id="37" creationId="{8E82DC9C-9B8D-6107-F65A-8CA701A90B10}"/>
          </ac:picMkLst>
        </pc:picChg>
        <pc:picChg chg="add mod">
          <ac:chgData name="Xuls VF" userId="fb759f44b0b40c1d" providerId="LiveId" clId="{4F0126F6-29AD-457D-9F6D-BC16BD177412}" dt="2024-10-24T12:30:49.427" v="6793" actId="1035"/>
          <ac:picMkLst>
            <pc:docMk/>
            <pc:sldMk cId="3034981733" sldId="289"/>
            <ac:picMk id="39" creationId="{2EC56723-D70D-D240-FFCE-ECF6954B24BB}"/>
          </ac:picMkLst>
        </pc:picChg>
        <pc:picChg chg="add mod">
          <ac:chgData name="Xuls VF" userId="fb759f44b0b40c1d" providerId="LiveId" clId="{4F0126F6-29AD-457D-9F6D-BC16BD177412}" dt="2024-10-24T12:30:49.427" v="6793" actId="1035"/>
          <ac:picMkLst>
            <pc:docMk/>
            <pc:sldMk cId="3034981733" sldId="289"/>
            <ac:picMk id="41" creationId="{DDE729D7-AE6B-6BE7-AB62-711D34E27017}"/>
          </ac:picMkLst>
        </pc:picChg>
        <pc:picChg chg="add mod">
          <ac:chgData name="Xuls VF" userId="fb759f44b0b40c1d" providerId="LiveId" clId="{4F0126F6-29AD-457D-9F6D-BC16BD177412}" dt="2024-10-24T12:32:10.386" v="6798" actId="1076"/>
          <ac:picMkLst>
            <pc:docMk/>
            <pc:sldMk cId="3034981733" sldId="289"/>
            <ac:picMk id="44" creationId="{32FBE539-958C-96D4-46BF-2278E0305951}"/>
          </ac:picMkLst>
        </pc:picChg>
        <pc:picChg chg="add mod">
          <ac:chgData name="Xuls VF" userId="fb759f44b0b40c1d" providerId="LiveId" clId="{4F0126F6-29AD-457D-9F6D-BC16BD177412}" dt="2024-10-24T12:33:00.238" v="6808" actId="1076"/>
          <ac:picMkLst>
            <pc:docMk/>
            <pc:sldMk cId="3034981733" sldId="289"/>
            <ac:picMk id="46" creationId="{5940D1B5-D966-CD3E-0E71-9991EF040FE4}"/>
          </ac:picMkLst>
        </pc:picChg>
        <pc:picChg chg="add mod">
          <ac:chgData name="Xuls VF" userId="fb759f44b0b40c1d" providerId="LiveId" clId="{4F0126F6-29AD-457D-9F6D-BC16BD177412}" dt="2024-10-24T12:34:24.176" v="6812" actId="1076"/>
          <ac:picMkLst>
            <pc:docMk/>
            <pc:sldMk cId="3034981733" sldId="289"/>
            <ac:picMk id="48" creationId="{EF252BAC-1F82-5A1F-EA79-0EB291368264}"/>
          </ac:picMkLst>
        </pc:picChg>
        <pc:cxnChg chg="del mod topLvl">
          <ac:chgData name="Xuls VF" userId="fb759f44b0b40c1d" providerId="LiveId" clId="{4F0126F6-29AD-457D-9F6D-BC16BD177412}" dt="2024-10-24T14:43:34.544" v="7001" actId="478"/>
          <ac:cxnSpMkLst>
            <pc:docMk/>
            <pc:sldMk cId="3034981733" sldId="289"/>
            <ac:cxnSpMk id="52" creationId="{E28BAE69-2848-2488-5A92-936AE545BF04}"/>
          </ac:cxnSpMkLst>
        </pc:cxnChg>
        <pc:cxnChg chg="del mod">
          <ac:chgData name="Xuls VF" userId="fb759f44b0b40c1d" providerId="LiveId" clId="{4F0126F6-29AD-457D-9F6D-BC16BD177412}" dt="2024-10-24T14:44:54.315" v="7021" actId="478"/>
          <ac:cxnSpMkLst>
            <pc:docMk/>
            <pc:sldMk cId="3034981733" sldId="289"/>
            <ac:cxnSpMk id="55" creationId="{C889A285-0760-1703-E25D-BD64A90F9E50}"/>
          </ac:cxnSpMkLst>
        </pc:cxnChg>
        <pc:cxnChg chg="del mod">
          <ac:chgData name="Xuls VF" userId="fb759f44b0b40c1d" providerId="LiveId" clId="{4F0126F6-29AD-457D-9F6D-BC16BD177412}" dt="2024-10-24T14:44:51.216" v="7020" actId="478"/>
          <ac:cxnSpMkLst>
            <pc:docMk/>
            <pc:sldMk cId="3034981733" sldId="289"/>
            <ac:cxnSpMk id="56" creationId="{BF9B06A4-B5BE-4BE2-008A-473425B32A15}"/>
          </ac:cxnSpMkLst>
        </pc:cxnChg>
        <pc:cxnChg chg="mod">
          <ac:chgData name="Xuls VF" userId="fb759f44b0b40c1d" providerId="LiveId" clId="{4F0126F6-29AD-457D-9F6D-BC16BD177412}" dt="2024-10-24T14:36:11.411" v="6937"/>
          <ac:cxnSpMkLst>
            <pc:docMk/>
            <pc:sldMk cId="3034981733" sldId="289"/>
            <ac:cxnSpMk id="60" creationId="{294629C8-5133-19F7-02D4-5466E6A9FDF0}"/>
          </ac:cxnSpMkLst>
        </pc:cxnChg>
        <pc:cxnChg chg="del mod">
          <ac:chgData name="Xuls VF" userId="fb759f44b0b40c1d" providerId="LiveId" clId="{4F0126F6-29AD-457D-9F6D-BC16BD177412}" dt="2024-10-24T14:43:51.046" v="7004" actId="478"/>
          <ac:cxnSpMkLst>
            <pc:docMk/>
            <pc:sldMk cId="3034981733" sldId="289"/>
            <ac:cxnSpMk id="62" creationId="{01720D3F-C47E-FD56-9C23-0C96258C2F18}"/>
          </ac:cxnSpMkLst>
        </pc:cxnChg>
        <pc:cxnChg chg="mod">
          <ac:chgData name="Xuls VF" userId="fb759f44b0b40c1d" providerId="LiveId" clId="{4F0126F6-29AD-457D-9F6D-BC16BD177412}" dt="2024-10-24T14:46:52.812" v="7043" actId="1076"/>
          <ac:cxnSpMkLst>
            <pc:docMk/>
            <pc:sldMk cId="3034981733" sldId="289"/>
            <ac:cxnSpMk id="63" creationId="{029FAF9A-A621-386C-BEDE-AF9C9544933C}"/>
          </ac:cxnSpMkLst>
        </pc:cxnChg>
        <pc:cxnChg chg="del mod">
          <ac:chgData name="Xuls VF" userId="fb759f44b0b40c1d" providerId="LiveId" clId="{4F0126F6-29AD-457D-9F6D-BC16BD177412}" dt="2024-10-24T14:43:54.885" v="7005" actId="478"/>
          <ac:cxnSpMkLst>
            <pc:docMk/>
            <pc:sldMk cId="3034981733" sldId="289"/>
            <ac:cxnSpMk id="65" creationId="{325397F8-1432-1600-2659-993E9FC1144B}"/>
          </ac:cxnSpMkLst>
        </pc:cxnChg>
        <pc:cxnChg chg="del mod">
          <ac:chgData name="Xuls VF" userId="fb759f44b0b40c1d" providerId="LiveId" clId="{4F0126F6-29AD-457D-9F6D-BC16BD177412}" dt="2024-10-24T14:43:41.346" v="7002" actId="478"/>
          <ac:cxnSpMkLst>
            <pc:docMk/>
            <pc:sldMk cId="3034981733" sldId="289"/>
            <ac:cxnSpMk id="66" creationId="{75EC5B0F-B6AE-A33C-CAA4-D35F80E127B3}"/>
          </ac:cxnSpMkLst>
        </pc:cxnChg>
        <pc:cxnChg chg="del mod">
          <ac:chgData name="Xuls VF" userId="fb759f44b0b40c1d" providerId="LiveId" clId="{4F0126F6-29AD-457D-9F6D-BC16BD177412}" dt="2024-10-24T14:36:35.643" v="6998" actId="478"/>
          <ac:cxnSpMkLst>
            <pc:docMk/>
            <pc:sldMk cId="3034981733" sldId="289"/>
            <ac:cxnSpMk id="68" creationId="{3D9EC016-1896-A7FA-EE4D-AB1AD94B784F}"/>
          </ac:cxnSpMkLst>
        </pc:cxnChg>
        <pc:cxnChg chg="del mod">
          <ac:chgData name="Xuls VF" userId="fb759f44b0b40c1d" providerId="LiveId" clId="{4F0126F6-29AD-457D-9F6D-BC16BD177412}" dt="2024-10-24T14:43:45.649" v="7003" actId="478"/>
          <ac:cxnSpMkLst>
            <pc:docMk/>
            <pc:sldMk cId="3034981733" sldId="289"/>
            <ac:cxnSpMk id="71" creationId="{DA8AE2DD-2D2A-413F-9477-6A838C332E21}"/>
          </ac:cxnSpMkLst>
        </pc:cxnChg>
        <pc:cxnChg chg="del mod">
          <ac:chgData name="Xuls VF" userId="fb759f44b0b40c1d" providerId="LiveId" clId="{4F0126F6-29AD-457D-9F6D-BC16BD177412}" dt="2024-10-24T14:44:08.453" v="7009" actId="478"/>
          <ac:cxnSpMkLst>
            <pc:docMk/>
            <pc:sldMk cId="3034981733" sldId="289"/>
            <ac:cxnSpMk id="72" creationId="{18A9B69F-0483-28D7-3D7C-52ACBEB2A700}"/>
          </ac:cxnSpMkLst>
        </pc:cxnChg>
        <pc:cxnChg chg="add mod ord">
          <ac:chgData name="Xuls VF" userId="fb759f44b0b40c1d" providerId="LiveId" clId="{4F0126F6-29AD-457D-9F6D-BC16BD177412}" dt="2024-10-24T14:47:08.764" v="7044" actId="164"/>
          <ac:cxnSpMkLst>
            <pc:docMk/>
            <pc:sldMk cId="3034981733" sldId="289"/>
            <ac:cxnSpMk id="78" creationId="{56FB5FD4-F8D4-7026-B122-7AC6F6AC307C}"/>
          </ac:cxnSpMkLst>
        </pc:cxnChg>
        <pc:cxnChg chg="add mod ord">
          <ac:chgData name="Xuls VF" userId="fb759f44b0b40c1d" providerId="LiveId" clId="{4F0126F6-29AD-457D-9F6D-BC16BD177412}" dt="2024-10-24T14:47:08.764" v="7044" actId="164"/>
          <ac:cxnSpMkLst>
            <pc:docMk/>
            <pc:sldMk cId="3034981733" sldId="289"/>
            <ac:cxnSpMk id="79" creationId="{2FDED1A6-A02F-8FEA-89BF-F54988E3DBF2}"/>
          </ac:cxnSpMkLst>
        </pc:cxnChg>
      </pc:sldChg>
      <pc:sldChg chg="addSp delSp add mod">
        <pc:chgData name="Xuls VF" userId="fb759f44b0b40c1d" providerId="LiveId" clId="{4F0126F6-29AD-457D-9F6D-BC16BD177412}" dt="2024-10-24T11:04:12.551" v="6658" actId="478"/>
        <pc:sldMkLst>
          <pc:docMk/>
          <pc:sldMk cId="1542739452" sldId="290"/>
        </pc:sldMkLst>
        <pc:spChg chg="del">
          <ac:chgData name="Xuls VF" userId="fb759f44b0b40c1d" providerId="LiveId" clId="{4F0126F6-29AD-457D-9F6D-BC16BD177412}" dt="2024-10-24T11:00:55.771" v="6656" actId="478"/>
          <ac:spMkLst>
            <pc:docMk/>
            <pc:sldMk cId="1542739452" sldId="290"/>
            <ac:spMk id="16" creationId="{B8E040BF-BF36-0650-316D-DDF7E08948D4}"/>
          </ac:spMkLst>
        </pc:spChg>
        <pc:picChg chg="add del">
          <ac:chgData name="Xuls VF" userId="fb759f44b0b40c1d" providerId="LiveId" clId="{4F0126F6-29AD-457D-9F6D-BC16BD177412}" dt="2024-10-24T11:04:12.551" v="6658" actId="478"/>
          <ac:picMkLst>
            <pc:docMk/>
            <pc:sldMk cId="1542739452" sldId="290"/>
            <ac:picMk id="4" creationId="{3CBEE191-55D0-EBF6-9850-7BF86319C822}"/>
          </ac:picMkLst>
        </pc:picChg>
        <pc:picChg chg="del">
          <ac:chgData name="Xuls VF" userId="fb759f44b0b40c1d" providerId="LiveId" clId="{4F0126F6-29AD-457D-9F6D-BC16BD177412}" dt="2024-10-24T11:00:53.313" v="6655" actId="478"/>
          <ac:picMkLst>
            <pc:docMk/>
            <pc:sldMk cId="1542739452" sldId="290"/>
            <ac:picMk id="9" creationId="{B8DD3D0E-E612-F3BC-4B36-8ECAE75E8F50}"/>
          </ac:picMkLst>
        </pc:picChg>
        <pc:picChg chg="del">
          <ac:chgData name="Xuls VF" userId="fb759f44b0b40c1d" providerId="LiveId" clId="{4F0126F6-29AD-457D-9F6D-BC16BD177412}" dt="2024-10-24T11:00:51.490" v="6654" actId="478"/>
          <ac:picMkLst>
            <pc:docMk/>
            <pc:sldMk cId="1542739452" sldId="290"/>
            <ac:picMk id="11" creationId="{87C0221F-9BAC-C7C6-F56F-C6A2713D6981}"/>
          </ac:picMkLst>
        </pc:picChg>
        <pc:picChg chg="del">
          <ac:chgData name="Xuls VF" userId="fb759f44b0b40c1d" providerId="LiveId" clId="{4F0126F6-29AD-457D-9F6D-BC16BD177412}" dt="2024-10-24T11:00:49.818" v="6653" actId="478"/>
          <ac:picMkLst>
            <pc:docMk/>
            <pc:sldMk cId="1542739452" sldId="290"/>
            <ac:picMk id="13" creationId="{7FF390E8-E747-4E0A-6F81-F62123465F46}"/>
          </ac:picMkLst>
        </pc:picChg>
        <pc:picChg chg="del">
          <ac:chgData name="Xuls VF" userId="fb759f44b0b40c1d" providerId="LiveId" clId="{4F0126F6-29AD-457D-9F6D-BC16BD177412}" dt="2024-10-24T11:00:48.189" v="6652" actId="478"/>
          <ac:picMkLst>
            <pc:docMk/>
            <pc:sldMk cId="1542739452" sldId="290"/>
            <ac:picMk id="15" creationId="{2E8C18A4-2722-5E7E-3C84-12EEB5CE657F}"/>
          </ac:picMkLst>
        </pc:picChg>
      </pc:sldChg>
      <pc:sldChg chg="modSp add mod">
        <pc:chgData name="Xuls VF" userId="fb759f44b0b40c1d" providerId="LiveId" clId="{4F0126F6-29AD-457D-9F6D-BC16BD177412}" dt="2024-10-24T14:28:38.359" v="6936" actId="20577"/>
        <pc:sldMkLst>
          <pc:docMk/>
          <pc:sldMk cId="3818816613" sldId="291"/>
        </pc:sldMkLst>
        <pc:spChg chg="mod">
          <ac:chgData name="Xuls VF" userId="fb759f44b0b40c1d" providerId="LiveId" clId="{4F0126F6-29AD-457D-9F6D-BC16BD177412}" dt="2024-10-24T14:28:38.359" v="6936" actId="20577"/>
          <ac:spMkLst>
            <pc:docMk/>
            <pc:sldMk cId="3818816613" sldId="291"/>
            <ac:spMk id="2" creationId="{7ECAFA71-9873-CE50-CE4E-DA3CCF1C05FA}"/>
          </ac:spMkLst>
        </pc:spChg>
      </pc:sldChg>
    </pc:docChg>
  </pc:docChgLst>
</pc:chgInfo>
</file>

<file path=ppt/comments/modernComment_10C_FCF2002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FCDE5F9-387D-4EFB-972A-B39BEB233B70}" authorId="{1D162FE5-F64C-20CA-6B4E-ED8E22DB6656}" created="2024-10-04T14:52:13.833">
    <pc:sldMkLst xmlns:pc="http://schemas.microsoft.com/office/powerpoint/2013/main/command">
      <pc:docMk/>
      <pc:sldMk cId="4243718186" sldId="268"/>
    </pc:sldMkLst>
    <p188:txBody>
      <a:bodyPr/>
      <a:lstStyle/>
      <a:p>
        <a:r>
          <a:rPr lang="en-US"/>
          <a:t>- Probar a inferir toda la ecuación diferencial
- Probar a relizar varias pruebas con pocos valores (3) de k y de r.
- Realizar symbolic para cada caso:
A) phi(P,k) y phi(P) para cada k
B) phi(P,r) y phi(P) para cada r
C) phi(P,r,k)
 Ver la ecuación en cada caso, intentar ver las dependencias de los coeficientes de las ecuaciones para ver si todo es coherente
- Empezar a ver los datos</a:t>
        </a:r>
      </a:p>
    </p188:txBody>
  </p188:cm>
</p188:cmLst>
</file>

<file path=ppt/comments/modernComment_115_540DD11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E70E297-B9F3-4E70-9E69-4FB3098BC1E8}" authorId="{1D162FE5-F64C-20CA-6B4E-ED8E22DB6656}" created="2024-10-12T11:06:41.81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10191638" sldId="277"/>
      <ac:spMk id="3" creationId="{74C24530-4811-468C-BA96-AC03AC68B5A9}"/>
    </ac:deMkLst>
    <p188:pos x="1815638" y="466565"/>
    <p188:txBody>
      <a:bodyPr/>
      <a:lstStyle/>
      <a:p>
        <a:r>
          <a:rPr lang="en-US"/>
          <a:t>P: Population
S:Sustrate
P_s:Population feeded
When populations feeds is able to reproduce quicklier. Unfeeded population can grow slowlier (model 2)</a:t>
        </a:r>
      </a:p>
    </p188:txBody>
  </p188:cm>
</p188:cmLst>
</file>

<file path=ppt/comments/modernComment_118_21A51EC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71753B-EE63-4EBB-B5EA-74900C132E66}" authorId="{1D162FE5-F64C-20CA-6B4E-ED8E22DB6656}" created="2024-10-11T14:27:46.213">
    <pc:sldMkLst xmlns:pc="http://schemas.microsoft.com/office/powerpoint/2013/main/command">
      <pc:docMk/>
      <pc:sldMk cId="564469451" sldId="280"/>
    </pc:sldMkLst>
    <p188:replyLst>
      <p188:reply id="{FA51A282-A68F-40AB-89C7-848A8348682B}" authorId="{1D162FE5-F64C-20CA-6B4E-ED8E22DB6656}" created="2024-10-11T14:29:35.167">
        <p188:txBody>
          <a:bodyPr/>
          <a:lstStyle/>
          <a:p>
            <a:r>
              <a:rPr lang="en-US"/>
              <a:t>Tampoco del todo cierto. No se puede ver bien, como seria r=r(t), puesto que este, también acompaña a P^2</a:t>
            </a:r>
          </a:p>
        </p188:txBody>
      </p188:reply>
    </p188:replyLst>
    <p188:txBody>
      <a:bodyPr/>
      <a:lstStyle/>
      <a:p>
        <a:r>
          <a:rPr lang="en-US"/>
          <a:t>Desde el punto de vista físico podríamos preguntarnos si cambia debido al tiempo la caarying capacity, o r. Vemos aquí, que nuestros datos, como bien ha predicho la SR, siguen un comportamiento más parecido a que haya una dependencia en el tiempo con el coeficiente que acompaña a P^2, y por tanto, lo que se ve modificado, es el tiempo</a:t>
        </a:r>
      </a:p>
    </p188:txBody>
  </p188:cm>
</p188:cmLst>
</file>

<file path=ppt/comments/modernComment_119_6F22767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6E6585B-A272-478E-9A97-34BED3EB5463}" authorId="{1D162FE5-F64C-20CA-6B4E-ED8E22DB6656}" created="2024-10-11T17:17:27.826">
    <pc:sldMkLst xmlns:pc="http://schemas.microsoft.com/office/powerpoint/2013/main/command">
      <pc:docMk/>
      <pc:sldMk cId="1864529524" sldId="281"/>
    </pc:sldMkLst>
    <p188:txBody>
      <a:bodyPr/>
      <a:lstStyle/>
      <a:p>
        <a:r>
          <a:rPr lang="en-US"/>
          <a:t>Cuando lo haces para lb, m=0.391 (no se puede comparar con esta m porque los tiempos estan reescalados de forma diferente)
Cuando lo haces para k=1.25 la dinamica es cualitativamente igual, pero m=0.6707, es decir, el modelo entiende que la reserva se acba mas rapido y por eso mueren, pero no es asi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D047A6-D6A3-46B1-91BA-7E7F1AEF6B08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4C76EB-3BEF-4376-9237-0314D93FB9F9}">
      <dgm:prSet/>
      <dgm:spPr/>
      <dgm:t>
        <a:bodyPr/>
        <a:lstStyle/>
        <a:p>
          <a:r>
            <a:rPr lang="en-US"/>
            <a:t>Simple PINN</a:t>
          </a:r>
        </a:p>
      </dgm:t>
    </dgm:pt>
    <dgm:pt modelId="{B2C4AE0D-F7E4-45FF-BFC1-9BB8A6988D32}" type="parTrans" cxnId="{950AEE36-F644-4896-866B-01DFE677C486}">
      <dgm:prSet/>
      <dgm:spPr/>
      <dgm:t>
        <a:bodyPr/>
        <a:lstStyle/>
        <a:p>
          <a:endParaRPr lang="en-US"/>
        </a:p>
      </dgm:t>
    </dgm:pt>
    <dgm:pt modelId="{ACBFD1AF-77D1-4BED-B093-9587E94C17AB}" type="sibTrans" cxnId="{950AEE36-F644-4896-866B-01DFE677C486}">
      <dgm:prSet/>
      <dgm:spPr/>
      <dgm:t>
        <a:bodyPr/>
        <a:lstStyle/>
        <a:p>
          <a:endParaRPr lang="en-US"/>
        </a:p>
      </dgm:t>
    </dgm:pt>
    <dgm:pt modelId="{37E38D56-6398-49D4-A8D9-7D59F9955098}">
      <dgm:prSet/>
      <dgm:spPr/>
      <dgm:t>
        <a:bodyPr/>
        <a:lstStyle/>
        <a:p>
          <a:r>
            <a:rPr lang="en-US"/>
            <a:t>Inferring parameters</a:t>
          </a:r>
        </a:p>
      </dgm:t>
    </dgm:pt>
    <dgm:pt modelId="{4842AED2-105C-4E44-9753-FB8119780726}" type="parTrans" cxnId="{BD23FE20-DABF-453C-919F-CC344705B906}">
      <dgm:prSet/>
      <dgm:spPr/>
      <dgm:t>
        <a:bodyPr/>
        <a:lstStyle/>
        <a:p>
          <a:endParaRPr lang="en-US"/>
        </a:p>
      </dgm:t>
    </dgm:pt>
    <dgm:pt modelId="{029FCA1B-7D4D-40CA-B12E-780A5354FD86}" type="sibTrans" cxnId="{BD23FE20-DABF-453C-919F-CC344705B906}">
      <dgm:prSet/>
      <dgm:spPr/>
      <dgm:t>
        <a:bodyPr/>
        <a:lstStyle/>
        <a:p>
          <a:endParaRPr lang="en-US"/>
        </a:p>
      </dgm:t>
    </dgm:pt>
    <dgm:pt modelId="{5BE4187C-F2C1-40E1-A2EF-A3BC21F8B150}">
      <dgm:prSet/>
      <dgm:spPr/>
      <dgm:t>
        <a:bodyPr/>
        <a:lstStyle/>
        <a:p>
          <a:r>
            <a:rPr lang="en-US" dirty="0"/>
            <a:t>Inferring function</a:t>
          </a:r>
        </a:p>
      </dgm:t>
    </dgm:pt>
    <dgm:pt modelId="{234B78EE-C459-4DDC-B7E7-F2621FBEEACA}" type="parTrans" cxnId="{CA48C4B4-74C5-4305-A2CE-3019B9736C20}">
      <dgm:prSet/>
      <dgm:spPr/>
      <dgm:t>
        <a:bodyPr/>
        <a:lstStyle/>
        <a:p>
          <a:endParaRPr lang="en-US"/>
        </a:p>
      </dgm:t>
    </dgm:pt>
    <dgm:pt modelId="{8789650C-3CEC-48C4-BC18-A2D4505E63DA}" type="sibTrans" cxnId="{CA48C4B4-74C5-4305-A2CE-3019B9736C20}">
      <dgm:prSet/>
      <dgm:spPr/>
      <dgm:t>
        <a:bodyPr/>
        <a:lstStyle/>
        <a:p>
          <a:endParaRPr lang="en-US"/>
        </a:p>
      </dgm:t>
    </dgm:pt>
    <dgm:pt modelId="{65F1D0FB-8A52-4998-B349-482E552483DA}">
      <dgm:prSet/>
      <dgm:spPr/>
      <dgm:t>
        <a:bodyPr/>
        <a:lstStyle/>
        <a:p>
          <a:r>
            <a:rPr lang="en-US"/>
            <a:t>Inferring function + parameter</a:t>
          </a:r>
        </a:p>
      </dgm:t>
    </dgm:pt>
    <dgm:pt modelId="{E6026666-1302-489E-8E1C-67F281B27035}" type="parTrans" cxnId="{F49166B0-86D0-44A1-AC6B-0506DCD169B0}">
      <dgm:prSet/>
      <dgm:spPr/>
      <dgm:t>
        <a:bodyPr/>
        <a:lstStyle/>
        <a:p>
          <a:endParaRPr lang="en-US"/>
        </a:p>
      </dgm:t>
    </dgm:pt>
    <dgm:pt modelId="{B3231D4D-AC74-4509-AE0C-837764E07F28}" type="sibTrans" cxnId="{F49166B0-86D0-44A1-AC6B-0506DCD169B0}">
      <dgm:prSet/>
      <dgm:spPr/>
      <dgm:t>
        <a:bodyPr/>
        <a:lstStyle/>
        <a:p>
          <a:endParaRPr lang="en-US"/>
        </a:p>
      </dgm:t>
    </dgm:pt>
    <dgm:pt modelId="{8900575A-2630-4526-9F24-AF6D0CF24FAF}">
      <dgm:prSet/>
      <dgm:spPr/>
      <dgm:t>
        <a:bodyPr/>
        <a:lstStyle/>
        <a:p>
          <a:r>
            <a:rPr lang="en-US"/>
            <a:t>Noise</a:t>
          </a:r>
        </a:p>
      </dgm:t>
    </dgm:pt>
    <dgm:pt modelId="{0B7EEEEB-9349-46A6-B1E8-8D3734FBA7EF}" type="parTrans" cxnId="{58138D1D-27A5-4AEF-A8E1-AF0C99001DF3}">
      <dgm:prSet/>
      <dgm:spPr/>
      <dgm:t>
        <a:bodyPr/>
        <a:lstStyle/>
        <a:p>
          <a:endParaRPr lang="en-US"/>
        </a:p>
      </dgm:t>
    </dgm:pt>
    <dgm:pt modelId="{9151346B-7B59-4958-816D-A8E5D8052464}" type="sibTrans" cxnId="{58138D1D-27A5-4AEF-A8E1-AF0C99001DF3}">
      <dgm:prSet/>
      <dgm:spPr/>
      <dgm:t>
        <a:bodyPr/>
        <a:lstStyle/>
        <a:p>
          <a:endParaRPr lang="en-US"/>
        </a:p>
      </dgm:t>
    </dgm:pt>
    <dgm:pt modelId="{FFD0C116-C672-4281-9F89-82617B0A0883}" type="pres">
      <dgm:prSet presAssocID="{83D047A6-D6A3-46B1-91BA-7E7F1AEF6B08}" presName="vert0" presStyleCnt="0">
        <dgm:presLayoutVars>
          <dgm:dir/>
          <dgm:animOne val="branch"/>
          <dgm:animLvl val="lvl"/>
        </dgm:presLayoutVars>
      </dgm:prSet>
      <dgm:spPr/>
    </dgm:pt>
    <dgm:pt modelId="{71D57368-C5F8-4519-8470-8B8A6672EBC8}" type="pres">
      <dgm:prSet presAssocID="{DF4C76EB-3BEF-4376-9237-0314D93FB9F9}" presName="thickLine" presStyleLbl="alignNode1" presStyleIdx="0" presStyleCnt="5"/>
      <dgm:spPr/>
    </dgm:pt>
    <dgm:pt modelId="{A30EC883-B479-433F-A494-F3971909E00C}" type="pres">
      <dgm:prSet presAssocID="{DF4C76EB-3BEF-4376-9237-0314D93FB9F9}" presName="horz1" presStyleCnt="0"/>
      <dgm:spPr/>
    </dgm:pt>
    <dgm:pt modelId="{C9B5F11A-E414-4ECB-96CF-B7626B6F1E37}" type="pres">
      <dgm:prSet presAssocID="{DF4C76EB-3BEF-4376-9237-0314D93FB9F9}" presName="tx1" presStyleLbl="revTx" presStyleIdx="0" presStyleCnt="5"/>
      <dgm:spPr/>
    </dgm:pt>
    <dgm:pt modelId="{540522BB-3816-4F9C-9826-3A2C9309DDA1}" type="pres">
      <dgm:prSet presAssocID="{DF4C76EB-3BEF-4376-9237-0314D93FB9F9}" presName="vert1" presStyleCnt="0"/>
      <dgm:spPr/>
    </dgm:pt>
    <dgm:pt modelId="{42B42760-5EF7-4D4F-A716-8F22FCFB61C9}" type="pres">
      <dgm:prSet presAssocID="{37E38D56-6398-49D4-A8D9-7D59F9955098}" presName="thickLine" presStyleLbl="alignNode1" presStyleIdx="1" presStyleCnt="5"/>
      <dgm:spPr/>
    </dgm:pt>
    <dgm:pt modelId="{7BDE7A33-FF8F-4BA0-AEEE-3EF9B1FF5773}" type="pres">
      <dgm:prSet presAssocID="{37E38D56-6398-49D4-A8D9-7D59F9955098}" presName="horz1" presStyleCnt="0"/>
      <dgm:spPr/>
    </dgm:pt>
    <dgm:pt modelId="{F17CE361-771E-47ED-B650-CBDD0207118D}" type="pres">
      <dgm:prSet presAssocID="{37E38D56-6398-49D4-A8D9-7D59F9955098}" presName="tx1" presStyleLbl="revTx" presStyleIdx="1" presStyleCnt="5"/>
      <dgm:spPr/>
    </dgm:pt>
    <dgm:pt modelId="{82025C17-AACA-4E3E-AECE-7CACB86964A3}" type="pres">
      <dgm:prSet presAssocID="{37E38D56-6398-49D4-A8D9-7D59F9955098}" presName="vert1" presStyleCnt="0"/>
      <dgm:spPr/>
    </dgm:pt>
    <dgm:pt modelId="{6E5C3B67-2AC0-49A6-9D6E-0C6A1FA3F53F}" type="pres">
      <dgm:prSet presAssocID="{5BE4187C-F2C1-40E1-A2EF-A3BC21F8B150}" presName="thickLine" presStyleLbl="alignNode1" presStyleIdx="2" presStyleCnt="5"/>
      <dgm:spPr/>
    </dgm:pt>
    <dgm:pt modelId="{D007D897-651A-483A-A1B3-872AC9100754}" type="pres">
      <dgm:prSet presAssocID="{5BE4187C-F2C1-40E1-A2EF-A3BC21F8B150}" presName="horz1" presStyleCnt="0"/>
      <dgm:spPr/>
    </dgm:pt>
    <dgm:pt modelId="{2C8ACB5E-330B-475D-9AD7-DBD0248C3BD0}" type="pres">
      <dgm:prSet presAssocID="{5BE4187C-F2C1-40E1-A2EF-A3BC21F8B150}" presName="tx1" presStyleLbl="revTx" presStyleIdx="2" presStyleCnt="5"/>
      <dgm:spPr/>
    </dgm:pt>
    <dgm:pt modelId="{17A8A71D-5114-452F-84E6-43BE5FF1E55D}" type="pres">
      <dgm:prSet presAssocID="{5BE4187C-F2C1-40E1-A2EF-A3BC21F8B150}" presName="vert1" presStyleCnt="0"/>
      <dgm:spPr/>
    </dgm:pt>
    <dgm:pt modelId="{EFB50EFF-8520-40B0-AEF5-B3B0034E1F0B}" type="pres">
      <dgm:prSet presAssocID="{65F1D0FB-8A52-4998-B349-482E552483DA}" presName="thickLine" presStyleLbl="alignNode1" presStyleIdx="3" presStyleCnt="5"/>
      <dgm:spPr/>
    </dgm:pt>
    <dgm:pt modelId="{B3B34FDE-1945-41B6-9C32-8C06AC4BF476}" type="pres">
      <dgm:prSet presAssocID="{65F1D0FB-8A52-4998-B349-482E552483DA}" presName="horz1" presStyleCnt="0"/>
      <dgm:spPr/>
    </dgm:pt>
    <dgm:pt modelId="{3351DF6C-2D7F-4793-BDC4-6B1B1451C7A1}" type="pres">
      <dgm:prSet presAssocID="{65F1D0FB-8A52-4998-B349-482E552483DA}" presName="tx1" presStyleLbl="revTx" presStyleIdx="3" presStyleCnt="5"/>
      <dgm:spPr/>
    </dgm:pt>
    <dgm:pt modelId="{6ED78370-EAAD-435B-B86B-2627242B1E9D}" type="pres">
      <dgm:prSet presAssocID="{65F1D0FB-8A52-4998-B349-482E552483DA}" presName="vert1" presStyleCnt="0"/>
      <dgm:spPr/>
    </dgm:pt>
    <dgm:pt modelId="{7E1163B4-89FD-43FB-8728-24E7AA2AC035}" type="pres">
      <dgm:prSet presAssocID="{8900575A-2630-4526-9F24-AF6D0CF24FAF}" presName="thickLine" presStyleLbl="alignNode1" presStyleIdx="4" presStyleCnt="5"/>
      <dgm:spPr/>
    </dgm:pt>
    <dgm:pt modelId="{D4AD4E33-23D1-46C8-9BED-6670EDFD47F3}" type="pres">
      <dgm:prSet presAssocID="{8900575A-2630-4526-9F24-AF6D0CF24FAF}" presName="horz1" presStyleCnt="0"/>
      <dgm:spPr/>
    </dgm:pt>
    <dgm:pt modelId="{B357920D-82A9-46F1-B34E-F36714323F7E}" type="pres">
      <dgm:prSet presAssocID="{8900575A-2630-4526-9F24-AF6D0CF24FAF}" presName="tx1" presStyleLbl="revTx" presStyleIdx="4" presStyleCnt="5"/>
      <dgm:spPr/>
    </dgm:pt>
    <dgm:pt modelId="{75466D65-46DB-4386-B6A4-0E49DA9F1D7C}" type="pres">
      <dgm:prSet presAssocID="{8900575A-2630-4526-9F24-AF6D0CF24FAF}" presName="vert1" presStyleCnt="0"/>
      <dgm:spPr/>
    </dgm:pt>
  </dgm:ptLst>
  <dgm:cxnLst>
    <dgm:cxn modelId="{84D3DE00-A77E-4A69-9AEC-1763408AE418}" type="presOf" srcId="{83D047A6-D6A3-46B1-91BA-7E7F1AEF6B08}" destId="{FFD0C116-C672-4281-9F89-82617B0A0883}" srcOrd="0" destOrd="0" presId="urn:microsoft.com/office/officeart/2008/layout/LinedList"/>
    <dgm:cxn modelId="{29F2020A-CBEB-4AB4-B641-7922F5F21B9B}" type="presOf" srcId="{8900575A-2630-4526-9F24-AF6D0CF24FAF}" destId="{B357920D-82A9-46F1-B34E-F36714323F7E}" srcOrd="0" destOrd="0" presId="urn:microsoft.com/office/officeart/2008/layout/LinedList"/>
    <dgm:cxn modelId="{58138D1D-27A5-4AEF-A8E1-AF0C99001DF3}" srcId="{83D047A6-D6A3-46B1-91BA-7E7F1AEF6B08}" destId="{8900575A-2630-4526-9F24-AF6D0CF24FAF}" srcOrd="4" destOrd="0" parTransId="{0B7EEEEB-9349-46A6-B1E8-8D3734FBA7EF}" sibTransId="{9151346B-7B59-4958-816D-A8E5D8052464}"/>
    <dgm:cxn modelId="{BD23FE20-DABF-453C-919F-CC344705B906}" srcId="{83D047A6-D6A3-46B1-91BA-7E7F1AEF6B08}" destId="{37E38D56-6398-49D4-A8D9-7D59F9955098}" srcOrd="1" destOrd="0" parTransId="{4842AED2-105C-4E44-9753-FB8119780726}" sibTransId="{029FCA1B-7D4D-40CA-B12E-780A5354FD86}"/>
    <dgm:cxn modelId="{950AEE36-F644-4896-866B-01DFE677C486}" srcId="{83D047A6-D6A3-46B1-91BA-7E7F1AEF6B08}" destId="{DF4C76EB-3BEF-4376-9237-0314D93FB9F9}" srcOrd="0" destOrd="0" parTransId="{B2C4AE0D-F7E4-45FF-BFC1-9BB8A6988D32}" sibTransId="{ACBFD1AF-77D1-4BED-B093-9587E94C17AB}"/>
    <dgm:cxn modelId="{07AE9644-2432-43C1-AFE5-A235A198A4A1}" type="presOf" srcId="{65F1D0FB-8A52-4998-B349-482E552483DA}" destId="{3351DF6C-2D7F-4793-BDC4-6B1B1451C7A1}" srcOrd="0" destOrd="0" presId="urn:microsoft.com/office/officeart/2008/layout/LinedList"/>
    <dgm:cxn modelId="{C205DB46-B0E4-4E50-8A1C-59DEAC4FE776}" type="presOf" srcId="{DF4C76EB-3BEF-4376-9237-0314D93FB9F9}" destId="{C9B5F11A-E414-4ECB-96CF-B7626B6F1E37}" srcOrd="0" destOrd="0" presId="urn:microsoft.com/office/officeart/2008/layout/LinedList"/>
    <dgm:cxn modelId="{D8AEC678-FEEA-4EF9-86B8-AB564619BD54}" type="presOf" srcId="{37E38D56-6398-49D4-A8D9-7D59F9955098}" destId="{F17CE361-771E-47ED-B650-CBDD0207118D}" srcOrd="0" destOrd="0" presId="urn:microsoft.com/office/officeart/2008/layout/LinedList"/>
    <dgm:cxn modelId="{F49166B0-86D0-44A1-AC6B-0506DCD169B0}" srcId="{83D047A6-D6A3-46B1-91BA-7E7F1AEF6B08}" destId="{65F1D0FB-8A52-4998-B349-482E552483DA}" srcOrd="3" destOrd="0" parTransId="{E6026666-1302-489E-8E1C-67F281B27035}" sibTransId="{B3231D4D-AC74-4509-AE0C-837764E07F28}"/>
    <dgm:cxn modelId="{CA48C4B4-74C5-4305-A2CE-3019B9736C20}" srcId="{83D047A6-D6A3-46B1-91BA-7E7F1AEF6B08}" destId="{5BE4187C-F2C1-40E1-A2EF-A3BC21F8B150}" srcOrd="2" destOrd="0" parTransId="{234B78EE-C459-4DDC-B7E7-F2621FBEEACA}" sibTransId="{8789650C-3CEC-48C4-BC18-A2D4505E63DA}"/>
    <dgm:cxn modelId="{FE2B85DA-F597-443A-80E7-D277689AB255}" type="presOf" srcId="{5BE4187C-F2C1-40E1-A2EF-A3BC21F8B150}" destId="{2C8ACB5E-330B-475D-9AD7-DBD0248C3BD0}" srcOrd="0" destOrd="0" presId="urn:microsoft.com/office/officeart/2008/layout/LinedList"/>
    <dgm:cxn modelId="{C40FB907-9876-4F4D-8625-8C0BAF63ECA3}" type="presParOf" srcId="{FFD0C116-C672-4281-9F89-82617B0A0883}" destId="{71D57368-C5F8-4519-8470-8B8A6672EBC8}" srcOrd="0" destOrd="0" presId="urn:microsoft.com/office/officeart/2008/layout/LinedList"/>
    <dgm:cxn modelId="{F5781EA7-2D98-4ABA-9895-5C2D4B93C2D9}" type="presParOf" srcId="{FFD0C116-C672-4281-9F89-82617B0A0883}" destId="{A30EC883-B479-433F-A494-F3971909E00C}" srcOrd="1" destOrd="0" presId="urn:microsoft.com/office/officeart/2008/layout/LinedList"/>
    <dgm:cxn modelId="{24A9CBC9-896E-4EDC-A94D-11F7CA00E617}" type="presParOf" srcId="{A30EC883-B479-433F-A494-F3971909E00C}" destId="{C9B5F11A-E414-4ECB-96CF-B7626B6F1E37}" srcOrd="0" destOrd="0" presId="urn:microsoft.com/office/officeart/2008/layout/LinedList"/>
    <dgm:cxn modelId="{C28858AE-5C3D-40A0-9892-F2D51CA364D3}" type="presParOf" srcId="{A30EC883-B479-433F-A494-F3971909E00C}" destId="{540522BB-3816-4F9C-9826-3A2C9309DDA1}" srcOrd="1" destOrd="0" presId="urn:microsoft.com/office/officeart/2008/layout/LinedList"/>
    <dgm:cxn modelId="{C06024B5-582A-4154-9A1B-544D31960243}" type="presParOf" srcId="{FFD0C116-C672-4281-9F89-82617B0A0883}" destId="{42B42760-5EF7-4D4F-A716-8F22FCFB61C9}" srcOrd="2" destOrd="0" presId="urn:microsoft.com/office/officeart/2008/layout/LinedList"/>
    <dgm:cxn modelId="{14DC3ACE-A948-431C-A5EF-64CF1EB60BE3}" type="presParOf" srcId="{FFD0C116-C672-4281-9F89-82617B0A0883}" destId="{7BDE7A33-FF8F-4BA0-AEEE-3EF9B1FF5773}" srcOrd="3" destOrd="0" presId="urn:microsoft.com/office/officeart/2008/layout/LinedList"/>
    <dgm:cxn modelId="{0E951F9C-427C-4B97-AA0C-82D0A6532FC3}" type="presParOf" srcId="{7BDE7A33-FF8F-4BA0-AEEE-3EF9B1FF5773}" destId="{F17CE361-771E-47ED-B650-CBDD0207118D}" srcOrd="0" destOrd="0" presId="urn:microsoft.com/office/officeart/2008/layout/LinedList"/>
    <dgm:cxn modelId="{F1E01172-8442-4118-90C8-192CA42394AB}" type="presParOf" srcId="{7BDE7A33-FF8F-4BA0-AEEE-3EF9B1FF5773}" destId="{82025C17-AACA-4E3E-AECE-7CACB86964A3}" srcOrd="1" destOrd="0" presId="urn:microsoft.com/office/officeart/2008/layout/LinedList"/>
    <dgm:cxn modelId="{93049AC2-035E-4B27-BB15-02CD096D037A}" type="presParOf" srcId="{FFD0C116-C672-4281-9F89-82617B0A0883}" destId="{6E5C3B67-2AC0-49A6-9D6E-0C6A1FA3F53F}" srcOrd="4" destOrd="0" presId="urn:microsoft.com/office/officeart/2008/layout/LinedList"/>
    <dgm:cxn modelId="{721D99E0-2C53-4886-9B9A-B5C326FC0095}" type="presParOf" srcId="{FFD0C116-C672-4281-9F89-82617B0A0883}" destId="{D007D897-651A-483A-A1B3-872AC9100754}" srcOrd="5" destOrd="0" presId="urn:microsoft.com/office/officeart/2008/layout/LinedList"/>
    <dgm:cxn modelId="{6DAAE068-92E6-4DA3-95B1-1D0C33E68FB5}" type="presParOf" srcId="{D007D897-651A-483A-A1B3-872AC9100754}" destId="{2C8ACB5E-330B-475D-9AD7-DBD0248C3BD0}" srcOrd="0" destOrd="0" presId="urn:microsoft.com/office/officeart/2008/layout/LinedList"/>
    <dgm:cxn modelId="{77C907BB-1D5A-4469-9378-F49577360FF3}" type="presParOf" srcId="{D007D897-651A-483A-A1B3-872AC9100754}" destId="{17A8A71D-5114-452F-84E6-43BE5FF1E55D}" srcOrd="1" destOrd="0" presId="urn:microsoft.com/office/officeart/2008/layout/LinedList"/>
    <dgm:cxn modelId="{D6A42826-0775-43D5-A7E9-67DCAAB439BB}" type="presParOf" srcId="{FFD0C116-C672-4281-9F89-82617B0A0883}" destId="{EFB50EFF-8520-40B0-AEF5-B3B0034E1F0B}" srcOrd="6" destOrd="0" presId="urn:microsoft.com/office/officeart/2008/layout/LinedList"/>
    <dgm:cxn modelId="{4BE22668-EA02-4DBC-A173-037499FDB490}" type="presParOf" srcId="{FFD0C116-C672-4281-9F89-82617B0A0883}" destId="{B3B34FDE-1945-41B6-9C32-8C06AC4BF476}" srcOrd="7" destOrd="0" presId="urn:microsoft.com/office/officeart/2008/layout/LinedList"/>
    <dgm:cxn modelId="{B80C0777-173A-4A1F-BD97-8CF91F26B89E}" type="presParOf" srcId="{B3B34FDE-1945-41B6-9C32-8C06AC4BF476}" destId="{3351DF6C-2D7F-4793-BDC4-6B1B1451C7A1}" srcOrd="0" destOrd="0" presId="urn:microsoft.com/office/officeart/2008/layout/LinedList"/>
    <dgm:cxn modelId="{E53F3B08-548B-44BD-AE29-25E556CFA548}" type="presParOf" srcId="{B3B34FDE-1945-41B6-9C32-8C06AC4BF476}" destId="{6ED78370-EAAD-435B-B86B-2627242B1E9D}" srcOrd="1" destOrd="0" presId="urn:microsoft.com/office/officeart/2008/layout/LinedList"/>
    <dgm:cxn modelId="{E6F34EE5-029C-4125-86B8-3AE436AB6D2B}" type="presParOf" srcId="{FFD0C116-C672-4281-9F89-82617B0A0883}" destId="{7E1163B4-89FD-43FB-8728-24E7AA2AC035}" srcOrd="8" destOrd="0" presId="urn:microsoft.com/office/officeart/2008/layout/LinedList"/>
    <dgm:cxn modelId="{FAF6E42D-7AEE-47C0-88F3-08DF194CD49A}" type="presParOf" srcId="{FFD0C116-C672-4281-9F89-82617B0A0883}" destId="{D4AD4E33-23D1-46C8-9BED-6670EDFD47F3}" srcOrd="9" destOrd="0" presId="urn:microsoft.com/office/officeart/2008/layout/LinedList"/>
    <dgm:cxn modelId="{0D4CDF3B-F8B0-4F6A-9C2B-993372B3E3E1}" type="presParOf" srcId="{D4AD4E33-23D1-46C8-9BED-6670EDFD47F3}" destId="{B357920D-82A9-46F1-B34E-F36714323F7E}" srcOrd="0" destOrd="0" presId="urn:microsoft.com/office/officeart/2008/layout/LinedList"/>
    <dgm:cxn modelId="{AEC50E55-C827-4542-A1A4-0DBBE3685869}" type="presParOf" srcId="{D4AD4E33-23D1-46C8-9BED-6670EDFD47F3}" destId="{75466D65-46DB-4386-B6A4-0E49DA9F1D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D047A6-D6A3-46B1-91BA-7E7F1AEF6B08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4C76EB-3BEF-4376-9237-0314D93FB9F9}">
      <dgm:prSet/>
      <dgm:spPr/>
      <dgm:t>
        <a:bodyPr/>
        <a:lstStyle/>
        <a:p>
          <a:r>
            <a:rPr lang="en-US" dirty="0"/>
            <a:t>Inferring </a:t>
          </a:r>
          <a:r>
            <a:rPr lang="en-US" dirty="0" err="1"/>
            <a:t>dPdt</a:t>
          </a:r>
          <a:endParaRPr lang="en-US" dirty="0"/>
        </a:p>
      </dgm:t>
    </dgm:pt>
    <dgm:pt modelId="{B2C4AE0D-F7E4-45FF-BFC1-9BB8A6988D32}" type="parTrans" cxnId="{950AEE36-F644-4896-866B-01DFE677C486}">
      <dgm:prSet/>
      <dgm:spPr/>
      <dgm:t>
        <a:bodyPr/>
        <a:lstStyle/>
        <a:p>
          <a:endParaRPr lang="en-US"/>
        </a:p>
      </dgm:t>
    </dgm:pt>
    <dgm:pt modelId="{ACBFD1AF-77D1-4BED-B093-9587E94C17AB}" type="sibTrans" cxnId="{950AEE36-F644-4896-866B-01DFE677C486}">
      <dgm:prSet/>
      <dgm:spPr/>
      <dgm:t>
        <a:bodyPr/>
        <a:lstStyle/>
        <a:p>
          <a:endParaRPr lang="en-US"/>
        </a:p>
      </dgm:t>
    </dgm:pt>
    <dgm:pt modelId="{37E38D56-6398-49D4-A8D9-7D59F9955098}">
      <dgm:prSet/>
      <dgm:spPr/>
      <dgm:t>
        <a:bodyPr/>
        <a:lstStyle/>
        <a:p>
          <a:r>
            <a:rPr lang="en-US" dirty="0"/>
            <a:t>Inferring ED in LB </a:t>
          </a:r>
          <a:r>
            <a:rPr lang="el-GR" dirty="0">
              <a:latin typeface="Times New Roman" panose="02020603050405020304" pitchFamily="18" charset="0"/>
              <a:cs typeface="Times New Roman" panose="02020603050405020304" pitchFamily="18" charset="0"/>
            </a:rPr>
            <a:t>φ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(p)</a:t>
          </a:r>
          <a:endParaRPr lang="en-US" dirty="0"/>
        </a:p>
      </dgm:t>
    </dgm:pt>
    <dgm:pt modelId="{4842AED2-105C-4E44-9753-FB8119780726}" type="parTrans" cxnId="{BD23FE20-DABF-453C-919F-CC344705B906}">
      <dgm:prSet/>
      <dgm:spPr/>
      <dgm:t>
        <a:bodyPr/>
        <a:lstStyle/>
        <a:p>
          <a:endParaRPr lang="en-US"/>
        </a:p>
      </dgm:t>
    </dgm:pt>
    <dgm:pt modelId="{029FCA1B-7D4D-40CA-B12E-780A5354FD86}" type="sibTrans" cxnId="{BD23FE20-DABF-453C-919F-CC344705B906}">
      <dgm:prSet/>
      <dgm:spPr/>
      <dgm:t>
        <a:bodyPr/>
        <a:lstStyle/>
        <a:p>
          <a:endParaRPr lang="en-US"/>
        </a:p>
      </dgm:t>
    </dgm:pt>
    <dgm:pt modelId="{65F1D0FB-8A52-4998-B349-482E552483DA}">
      <dgm:prSet/>
      <dgm:spPr/>
      <dgm:t>
        <a:bodyPr/>
        <a:lstStyle/>
        <a:p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rPr>
            <a:t>Inferring ED</a:t>
          </a:r>
          <a:r>
            <a:rPr lang="en-US" dirty="0">
              <a:solidFill>
                <a:prstClr val="black"/>
              </a:solidFill>
              <a:latin typeface="Aptos" panose="02110004020202020204"/>
            </a:rPr>
            <a:t>K</a:t>
          </a:r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rPr>
            <a:t> </a:t>
          </a:r>
          <a:endParaRPr lang="en-US" dirty="0"/>
        </a:p>
      </dgm:t>
    </dgm:pt>
    <dgm:pt modelId="{E6026666-1302-489E-8E1C-67F281B27035}" type="parTrans" cxnId="{F49166B0-86D0-44A1-AC6B-0506DCD169B0}">
      <dgm:prSet/>
      <dgm:spPr/>
      <dgm:t>
        <a:bodyPr/>
        <a:lstStyle/>
        <a:p>
          <a:endParaRPr lang="en-US"/>
        </a:p>
      </dgm:t>
    </dgm:pt>
    <dgm:pt modelId="{B3231D4D-AC74-4509-AE0C-837764E07F28}" type="sibTrans" cxnId="{F49166B0-86D0-44A1-AC6B-0506DCD169B0}">
      <dgm:prSet/>
      <dgm:spPr/>
      <dgm:t>
        <a:bodyPr/>
        <a:lstStyle/>
        <a:p>
          <a:endParaRPr lang="en-US"/>
        </a:p>
      </dgm:t>
    </dgm:pt>
    <dgm:pt modelId="{8900575A-2630-4526-9F24-AF6D0CF24FAF}">
      <dgm:prSet/>
      <dgm:spPr/>
      <dgm:t>
        <a:bodyPr/>
        <a:lstStyle/>
        <a:p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rPr>
            <a:t>Inferring EDLB introducing P and S</a:t>
          </a:r>
          <a:endParaRPr lang="en-US" dirty="0"/>
        </a:p>
      </dgm:t>
    </dgm:pt>
    <dgm:pt modelId="{0B7EEEEB-9349-46A6-B1E8-8D3734FBA7EF}" type="parTrans" cxnId="{58138D1D-27A5-4AEF-A8E1-AF0C99001DF3}">
      <dgm:prSet/>
      <dgm:spPr/>
      <dgm:t>
        <a:bodyPr/>
        <a:lstStyle/>
        <a:p>
          <a:endParaRPr lang="en-US"/>
        </a:p>
      </dgm:t>
    </dgm:pt>
    <dgm:pt modelId="{9151346B-7B59-4958-816D-A8E5D8052464}" type="sibTrans" cxnId="{58138D1D-27A5-4AEF-A8E1-AF0C99001DF3}">
      <dgm:prSet/>
      <dgm:spPr/>
      <dgm:t>
        <a:bodyPr/>
        <a:lstStyle/>
        <a:p>
          <a:endParaRPr lang="en-US"/>
        </a:p>
      </dgm:t>
    </dgm:pt>
    <dgm:pt modelId="{5BE4187C-F2C1-40E1-A2EF-A3BC21F8B150}">
      <dgm:prSet/>
      <dgm:spPr/>
      <dgm:t>
        <a:bodyPr/>
        <a:lstStyle/>
        <a:p>
          <a:r>
            <a:rPr lang="en-US" dirty="0"/>
            <a:t>Inferring ED in LB </a:t>
          </a:r>
          <a:r>
            <a:rPr lang="el-GR" dirty="0">
              <a:latin typeface="Times New Roman" panose="02020603050405020304" pitchFamily="18" charset="0"/>
              <a:cs typeface="Times New Roman" panose="02020603050405020304" pitchFamily="18" charset="0"/>
            </a:rPr>
            <a:t>φ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p,t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dirty="0"/>
        </a:p>
      </dgm:t>
    </dgm:pt>
    <dgm:pt modelId="{8789650C-3CEC-48C4-BC18-A2D4505E63DA}" type="sibTrans" cxnId="{CA48C4B4-74C5-4305-A2CE-3019B9736C20}">
      <dgm:prSet/>
      <dgm:spPr/>
      <dgm:t>
        <a:bodyPr/>
        <a:lstStyle/>
        <a:p>
          <a:endParaRPr lang="en-US"/>
        </a:p>
      </dgm:t>
    </dgm:pt>
    <dgm:pt modelId="{234B78EE-C459-4DDC-B7E7-F2621FBEEACA}" type="parTrans" cxnId="{CA48C4B4-74C5-4305-A2CE-3019B9736C20}">
      <dgm:prSet/>
      <dgm:spPr/>
      <dgm:t>
        <a:bodyPr/>
        <a:lstStyle/>
        <a:p>
          <a:endParaRPr lang="en-US"/>
        </a:p>
      </dgm:t>
    </dgm:pt>
    <dgm:pt modelId="{FFD0C116-C672-4281-9F89-82617B0A0883}" type="pres">
      <dgm:prSet presAssocID="{83D047A6-D6A3-46B1-91BA-7E7F1AEF6B08}" presName="vert0" presStyleCnt="0">
        <dgm:presLayoutVars>
          <dgm:dir/>
          <dgm:animOne val="branch"/>
          <dgm:animLvl val="lvl"/>
        </dgm:presLayoutVars>
      </dgm:prSet>
      <dgm:spPr/>
    </dgm:pt>
    <dgm:pt modelId="{71D57368-C5F8-4519-8470-8B8A6672EBC8}" type="pres">
      <dgm:prSet presAssocID="{DF4C76EB-3BEF-4376-9237-0314D93FB9F9}" presName="thickLine" presStyleLbl="alignNode1" presStyleIdx="0" presStyleCnt="5"/>
      <dgm:spPr/>
    </dgm:pt>
    <dgm:pt modelId="{A30EC883-B479-433F-A494-F3971909E00C}" type="pres">
      <dgm:prSet presAssocID="{DF4C76EB-3BEF-4376-9237-0314D93FB9F9}" presName="horz1" presStyleCnt="0"/>
      <dgm:spPr/>
    </dgm:pt>
    <dgm:pt modelId="{C9B5F11A-E414-4ECB-96CF-B7626B6F1E37}" type="pres">
      <dgm:prSet presAssocID="{DF4C76EB-3BEF-4376-9237-0314D93FB9F9}" presName="tx1" presStyleLbl="revTx" presStyleIdx="0" presStyleCnt="5"/>
      <dgm:spPr/>
    </dgm:pt>
    <dgm:pt modelId="{540522BB-3816-4F9C-9826-3A2C9309DDA1}" type="pres">
      <dgm:prSet presAssocID="{DF4C76EB-3BEF-4376-9237-0314D93FB9F9}" presName="vert1" presStyleCnt="0"/>
      <dgm:spPr/>
    </dgm:pt>
    <dgm:pt modelId="{42B42760-5EF7-4D4F-A716-8F22FCFB61C9}" type="pres">
      <dgm:prSet presAssocID="{37E38D56-6398-49D4-A8D9-7D59F9955098}" presName="thickLine" presStyleLbl="alignNode1" presStyleIdx="1" presStyleCnt="5"/>
      <dgm:spPr/>
    </dgm:pt>
    <dgm:pt modelId="{7BDE7A33-FF8F-4BA0-AEEE-3EF9B1FF5773}" type="pres">
      <dgm:prSet presAssocID="{37E38D56-6398-49D4-A8D9-7D59F9955098}" presName="horz1" presStyleCnt="0"/>
      <dgm:spPr/>
    </dgm:pt>
    <dgm:pt modelId="{F17CE361-771E-47ED-B650-CBDD0207118D}" type="pres">
      <dgm:prSet presAssocID="{37E38D56-6398-49D4-A8D9-7D59F9955098}" presName="tx1" presStyleLbl="revTx" presStyleIdx="1" presStyleCnt="5"/>
      <dgm:spPr/>
    </dgm:pt>
    <dgm:pt modelId="{82025C17-AACA-4E3E-AECE-7CACB86964A3}" type="pres">
      <dgm:prSet presAssocID="{37E38D56-6398-49D4-A8D9-7D59F9955098}" presName="vert1" presStyleCnt="0"/>
      <dgm:spPr/>
    </dgm:pt>
    <dgm:pt modelId="{6E5C3B67-2AC0-49A6-9D6E-0C6A1FA3F53F}" type="pres">
      <dgm:prSet presAssocID="{5BE4187C-F2C1-40E1-A2EF-A3BC21F8B150}" presName="thickLine" presStyleLbl="alignNode1" presStyleIdx="2" presStyleCnt="5"/>
      <dgm:spPr/>
    </dgm:pt>
    <dgm:pt modelId="{D007D897-651A-483A-A1B3-872AC9100754}" type="pres">
      <dgm:prSet presAssocID="{5BE4187C-F2C1-40E1-A2EF-A3BC21F8B150}" presName="horz1" presStyleCnt="0"/>
      <dgm:spPr/>
    </dgm:pt>
    <dgm:pt modelId="{2C8ACB5E-330B-475D-9AD7-DBD0248C3BD0}" type="pres">
      <dgm:prSet presAssocID="{5BE4187C-F2C1-40E1-A2EF-A3BC21F8B150}" presName="tx1" presStyleLbl="revTx" presStyleIdx="2" presStyleCnt="5"/>
      <dgm:spPr/>
    </dgm:pt>
    <dgm:pt modelId="{17A8A71D-5114-452F-84E6-43BE5FF1E55D}" type="pres">
      <dgm:prSet presAssocID="{5BE4187C-F2C1-40E1-A2EF-A3BC21F8B150}" presName="vert1" presStyleCnt="0"/>
      <dgm:spPr/>
    </dgm:pt>
    <dgm:pt modelId="{EFB50EFF-8520-40B0-AEF5-B3B0034E1F0B}" type="pres">
      <dgm:prSet presAssocID="{65F1D0FB-8A52-4998-B349-482E552483DA}" presName="thickLine" presStyleLbl="alignNode1" presStyleIdx="3" presStyleCnt="5"/>
      <dgm:spPr/>
    </dgm:pt>
    <dgm:pt modelId="{B3B34FDE-1945-41B6-9C32-8C06AC4BF476}" type="pres">
      <dgm:prSet presAssocID="{65F1D0FB-8A52-4998-B349-482E552483DA}" presName="horz1" presStyleCnt="0"/>
      <dgm:spPr/>
    </dgm:pt>
    <dgm:pt modelId="{3351DF6C-2D7F-4793-BDC4-6B1B1451C7A1}" type="pres">
      <dgm:prSet presAssocID="{65F1D0FB-8A52-4998-B349-482E552483DA}" presName="tx1" presStyleLbl="revTx" presStyleIdx="3" presStyleCnt="5"/>
      <dgm:spPr/>
    </dgm:pt>
    <dgm:pt modelId="{6ED78370-EAAD-435B-B86B-2627242B1E9D}" type="pres">
      <dgm:prSet presAssocID="{65F1D0FB-8A52-4998-B349-482E552483DA}" presName="vert1" presStyleCnt="0"/>
      <dgm:spPr/>
    </dgm:pt>
    <dgm:pt modelId="{7E1163B4-89FD-43FB-8728-24E7AA2AC035}" type="pres">
      <dgm:prSet presAssocID="{8900575A-2630-4526-9F24-AF6D0CF24FAF}" presName="thickLine" presStyleLbl="alignNode1" presStyleIdx="4" presStyleCnt="5"/>
      <dgm:spPr/>
    </dgm:pt>
    <dgm:pt modelId="{D4AD4E33-23D1-46C8-9BED-6670EDFD47F3}" type="pres">
      <dgm:prSet presAssocID="{8900575A-2630-4526-9F24-AF6D0CF24FAF}" presName="horz1" presStyleCnt="0"/>
      <dgm:spPr/>
    </dgm:pt>
    <dgm:pt modelId="{B357920D-82A9-46F1-B34E-F36714323F7E}" type="pres">
      <dgm:prSet presAssocID="{8900575A-2630-4526-9F24-AF6D0CF24FAF}" presName="tx1" presStyleLbl="revTx" presStyleIdx="4" presStyleCnt="5"/>
      <dgm:spPr/>
    </dgm:pt>
    <dgm:pt modelId="{75466D65-46DB-4386-B6A4-0E49DA9F1D7C}" type="pres">
      <dgm:prSet presAssocID="{8900575A-2630-4526-9F24-AF6D0CF24FAF}" presName="vert1" presStyleCnt="0"/>
      <dgm:spPr/>
    </dgm:pt>
  </dgm:ptLst>
  <dgm:cxnLst>
    <dgm:cxn modelId="{84D3DE00-A77E-4A69-9AEC-1763408AE418}" type="presOf" srcId="{83D047A6-D6A3-46B1-91BA-7E7F1AEF6B08}" destId="{FFD0C116-C672-4281-9F89-82617B0A0883}" srcOrd="0" destOrd="0" presId="urn:microsoft.com/office/officeart/2008/layout/LinedList"/>
    <dgm:cxn modelId="{29F2020A-CBEB-4AB4-B641-7922F5F21B9B}" type="presOf" srcId="{8900575A-2630-4526-9F24-AF6D0CF24FAF}" destId="{B357920D-82A9-46F1-B34E-F36714323F7E}" srcOrd="0" destOrd="0" presId="urn:microsoft.com/office/officeart/2008/layout/LinedList"/>
    <dgm:cxn modelId="{58138D1D-27A5-4AEF-A8E1-AF0C99001DF3}" srcId="{83D047A6-D6A3-46B1-91BA-7E7F1AEF6B08}" destId="{8900575A-2630-4526-9F24-AF6D0CF24FAF}" srcOrd="4" destOrd="0" parTransId="{0B7EEEEB-9349-46A6-B1E8-8D3734FBA7EF}" sibTransId="{9151346B-7B59-4958-816D-A8E5D8052464}"/>
    <dgm:cxn modelId="{BD23FE20-DABF-453C-919F-CC344705B906}" srcId="{83D047A6-D6A3-46B1-91BA-7E7F1AEF6B08}" destId="{37E38D56-6398-49D4-A8D9-7D59F9955098}" srcOrd="1" destOrd="0" parTransId="{4842AED2-105C-4E44-9753-FB8119780726}" sibTransId="{029FCA1B-7D4D-40CA-B12E-780A5354FD86}"/>
    <dgm:cxn modelId="{950AEE36-F644-4896-866B-01DFE677C486}" srcId="{83D047A6-D6A3-46B1-91BA-7E7F1AEF6B08}" destId="{DF4C76EB-3BEF-4376-9237-0314D93FB9F9}" srcOrd="0" destOrd="0" parTransId="{B2C4AE0D-F7E4-45FF-BFC1-9BB8A6988D32}" sibTransId="{ACBFD1AF-77D1-4BED-B093-9587E94C17AB}"/>
    <dgm:cxn modelId="{07AE9644-2432-43C1-AFE5-A235A198A4A1}" type="presOf" srcId="{65F1D0FB-8A52-4998-B349-482E552483DA}" destId="{3351DF6C-2D7F-4793-BDC4-6B1B1451C7A1}" srcOrd="0" destOrd="0" presId="urn:microsoft.com/office/officeart/2008/layout/LinedList"/>
    <dgm:cxn modelId="{C205DB46-B0E4-4E50-8A1C-59DEAC4FE776}" type="presOf" srcId="{DF4C76EB-3BEF-4376-9237-0314D93FB9F9}" destId="{C9B5F11A-E414-4ECB-96CF-B7626B6F1E37}" srcOrd="0" destOrd="0" presId="urn:microsoft.com/office/officeart/2008/layout/LinedList"/>
    <dgm:cxn modelId="{D8AEC678-FEEA-4EF9-86B8-AB564619BD54}" type="presOf" srcId="{37E38D56-6398-49D4-A8D9-7D59F9955098}" destId="{F17CE361-771E-47ED-B650-CBDD0207118D}" srcOrd="0" destOrd="0" presId="urn:microsoft.com/office/officeart/2008/layout/LinedList"/>
    <dgm:cxn modelId="{F49166B0-86D0-44A1-AC6B-0506DCD169B0}" srcId="{83D047A6-D6A3-46B1-91BA-7E7F1AEF6B08}" destId="{65F1D0FB-8A52-4998-B349-482E552483DA}" srcOrd="3" destOrd="0" parTransId="{E6026666-1302-489E-8E1C-67F281B27035}" sibTransId="{B3231D4D-AC74-4509-AE0C-837764E07F28}"/>
    <dgm:cxn modelId="{CA48C4B4-74C5-4305-A2CE-3019B9736C20}" srcId="{83D047A6-D6A3-46B1-91BA-7E7F1AEF6B08}" destId="{5BE4187C-F2C1-40E1-A2EF-A3BC21F8B150}" srcOrd="2" destOrd="0" parTransId="{234B78EE-C459-4DDC-B7E7-F2621FBEEACA}" sibTransId="{8789650C-3CEC-48C4-BC18-A2D4505E63DA}"/>
    <dgm:cxn modelId="{FE2B85DA-F597-443A-80E7-D277689AB255}" type="presOf" srcId="{5BE4187C-F2C1-40E1-A2EF-A3BC21F8B150}" destId="{2C8ACB5E-330B-475D-9AD7-DBD0248C3BD0}" srcOrd="0" destOrd="0" presId="urn:microsoft.com/office/officeart/2008/layout/LinedList"/>
    <dgm:cxn modelId="{C40FB907-9876-4F4D-8625-8C0BAF63ECA3}" type="presParOf" srcId="{FFD0C116-C672-4281-9F89-82617B0A0883}" destId="{71D57368-C5F8-4519-8470-8B8A6672EBC8}" srcOrd="0" destOrd="0" presId="urn:microsoft.com/office/officeart/2008/layout/LinedList"/>
    <dgm:cxn modelId="{F5781EA7-2D98-4ABA-9895-5C2D4B93C2D9}" type="presParOf" srcId="{FFD0C116-C672-4281-9F89-82617B0A0883}" destId="{A30EC883-B479-433F-A494-F3971909E00C}" srcOrd="1" destOrd="0" presId="urn:microsoft.com/office/officeart/2008/layout/LinedList"/>
    <dgm:cxn modelId="{24A9CBC9-896E-4EDC-A94D-11F7CA00E617}" type="presParOf" srcId="{A30EC883-B479-433F-A494-F3971909E00C}" destId="{C9B5F11A-E414-4ECB-96CF-B7626B6F1E37}" srcOrd="0" destOrd="0" presId="urn:microsoft.com/office/officeart/2008/layout/LinedList"/>
    <dgm:cxn modelId="{C28858AE-5C3D-40A0-9892-F2D51CA364D3}" type="presParOf" srcId="{A30EC883-B479-433F-A494-F3971909E00C}" destId="{540522BB-3816-4F9C-9826-3A2C9309DDA1}" srcOrd="1" destOrd="0" presId="urn:microsoft.com/office/officeart/2008/layout/LinedList"/>
    <dgm:cxn modelId="{C06024B5-582A-4154-9A1B-544D31960243}" type="presParOf" srcId="{FFD0C116-C672-4281-9F89-82617B0A0883}" destId="{42B42760-5EF7-4D4F-A716-8F22FCFB61C9}" srcOrd="2" destOrd="0" presId="urn:microsoft.com/office/officeart/2008/layout/LinedList"/>
    <dgm:cxn modelId="{14DC3ACE-A948-431C-A5EF-64CF1EB60BE3}" type="presParOf" srcId="{FFD0C116-C672-4281-9F89-82617B0A0883}" destId="{7BDE7A33-FF8F-4BA0-AEEE-3EF9B1FF5773}" srcOrd="3" destOrd="0" presId="urn:microsoft.com/office/officeart/2008/layout/LinedList"/>
    <dgm:cxn modelId="{0E951F9C-427C-4B97-AA0C-82D0A6532FC3}" type="presParOf" srcId="{7BDE7A33-FF8F-4BA0-AEEE-3EF9B1FF5773}" destId="{F17CE361-771E-47ED-B650-CBDD0207118D}" srcOrd="0" destOrd="0" presId="urn:microsoft.com/office/officeart/2008/layout/LinedList"/>
    <dgm:cxn modelId="{F1E01172-8442-4118-90C8-192CA42394AB}" type="presParOf" srcId="{7BDE7A33-FF8F-4BA0-AEEE-3EF9B1FF5773}" destId="{82025C17-AACA-4E3E-AECE-7CACB86964A3}" srcOrd="1" destOrd="0" presId="urn:microsoft.com/office/officeart/2008/layout/LinedList"/>
    <dgm:cxn modelId="{93049AC2-035E-4B27-BB15-02CD096D037A}" type="presParOf" srcId="{FFD0C116-C672-4281-9F89-82617B0A0883}" destId="{6E5C3B67-2AC0-49A6-9D6E-0C6A1FA3F53F}" srcOrd="4" destOrd="0" presId="urn:microsoft.com/office/officeart/2008/layout/LinedList"/>
    <dgm:cxn modelId="{721D99E0-2C53-4886-9B9A-B5C326FC0095}" type="presParOf" srcId="{FFD0C116-C672-4281-9F89-82617B0A0883}" destId="{D007D897-651A-483A-A1B3-872AC9100754}" srcOrd="5" destOrd="0" presId="urn:microsoft.com/office/officeart/2008/layout/LinedList"/>
    <dgm:cxn modelId="{6DAAE068-92E6-4DA3-95B1-1D0C33E68FB5}" type="presParOf" srcId="{D007D897-651A-483A-A1B3-872AC9100754}" destId="{2C8ACB5E-330B-475D-9AD7-DBD0248C3BD0}" srcOrd="0" destOrd="0" presId="urn:microsoft.com/office/officeart/2008/layout/LinedList"/>
    <dgm:cxn modelId="{77C907BB-1D5A-4469-9378-F49577360FF3}" type="presParOf" srcId="{D007D897-651A-483A-A1B3-872AC9100754}" destId="{17A8A71D-5114-452F-84E6-43BE5FF1E55D}" srcOrd="1" destOrd="0" presId="urn:microsoft.com/office/officeart/2008/layout/LinedList"/>
    <dgm:cxn modelId="{D6A42826-0775-43D5-A7E9-67DCAAB439BB}" type="presParOf" srcId="{FFD0C116-C672-4281-9F89-82617B0A0883}" destId="{EFB50EFF-8520-40B0-AEF5-B3B0034E1F0B}" srcOrd="6" destOrd="0" presId="urn:microsoft.com/office/officeart/2008/layout/LinedList"/>
    <dgm:cxn modelId="{4BE22668-EA02-4DBC-A173-037499FDB490}" type="presParOf" srcId="{FFD0C116-C672-4281-9F89-82617B0A0883}" destId="{B3B34FDE-1945-41B6-9C32-8C06AC4BF476}" srcOrd="7" destOrd="0" presId="urn:microsoft.com/office/officeart/2008/layout/LinedList"/>
    <dgm:cxn modelId="{B80C0777-173A-4A1F-BD97-8CF91F26B89E}" type="presParOf" srcId="{B3B34FDE-1945-41B6-9C32-8C06AC4BF476}" destId="{3351DF6C-2D7F-4793-BDC4-6B1B1451C7A1}" srcOrd="0" destOrd="0" presId="urn:microsoft.com/office/officeart/2008/layout/LinedList"/>
    <dgm:cxn modelId="{E53F3B08-548B-44BD-AE29-25E556CFA548}" type="presParOf" srcId="{B3B34FDE-1945-41B6-9C32-8C06AC4BF476}" destId="{6ED78370-EAAD-435B-B86B-2627242B1E9D}" srcOrd="1" destOrd="0" presId="urn:microsoft.com/office/officeart/2008/layout/LinedList"/>
    <dgm:cxn modelId="{E6F34EE5-029C-4125-86B8-3AE436AB6D2B}" type="presParOf" srcId="{FFD0C116-C672-4281-9F89-82617B0A0883}" destId="{7E1163B4-89FD-43FB-8728-24E7AA2AC035}" srcOrd="8" destOrd="0" presId="urn:microsoft.com/office/officeart/2008/layout/LinedList"/>
    <dgm:cxn modelId="{FAF6E42D-7AEE-47C0-88F3-08DF194CD49A}" type="presParOf" srcId="{FFD0C116-C672-4281-9F89-82617B0A0883}" destId="{D4AD4E33-23D1-46C8-9BED-6670EDFD47F3}" srcOrd="9" destOrd="0" presId="urn:microsoft.com/office/officeart/2008/layout/LinedList"/>
    <dgm:cxn modelId="{0D4CDF3B-F8B0-4F6A-9C2B-993372B3E3E1}" type="presParOf" srcId="{D4AD4E33-23D1-46C8-9BED-6670EDFD47F3}" destId="{B357920D-82A9-46F1-B34E-F36714323F7E}" srcOrd="0" destOrd="0" presId="urn:microsoft.com/office/officeart/2008/layout/LinedList"/>
    <dgm:cxn modelId="{AEC50E55-C827-4542-A1A4-0DBBE3685869}" type="presParOf" srcId="{D4AD4E33-23D1-46C8-9BED-6670EDFD47F3}" destId="{75466D65-46DB-4386-B6A4-0E49DA9F1D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D047A6-D6A3-46B1-91BA-7E7F1AEF6B08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4C76EB-3BEF-4376-9237-0314D93FB9F9}">
      <dgm:prSet/>
      <dgm:spPr/>
      <dgm:t>
        <a:bodyPr/>
        <a:lstStyle/>
        <a:p>
          <a:r>
            <a:rPr lang="en-US" dirty="0"/>
            <a:t>Inferring </a:t>
          </a:r>
          <a:r>
            <a:rPr lang="en-US" dirty="0" err="1"/>
            <a:t>dPdt</a:t>
          </a:r>
          <a:endParaRPr lang="en-US" dirty="0"/>
        </a:p>
      </dgm:t>
    </dgm:pt>
    <dgm:pt modelId="{B2C4AE0D-F7E4-45FF-BFC1-9BB8A6988D32}" type="parTrans" cxnId="{950AEE36-F644-4896-866B-01DFE677C486}">
      <dgm:prSet/>
      <dgm:spPr/>
      <dgm:t>
        <a:bodyPr/>
        <a:lstStyle/>
        <a:p>
          <a:endParaRPr lang="en-US"/>
        </a:p>
      </dgm:t>
    </dgm:pt>
    <dgm:pt modelId="{ACBFD1AF-77D1-4BED-B093-9587E94C17AB}" type="sibTrans" cxnId="{950AEE36-F644-4896-866B-01DFE677C486}">
      <dgm:prSet/>
      <dgm:spPr/>
      <dgm:t>
        <a:bodyPr/>
        <a:lstStyle/>
        <a:p>
          <a:endParaRPr lang="en-US"/>
        </a:p>
      </dgm:t>
    </dgm:pt>
    <dgm:pt modelId="{37E38D56-6398-49D4-A8D9-7D59F9955098}">
      <dgm:prSet/>
      <dgm:spPr/>
      <dgm:t>
        <a:bodyPr/>
        <a:lstStyle/>
        <a:p>
          <a:r>
            <a:rPr lang="en-US" dirty="0"/>
            <a:t>Inferring ED in LB </a:t>
          </a:r>
          <a:r>
            <a:rPr lang="el-GR" dirty="0">
              <a:latin typeface="Times New Roman" panose="02020603050405020304" pitchFamily="18" charset="0"/>
              <a:cs typeface="Times New Roman" panose="02020603050405020304" pitchFamily="18" charset="0"/>
            </a:rPr>
            <a:t>φ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(p)</a:t>
          </a:r>
          <a:endParaRPr lang="en-US" dirty="0"/>
        </a:p>
      </dgm:t>
    </dgm:pt>
    <dgm:pt modelId="{4842AED2-105C-4E44-9753-FB8119780726}" type="parTrans" cxnId="{BD23FE20-DABF-453C-919F-CC344705B906}">
      <dgm:prSet/>
      <dgm:spPr/>
      <dgm:t>
        <a:bodyPr/>
        <a:lstStyle/>
        <a:p>
          <a:endParaRPr lang="en-US"/>
        </a:p>
      </dgm:t>
    </dgm:pt>
    <dgm:pt modelId="{029FCA1B-7D4D-40CA-B12E-780A5354FD86}" type="sibTrans" cxnId="{BD23FE20-DABF-453C-919F-CC344705B906}">
      <dgm:prSet/>
      <dgm:spPr/>
      <dgm:t>
        <a:bodyPr/>
        <a:lstStyle/>
        <a:p>
          <a:endParaRPr lang="en-US"/>
        </a:p>
      </dgm:t>
    </dgm:pt>
    <dgm:pt modelId="{65F1D0FB-8A52-4998-B349-482E552483DA}">
      <dgm:prSet/>
      <dgm:spPr/>
      <dgm:t>
        <a:bodyPr/>
        <a:lstStyle/>
        <a:p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rPr>
            <a:t>Inferring ED</a:t>
          </a:r>
          <a:r>
            <a:rPr lang="en-US" dirty="0">
              <a:solidFill>
                <a:prstClr val="black"/>
              </a:solidFill>
              <a:latin typeface="Aptos" panose="02110004020202020204"/>
            </a:rPr>
            <a:t>K</a:t>
          </a:r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rPr>
            <a:t> </a:t>
          </a:r>
          <a:endParaRPr lang="en-US" dirty="0"/>
        </a:p>
      </dgm:t>
    </dgm:pt>
    <dgm:pt modelId="{E6026666-1302-489E-8E1C-67F281B27035}" type="parTrans" cxnId="{F49166B0-86D0-44A1-AC6B-0506DCD169B0}">
      <dgm:prSet/>
      <dgm:spPr/>
      <dgm:t>
        <a:bodyPr/>
        <a:lstStyle/>
        <a:p>
          <a:endParaRPr lang="en-US"/>
        </a:p>
      </dgm:t>
    </dgm:pt>
    <dgm:pt modelId="{B3231D4D-AC74-4509-AE0C-837764E07F28}" type="sibTrans" cxnId="{F49166B0-86D0-44A1-AC6B-0506DCD169B0}">
      <dgm:prSet/>
      <dgm:spPr/>
      <dgm:t>
        <a:bodyPr/>
        <a:lstStyle/>
        <a:p>
          <a:endParaRPr lang="en-US"/>
        </a:p>
      </dgm:t>
    </dgm:pt>
    <dgm:pt modelId="{8900575A-2630-4526-9F24-AF6D0CF24FAF}">
      <dgm:prSet/>
      <dgm:spPr/>
      <dgm:t>
        <a:bodyPr/>
        <a:lstStyle/>
        <a:p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rPr>
            <a:t>Inferring EDLB introducing P and S</a:t>
          </a:r>
          <a:endParaRPr lang="en-US" dirty="0"/>
        </a:p>
      </dgm:t>
    </dgm:pt>
    <dgm:pt modelId="{0B7EEEEB-9349-46A6-B1E8-8D3734FBA7EF}" type="parTrans" cxnId="{58138D1D-27A5-4AEF-A8E1-AF0C99001DF3}">
      <dgm:prSet/>
      <dgm:spPr/>
      <dgm:t>
        <a:bodyPr/>
        <a:lstStyle/>
        <a:p>
          <a:endParaRPr lang="en-US"/>
        </a:p>
      </dgm:t>
    </dgm:pt>
    <dgm:pt modelId="{9151346B-7B59-4958-816D-A8E5D8052464}" type="sibTrans" cxnId="{58138D1D-27A5-4AEF-A8E1-AF0C99001DF3}">
      <dgm:prSet/>
      <dgm:spPr/>
      <dgm:t>
        <a:bodyPr/>
        <a:lstStyle/>
        <a:p>
          <a:endParaRPr lang="en-US"/>
        </a:p>
      </dgm:t>
    </dgm:pt>
    <dgm:pt modelId="{5BE4187C-F2C1-40E1-A2EF-A3BC21F8B150}">
      <dgm:prSet/>
      <dgm:spPr/>
      <dgm:t>
        <a:bodyPr/>
        <a:lstStyle/>
        <a:p>
          <a:r>
            <a:rPr lang="en-US" dirty="0"/>
            <a:t>Inferring ED in LB </a:t>
          </a:r>
          <a:r>
            <a:rPr lang="el-GR" dirty="0">
              <a:latin typeface="Times New Roman" panose="02020603050405020304" pitchFamily="18" charset="0"/>
              <a:cs typeface="Times New Roman" panose="02020603050405020304" pitchFamily="18" charset="0"/>
            </a:rPr>
            <a:t>φ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p,t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dirty="0"/>
        </a:p>
      </dgm:t>
    </dgm:pt>
    <dgm:pt modelId="{8789650C-3CEC-48C4-BC18-A2D4505E63DA}" type="sibTrans" cxnId="{CA48C4B4-74C5-4305-A2CE-3019B9736C20}">
      <dgm:prSet/>
      <dgm:spPr/>
      <dgm:t>
        <a:bodyPr/>
        <a:lstStyle/>
        <a:p>
          <a:endParaRPr lang="en-US"/>
        </a:p>
      </dgm:t>
    </dgm:pt>
    <dgm:pt modelId="{234B78EE-C459-4DDC-B7E7-F2621FBEEACA}" type="parTrans" cxnId="{CA48C4B4-74C5-4305-A2CE-3019B9736C20}">
      <dgm:prSet/>
      <dgm:spPr/>
      <dgm:t>
        <a:bodyPr/>
        <a:lstStyle/>
        <a:p>
          <a:endParaRPr lang="en-US"/>
        </a:p>
      </dgm:t>
    </dgm:pt>
    <dgm:pt modelId="{FFD0C116-C672-4281-9F89-82617B0A0883}" type="pres">
      <dgm:prSet presAssocID="{83D047A6-D6A3-46B1-91BA-7E7F1AEF6B08}" presName="vert0" presStyleCnt="0">
        <dgm:presLayoutVars>
          <dgm:dir/>
          <dgm:animOne val="branch"/>
          <dgm:animLvl val="lvl"/>
        </dgm:presLayoutVars>
      </dgm:prSet>
      <dgm:spPr/>
    </dgm:pt>
    <dgm:pt modelId="{71D57368-C5F8-4519-8470-8B8A6672EBC8}" type="pres">
      <dgm:prSet presAssocID="{DF4C76EB-3BEF-4376-9237-0314D93FB9F9}" presName="thickLine" presStyleLbl="alignNode1" presStyleIdx="0" presStyleCnt="5"/>
      <dgm:spPr/>
    </dgm:pt>
    <dgm:pt modelId="{A30EC883-B479-433F-A494-F3971909E00C}" type="pres">
      <dgm:prSet presAssocID="{DF4C76EB-3BEF-4376-9237-0314D93FB9F9}" presName="horz1" presStyleCnt="0"/>
      <dgm:spPr/>
    </dgm:pt>
    <dgm:pt modelId="{C9B5F11A-E414-4ECB-96CF-B7626B6F1E37}" type="pres">
      <dgm:prSet presAssocID="{DF4C76EB-3BEF-4376-9237-0314D93FB9F9}" presName="tx1" presStyleLbl="revTx" presStyleIdx="0" presStyleCnt="5"/>
      <dgm:spPr/>
    </dgm:pt>
    <dgm:pt modelId="{540522BB-3816-4F9C-9826-3A2C9309DDA1}" type="pres">
      <dgm:prSet presAssocID="{DF4C76EB-3BEF-4376-9237-0314D93FB9F9}" presName="vert1" presStyleCnt="0"/>
      <dgm:spPr/>
    </dgm:pt>
    <dgm:pt modelId="{42B42760-5EF7-4D4F-A716-8F22FCFB61C9}" type="pres">
      <dgm:prSet presAssocID="{37E38D56-6398-49D4-A8D9-7D59F9955098}" presName="thickLine" presStyleLbl="alignNode1" presStyleIdx="1" presStyleCnt="5"/>
      <dgm:spPr/>
    </dgm:pt>
    <dgm:pt modelId="{7BDE7A33-FF8F-4BA0-AEEE-3EF9B1FF5773}" type="pres">
      <dgm:prSet presAssocID="{37E38D56-6398-49D4-A8D9-7D59F9955098}" presName="horz1" presStyleCnt="0"/>
      <dgm:spPr/>
    </dgm:pt>
    <dgm:pt modelId="{F17CE361-771E-47ED-B650-CBDD0207118D}" type="pres">
      <dgm:prSet presAssocID="{37E38D56-6398-49D4-A8D9-7D59F9955098}" presName="tx1" presStyleLbl="revTx" presStyleIdx="1" presStyleCnt="5"/>
      <dgm:spPr/>
    </dgm:pt>
    <dgm:pt modelId="{82025C17-AACA-4E3E-AECE-7CACB86964A3}" type="pres">
      <dgm:prSet presAssocID="{37E38D56-6398-49D4-A8D9-7D59F9955098}" presName="vert1" presStyleCnt="0"/>
      <dgm:spPr/>
    </dgm:pt>
    <dgm:pt modelId="{6E5C3B67-2AC0-49A6-9D6E-0C6A1FA3F53F}" type="pres">
      <dgm:prSet presAssocID="{5BE4187C-F2C1-40E1-A2EF-A3BC21F8B150}" presName="thickLine" presStyleLbl="alignNode1" presStyleIdx="2" presStyleCnt="5"/>
      <dgm:spPr/>
    </dgm:pt>
    <dgm:pt modelId="{D007D897-651A-483A-A1B3-872AC9100754}" type="pres">
      <dgm:prSet presAssocID="{5BE4187C-F2C1-40E1-A2EF-A3BC21F8B150}" presName="horz1" presStyleCnt="0"/>
      <dgm:spPr/>
    </dgm:pt>
    <dgm:pt modelId="{2C8ACB5E-330B-475D-9AD7-DBD0248C3BD0}" type="pres">
      <dgm:prSet presAssocID="{5BE4187C-F2C1-40E1-A2EF-A3BC21F8B150}" presName="tx1" presStyleLbl="revTx" presStyleIdx="2" presStyleCnt="5"/>
      <dgm:spPr/>
    </dgm:pt>
    <dgm:pt modelId="{17A8A71D-5114-452F-84E6-43BE5FF1E55D}" type="pres">
      <dgm:prSet presAssocID="{5BE4187C-F2C1-40E1-A2EF-A3BC21F8B150}" presName="vert1" presStyleCnt="0"/>
      <dgm:spPr/>
    </dgm:pt>
    <dgm:pt modelId="{EFB50EFF-8520-40B0-AEF5-B3B0034E1F0B}" type="pres">
      <dgm:prSet presAssocID="{65F1D0FB-8A52-4998-B349-482E552483DA}" presName="thickLine" presStyleLbl="alignNode1" presStyleIdx="3" presStyleCnt="5"/>
      <dgm:spPr/>
    </dgm:pt>
    <dgm:pt modelId="{B3B34FDE-1945-41B6-9C32-8C06AC4BF476}" type="pres">
      <dgm:prSet presAssocID="{65F1D0FB-8A52-4998-B349-482E552483DA}" presName="horz1" presStyleCnt="0"/>
      <dgm:spPr/>
    </dgm:pt>
    <dgm:pt modelId="{3351DF6C-2D7F-4793-BDC4-6B1B1451C7A1}" type="pres">
      <dgm:prSet presAssocID="{65F1D0FB-8A52-4998-B349-482E552483DA}" presName="tx1" presStyleLbl="revTx" presStyleIdx="3" presStyleCnt="5"/>
      <dgm:spPr/>
    </dgm:pt>
    <dgm:pt modelId="{6ED78370-EAAD-435B-B86B-2627242B1E9D}" type="pres">
      <dgm:prSet presAssocID="{65F1D0FB-8A52-4998-B349-482E552483DA}" presName="vert1" presStyleCnt="0"/>
      <dgm:spPr/>
    </dgm:pt>
    <dgm:pt modelId="{7E1163B4-89FD-43FB-8728-24E7AA2AC035}" type="pres">
      <dgm:prSet presAssocID="{8900575A-2630-4526-9F24-AF6D0CF24FAF}" presName="thickLine" presStyleLbl="alignNode1" presStyleIdx="4" presStyleCnt="5"/>
      <dgm:spPr/>
    </dgm:pt>
    <dgm:pt modelId="{D4AD4E33-23D1-46C8-9BED-6670EDFD47F3}" type="pres">
      <dgm:prSet presAssocID="{8900575A-2630-4526-9F24-AF6D0CF24FAF}" presName="horz1" presStyleCnt="0"/>
      <dgm:spPr/>
    </dgm:pt>
    <dgm:pt modelId="{B357920D-82A9-46F1-B34E-F36714323F7E}" type="pres">
      <dgm:prSet presAssocID="{8900575A-2630-4526-9F24-AF6D0CF24FAF}" presName="tx1" presStyleLbl="revTx" presStyleIdx="4" presStyleCnt="5"/>
      <dgm:spPr/>
    </dgm:pt>
    <dgm:pt modelId="{75466D65-46DB-4386-B6A4-0E49DA9F1D7C}" type="pres">
      <dgm:prSet presAssocID="{8900575A-2630-4526-9F24-AF6D0CF24FAF}" presName="vert1" presStyleCnt="0"/>
      <dgm:spPr/>
    </dgm:pt>
  </dgm:ptLst>
  <dgm:cxnLst>
    <dgm:cxn modelId="{84D3DE00-A77E-4A69-9AEC-1763408AE418}" type="presOf" srcId="{83D047A6-D6A3-46B1-91BA-7E7F1AEF6B08}" destId="{FFD0C116-C672-4281-9F89-82617B0A0883}" srcOrd="0" destOrd="0" presId="urn:microsoft.com/office/officeart/2008/layout/LinedList"/>
    <dgm:cxn modelId="{29F2020A-CBEB-4AB4-B641-7922F5F21B9B}" type="presOf" srcId="{8900575A-2630-4526-9F24-AF6D0CF24FAF}" destId="{B357920D-82A9-46F1-B34E-F36714323F7E}" srcOrd="0" destOrd="0" presId="urn:microsoft.com/office/officeart/2008/layout/LinedList"/>
    <dgm:cxn modelId="{58138D1D-27A5-4AEF-A8E1-AF0C99001DF3}" srcId="{83D047A6-D6A3-46B1-91BA-7E7F1AEF6B08}" destId="{8900575A-2630-4526-9F24-AF6D0CF24FAF}" srcOrd="4" destOrd="0" parTransId="{0B7EEEEB-9349-46A6-B1E8-8D3734FBA7EF}" sibTransId="{9151346B-7B59-4958-816D-A8E5D8052464}"/>
    <dgm:cxn modelId="{BD23FE20-DABF-453C-919F-CC344705B906}" srcId="{83D047A6-D6A3-46B1-91BA-7E7F1AEF6B08}" destId="{37E38D56-6398-49D4-A8D9-7D59F9955098}" srcOrd="1" destOrd="0" parTransId="{4842AED2-105C-4E44-9753-FB8119780726}" sibTransId="{029FCA1B-7D4D-40CA-B12E-780A5354FD86}"/>
    <dgm:cxn modelId="{950AEE36-F644-4896-866B-01DFE677C486}" srcId="{83D047A6-D6A3-46B1-91BA-7E7F1AEF6B08}" destId="{DF4C76EB-3BEF-4376-9237-0314D93FB9F9}" srcOrd="0" destOrd="0" parTransId="{B2C4AE0D-F7E4-45FF-BFC1-9BB8A6988D32}" sibTransId="{ACBFD1AF-77D1-4BED-B093-9587E94C17AB}"/>
    <dgm:cxn modelId="{07AE9644-2432-43C1-AFE5-A235A198A4A1}" type="presOf" srcId="{65F1D0FB-8A52-4998-B349-482E552483DA}" destId="{3351DF6C-2D7F-4793-BDC4-6B1B1451C7A1}" srcOrd="0" destOrd="0" presId="urn:microsoft.com/office/officeart/2008/layout/LinedList"/>
    <dgm:cxn modelId="{C205DB46-B0E4-4E50-8A1C-59DEAC4FE776}" type="presOf" srcId="{DF4C76EB-3BEF-4376-9237-0314D93FB9F9}" destId="{C9B5F11A-E414-4ECB-96CF-B7626B6F1E37}" srcOrd="0" destOrd="0" presId="urn:microsoft.com/office/officeart/2008/layout/LinedList"/>
    <dgm:cxn modelId="{D8AEC678-FEEA-4EF9-86B8-AB564619BD54}" type="presOf" srcId="{37E38D56-6398-49D4-A8D9-7D59F9955098}" destId="{F17CE361-771E-47ED-B650-CBDD0207118D}" srcOrd="0" destOrd="0" presId="urn:microsoft.com/office/officeart/2008/layout/LinedList"/>
    <dgm:cxn modelId="{F49166B0-86D0-44A1-AC6B-0506DCD169B0}" srcId="{83D047A6-D6A3-46B1-91BA-7E7F1AEF6B08}" destId="{65F1D0FB-8A52-4998-B349-482E552483DA}" srcOrd="3" destOrd="0" parTransId="{E6026666-1302-489E-8E1C-67F281B27035}" sibTransId="{B3231D4D-AC74-4509-AE0C-837764E07F28}"/>
    <dgm:cxn modelId="{CA48C4B4-74C5-4305-A2CE-3019B9736C20}" srcId="{83D047A6-D6A3-46B1-91BA-7E7F1AEF6B08}" destId="{5BE4187C-F2C1-40E1-A2EF-A3BC21F8B150}" srcOrd="2" destOrd="0" parTransId="{234B78EE-C459-4DDC-B7E7-F2621FBEEACA}" sibTransId="{8789650C-3CEC-48C4-BC18-A2D4505E63DA}"/>
    <dgm:cxn modelId="{FE2B85DA-F597-443A-80E7-D277689AB255}" type="presOf" srcId="{5BE4187C-F2C1-40E1-A2EF-A3BC21F8B150}" destId="{2C8ACB5E-330B-475D-9AD7-DBD0248C3BD0}" srcOrd="0" destOrd="0" presId="urn:microsoft.com/office/officeart/2008/layout/LinedList"/>
    <dgm:cxn modelId="{C40FB907-9876-4F4D-8625-8C0BAF63ECA3}" type="presParOf" srcId="{FFD0C116-C672-4281-9F89-82617B0A0883}" destId="{71D57368-C5F8-4519-8470-8B8A6672EBC8}" srcOrd="0" destOrd="0" presId="urn:microsoft.com/office/officeart/2008/layout/LinedList"/>
    <dgm:cxn modelId="{F5781EA7-2D98-4ABA-9895-5C2D4B93C2D9}" type="presParOf" srcId="{FFD0C116-C672-4281-9F89-82617B0A0883}" destId="{A30EC883-B479-433F-A494-F3971909E00C}" srcOrd="1" destOrd="0" presId="urn:microsoft.com/office/officeart/2008/layout/LinedList"/>
    <dgm:cxn modelId="{24A9CBC9-896E-4EDC-A94D-11F7CA00E617}" type="presParOf" srcId="{A30EC883-B479-433F-A494-F3971909E00C}" destId="{C9B5F11A-E414-4ECB-96CF-B7626B6F1E37}" srcOrd="0" destOrd="0" presId="urn:microsoft.com/office/officeart/2008/layout/LinedList"/>
    <dgm:cxn modelId="{C28858AE-5C3D-40A0-9892-F2D51CA364D3}" type="presParOf" srcId="{A30EC883-B479-433F-A494-F3971909E00C}" destId="{540522BB-3816-4F9C-9826-3A2C9309DDA1}" srcOrd="1" destOrd="0" presId="urn:microsoft.com/office/officeart/2008/layout/LinedList"/>
    <dgm:cxn modelId="{C06024B5-582A-4154-9A1B-544D31960243}" type="presParOf" srcId="{FFD0C116-C672-4281-9F89-82617B0A0883}" destId="{42B42760-5EF7-4D4F-A716-8F22FCFB61C9}" srcOrd="2" destOrd="0" presId="urn:microsoft.com/office/officeart/2008/layout/LinedList"/>
    <dgm:cxn modelId="{14DC3ACE-A948-431C-A5EF-64CF1EB60BE3}" type="presParOf" srcId="{FFD0C116-C672-4281-9F89-82617B0A0883}" destId="{7BDE7A33-FF8F-4BA0-AEEE-3EF9B1FF5773}" srcOrd="3" destOrd="0" presId="urn:microsoft.com/office/officeart/2008/layout/LinedList"/>
    <dgm:cxn modelId="{0E951F9C-427C-4B97-AA0C-82D0A6532FC3}" type="presParOf" srcId="{7BDE7A33-FF8F-4BA0-AEEE-3EF9B1FF5773}" destId="{F17CE361-771E-47ED-B650-CBDD0207118D}" srcOrd="0" destOrd="0" presId="urn:microsoft.com/office/officeart/2008/layout/LinedList"/>
    <dgm:cxn modelId="{F1E01172-8442-4118-90C8-192CA42394AB}" type="presParOf" srcId="{7BDE7A33-FF8F-4BA0-AEEE-3EF9B1FF5773}" destId="{82025C17-AACA-4E3E-AECE-7CACB86964A3}" srcOrd="1" destOrd="0" presId="urn:microsoft.com/office/officeart/2008/layout/LinedList"/>
    <dgm:cxn modelId="{93049AC2-035E-4B27-BB15-02CD096D037A}" type="presParOf" srcId="{FFD0C116-C672-4281-9F89-82617B0A0883}" destId="{6E5C3B67-2AC0-49A6-9D6E-0C6A1FA3F53F}" srcOrd="4" destOrd="0" presId="urn:microsoft.com/office/officeart/2008/layout/LinedList"/>
    <dgm:cxn modelId="{721D99E0-2C53-4886-9B9A-B5C326FC0095}" type="presParOf" srcId="{FFD0C116-C672-4281-9F89-82617B0A0883}" destId="{D007D897-651A-483A-A1B3-872AC9100754}" srcOrd="5" destOrd="0" presId="urn:microsoft.com/office/officeart/2008/layout/LinedList"/>
    <dgm:cxn modelId="{6DAAE068-92E6-4DA3-95B1-1D0C33E68FB5}" type="presParOf" srcId="{D007D897-651A-483A-A1B3-872AC9100754}" destId="{2C8ACB5E-330B-475D-9AD7-DBD0248C3BD0}" srcOrd="0" destOrd="0" presId="urn:microsoft.com/office/officeart/2008/layout/LinedList"/>
    <dgm:cxn modelId="{77C907BB-1D5A-4469-9378-F49577360FF3}" type="presParOf" srcId="{D007D897-651A-483A-A1B3-872AC9100754}" destId="{17A8A71D-5114-452F-84E6-43BE5FF1E55D}" srcOrd="1" destOrd="0" presId="urn:microsoft.com/office/officeart/2008/layout/LinedList"/>
    <dgm:cxn modelId="{D6A42826-0775-43D5-A7E9-67DCAAB439BB}" type="presParOf" srcId="{FFD0C116-C672-4281-9F89-82617B0A0883}" destId="{EFB50EFF-8520-40B0-AEF5-B3B0034E1F0B}" srcOrd="6" destOrd="0" presId="urn:microsoft.com/office/officeart/2008/layout/LinedList"/>
    <dgm:cxn modelId="{4BE22668-EA02-4DBC-A173-037499FDB490}" type="presParOf" srcId="{FFD0C116-C672-4281-9F89-82617B0A0883}" destId="{B3B34FDE-1945-41B6-9C32-8C06AC4BF476}" srcOrd="7" destOrd="0" presId="urn:microsoft.com/office/officeart/2008/layout/LinedList"/>
    <dgm:cxn modelId="{B80C0777-173A-4A1F-BD97-8CF91F26B89E}" type="presParOf" srcId="{B3B34FDE-1945-41B6-9C32-8C06AC4BF476}" destId="{3351DF6C-2D7F-4793-BDC4-6B1B1451C7A1}" srcOrd="0" destOrd="0" presId="urn:microsoft.com/office/officeart/2008/layout/LinedList"/>
    <dgm:cxn modelId="{E53F3B08-548B-44BD-AE29-25E556CFA548}" type="presParOf" srcId="{B3B34FDE-1945-41B6-9C32-8C06AC4BF476}" destId="{6ED78370-EAAD-435B-B86B-2627242B1E9D}" srcOrd="1" destOrd="0" presId="urn:microsoft.com/office/officeart/2008/layout/LinedList"/>
    <dgm:cxn modelId="{E6F34EE5-029C-4125-86B8-3AE436AB6D2B}" type="presParOf" srcId="{FFD0C116-C672-4281-9F89-82617B0A0883}" destId="{7E1163B4-89FD-43FB-8728-24E7AA2AC035}" srcOrd="8" destOrd="0" presId="urn:microsoft.com/office/officeart/2008/layout/LinedList"/>
    <dgm:cxn modelId="{FAF6E42D-7AEE-47C0-88F3-08DF194CD49A}" type="presParOf" srcId="{FFD0C116-C672-4281-9F89-82617B0A0883}" destId="{D4AD4E33-23D1-46C8-9BED-6670EDFD47F3}" srcOrd="9" destOrd="0" presId="urn:microsoft.com/office/officeart/2008/layout/LinedList"/>
    <dgm:cxn modelId="{0D4CDF3B-F8B0-4F6A-9C2B-993372B3E3E1}" type="presParOf" srcId="{D4AD4E33-23D1-46C8-9BED-6670EDFD47F3}" destId="{B357920D-82A9-46F1-B34E-F36714323F7E}" srcOrd="0" destOrd="0" presId="urn:microsoft.com/office/officeart/2008/layout/LinedList"/>
    <dgm:cxn modelId="{AEC50E55-C827-4542-A1A4-0DBBE3685869}" type="presParOf" srcId="{D4AD4E33-23D1-46C8-9BED-6670EDFD47F3}" destId="{75466D65-46DB-4386-B6A4-0E49DA9F1D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57368-C5F8-4519-8470-8B8A6672EBC8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5F11A-E414-4ECB-96CF-B7626B6F1E37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Simple PINN</a:t>
          </a:r>
        </a:p>
      </dsp:txBody>
      <dsp:txXfrm>
        <a:off x="0" y="675"/>
        <a:ext cx="6291714" cy="1105876"/>
      </dsp:txXfrm>
    </dsp:sp>
    <dsp:sp modelId="{42B42760-5EF7-4D4F-A716-8F22FCFB61C9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CE361-771E-47ED-B650-CBDD0207118D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Inferring parameters</a:t>
          </a:r>
        </a:p>
      </dsp:txBody>
      <dsp:txXfrm>
        <a:off x="0" y="1106552"/>
        <a:ext cx="6291714" cy="1105876"/>
      </dsp:txXfrm>
    </dsp:sp>
    <dsp:sp modelId="{6E5C3B67-2AC0-49A6-9D6E-0C6A1FA3F53F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ACB5E-330B-475D-9AD7-DBD0248C3BD0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Inferring function</a:t>
          </a:r>
        </a:p>
      </dsp:txBody>
      <dsp:txXfrm>
        <a:off x="0" y="2212429"/>
        <a:ext cx="6291714" cy="1105876"/>
      </dsp:txXfrm>
    </dsp:sp>
    <dsp:sp modelId="{EFB50EFF-8520-40B0-AEF5-B3B0034E1F0B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1DF6C-2D7F-4793-BDC4-6B1B1451C7A1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Inferring function + parameter</a:t>
          </a:r>
        </a:p>
      </dsp:txBody>
      <dsp:txXfrm>
        <a:off x="0" y="3318305"/>
        <a:ext cx="6291714" cy="1105876"/>
      </dsp:txXfrm>
    </dsp:sp>
    <dsp:sp modelId="{7E1163B4-89FD-43FB-8728-24E7AA2AC035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7920D-82A9-46F1-B34E-F36714323F7E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Noise</a:t>
          </a:r>
        </a:p>
      </dsp:txBody>
      <dsp:txXfrm>
        <a:off x="0" y="4424182"/>
        <a:ext cx="6291714" cy="110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57368-C5F8-4519-8470-8B8A6672EBC8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5F11A-E414-4ECB-96CF-B7626B6F1E37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Inferring </a:t>
          </a:r>
          <a:r>
            <a:rPr lang="en-US" sz="3200" kern="1200" dirty="0" err="1"/>
            <a:t>dPdt</a:t>
          </a:r>
          <a:endParaRPr lang="en-US" sz="3200" kern="1200" dirty="0"/>
        </a:p>
      </dsp:txBody>
      <dsp:txXfrm>
        <a:off x="0" y="675"/>
        <a:ext cx="6291714" cy="1105876"/>
      </dsp:txXfrm>
    </dsp:sp>
    <dsp:sp modelId="{42B42760-5EF7-4D4F-A716-8F22FCFB61C9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CE361-771E-47ED-B650-CBDD0207118D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Inferring ED in LB </a:t>
          </a:r>
          <a:r>
            <a:rPr lang="el-GR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φ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(p)</a:t>
          </a:r>
          <a:endParaRPr lang="en-US" sz="3200" kern="1200" dirty="0"/>
        </a:p>
      </dsp:txBody>
      <dsp:txXfrm>
        <a:off x="0" y="1106552"/>
        <a:ext cx="6291714" cy="1105876"/>
      </dsp:txXfrm>
    </dsp:sp>
    <dsp:sp modelId="{6E5C3B67-2AC0-49A6-9D6E-0C6A1FA3F53F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ACB5E-330B-475D-9AD7-DBD0248C3BD0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Inferring ED in LB </a:t>
          </a:r>
          <a:r>
            <a:rPr lang="el-GR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φ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p,t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3200" kern="1200" dirty="0"/>
        </a:p>
      </dsp:txBody>
      <dsp:txXfrm>
        <a:off x="0" y="2212429"/>
        <a:ext cx="6291714" cy="1105876"/>
      </dsp:txXfrm>
    </dsp:sp>
    <dsp:sp modelId="{EFB50EFF-8520-40B0-AEF5-B3B0034E1F0B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1DF6C-2D7F-4793-BDC4-6B1B1451C7A1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rPr>
            <a:t>Inferring ED</a:t>
          </a:r>
          <a:r>
            <a:rPr lang="en-US" sz="3200" kern="1200" dirty="0">
              <a:solidFill>
                <a:prstClr val="black"/>
              </a:solidFill>
              <a:latin typeface="Aptos" panose="02110004020202020204"/>
            </a:rPr>
            <a:t>K</a:t>
          </a:r>
          <a:r>
            <a: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rPr>
            <a:t> </a:t>
          </a:r>
          <a:endParaRPr lang="en-US" sz="3200" kern="1200" dirty="0"/>
        </a:p>
      </dsp:txBody>
      <dsp:txXfrm>
        <a:off x="0" y="3318305"/>
        <a:ext cx="6291714" cy="1105876"/>
      </dsp:txXfrm>
    </dsp:sp>
    <dsp:sp modelId="{7E1163B4-89FD-43FB-8728-24E7AA2AC035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7920D-82A9-46F1-B34E-F36714323F7E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rPr>
            <a:t>Inferring EDLB introducing P and S</a:t>
          </a:r>
          <a:endParaRPr lang="en-US" sz="3200" kern="1200" dirty="0"/>
        </a:p>
      </dsp:txBody>
      <dsp:txXfrm>
        <a:off x="0" y="4424182"/>
        <a:ext cx="6291714" cy="11058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57368-C5F8-4519-8470-8B8A6672EBC8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5F11A-E414-4ECB-96CF-B7626B6F1E37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Inferring </a:t>
          </a:r>
          <a:r>
            <a:rPr lang="en-US" sz="3200" kern="1200" dirty="0" err="1"/>
            <a:t>dPdt</a:t>
          </a:r>
          <a:endParaRPr lang="en-US" sz="3200" kern="1200" dirty="0"/>
        </a:p>
      </dsp:txBody>
      <dsp:txXfrm>
        <a:off x="0" y="675"/>
        <a:ext cx="6291714" cy="1105876"/>
      </dsp:txXfrm>
    </dsp:sp>
    <dsp:sp modelId="{42B42760-5EF7-4D4F-A716-8F22FCFB61C9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CE361-771E-47ED-B650-CBDD0207118D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Inferring ED in LB </a:t>
          </a:r>
          <a:r>
            <a:rPr lang="el-GR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φ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(p)</a:t>
          </a:r>
          <a:endParaRPr lang="en-US" sz="3200" kern="1200" dirty="0"/>
        </a:p>
      </dsp:txBody>
      <dsp:txXfrm>
        <a:off x="0" y="1106552"/>
        <a:ext cx="6291714" cy="1105876"/>
      </dsp:txXfrm>
    </dsp:sp>
    <dsp:sp modelId="{6E5C3B67-2AC0-49A6-9D6E-0C6A1FA3F53F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ACB5E-330B-475D-9AD7-DBD0248C3BD0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Inferring ED in LB </a:t>
          </a:r>
          <a:r>
            <a:rPr lang="el-GR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φ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p,t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3200" kern="1200" dirty="0"/>
        </a:p>
      </dsp:txBody>
      <dsp:txXfrm>
        <a:off x="0" y="2212429"/>
        <a:ext cx="6291714" cy="1105876"/>
      </dsp:txXfrm>
    </dsp:sp>
    <dsp:sp modelId="{EFB50EFF-8520-40B0-AEF5-B3B0034E1F0B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1DF6C-2D7F-4793-BDC4-6B1B1451C7A1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rPr>
            <a:t>Inferring ED</a:t>
          </a:r>
          <a:r>
            <a:rPr lang="en-US" sz="3200" kern="1200" dirty="0">
              <a:solidFill>
                <a:prstClr val="black"/>
              </a:solidFill>
              <a:latin typeface="Aptos" panose="02110004020202020204"/>
            </a:rPr>
            <a:t>K</a:t>
          </a:r>
          <a:r>
            <a: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rPr>
            <a:t> </a:t>
          </a:r>
          <a:endParaRPr lang="en-US" sz="3200" kern="1200" dirty="0"/>
        </a:p>
      </dsp:txBody>
      <dsp:txXfrm>
        <a:off x="0" y="3318305"/>
        <a:ext cx="6291714" cy="1105876"/>
      </dsp:txXfrm>
    </dsp:sp>
    <dsp:sp modelId="{7E1163B4-89FD-43FB-8728-24E7AA2AC035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7920D-82A9-46F1-B34E-F36714323F7E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rPr>
            <a:t>Inferring EDLB introducing P and S</a:t>
          </a:r>
          <a:endParaRPr lang="en-US" sz="3200" kern="1200" dirty="0"/>
        </a:p>
      </dsp:txBody>
      <dsp:txXfrm>
        <a:off x="0" y="4424182"/>
        <a:ext cx="6291714" cy="1105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2A2FD-6756-4B43-8D63-C8A93AEBD2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186B0-30B5-4497-95AF-E143F75103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0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186B0-30B5-4497-95AF-E143F75103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5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186B0-30B5-4497-95AF-E143F75103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1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186B0-30B5-4497-95AF-E143F75103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8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186B0-30B5-4497-95AF-E143F75103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1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186B0-30B5-4497-95AF-E143F75103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186B0-30B5-4497-95AF-E143F75103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1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186B0-30B5-4497-95AF-E143F75103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186B0-30B5-4497-95AF-E143F75103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80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186B0-30B5-4497-95AF-E143F75103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7E119-F19A-2EF7-6F37-C15E9A5D3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7C7115-ACD8-53D7-A9BC-2717B33FB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2774CB-605E-8C02-CFA4-F55CB070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11A-32F4-43B6-A4A8-8EE76B73A77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64DED0-98CB-0BBC-D257-7EC25677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C89D5D-1939-3F25-B29E-F43AA0F7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7AD4-B4FE-470E-B464-40DE73DB38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9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D58EA-EC71-0646-562E-EC625066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B7B6FC-5CCD-4A15-89D8-65CE50AFA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886AF4-2861-8751-CBBD-917CF347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11A-32F4-43B6-A4A8-8EE76B73A77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73C943-7030-3866-8F23-1B5BE2A0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242416-8E67-89FF-3152-06EE55AB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7AD4-B4FE-470E-B464-40DE73DB38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E096E5-696B-6AEE-B334-61942E581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270494-A2BD-4783-07C4-7733515B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DC117D-4D2E-23A3-DE04-AD362780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11A-32F4-43B6-A4A8-8EE76B73A77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F9E3AE-3B2B-D6A6-7D24-7D72126C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3885EA-0588-B142-84DB-FFAB6418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7AD4-B4FE-470E-B464-40DE73DB38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0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03141-CE67-C306-D8AD-7D0F10A1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63552B-8D71-AD8D-0DF4-018AABD0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9CB87B-5335-AEC1-ED61-EC4E0172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11A-32F4-43B6-A4A8-8EE76B73A77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046E4B-9F9C-1301-5D39-4BD14AA2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BB75EF-8DCA-20F1-2AB8-80AF0678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7AD4-B4FE-470E-B464-40DE73DB38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2ACAC-0FF8-2D5A-75A2-4BA2F51E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75C586-5BC7-0355-DE70-4EEE9CE7F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C3B18-58D9-773C-46AF-EC70BBC2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11A-32F4-43B6-A4A8-8EE76B73A77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2D699F-CE4C-A15D-2926-48D5B64D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3D572-1463-935F-9876-817CFA10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7AD4-B4FE-470E-B464-40DE73DB38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5C975-1F2D-2F62-90A6-C188874E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BD999A-BF50-5436-EF08-5E08A143A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2A5A54-A2CF-8D62-5A5C-64138A356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2212EC-491B-2CB2-0C26-392F0A1A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11A-32F4-43B6-A4A8-8EE76B73A77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7F1FD3-E065-3BA2-FFC2-6EE1D82C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E9B1E8-163E-4DB0-41C1-F2A059D0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7AD4-B4FE-470E-B464-40DE73DB38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4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DBEC7-44A5-A0E2-6AD2-3796EE76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C07D77-2B31-B1F8-81B9-44FB64C2D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772A20-7465-15A3-D8D1-56F2DB060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F0043A-20D1-7F7E-14E3-3644FE789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AAE25D-8209-A6CE-D61A-A985FE5C8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C9C616-1BC8-0951-2DE5-9C15C165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11A-32F4-43B6-A4A8-8EE76B73A77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B94BA8-B0A0-49C0-6A73-22FEE00E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133D87-4755-7076-9C24-A471FC6C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7AD4-B4FE-470E-B464-40DE73DB38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7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AA571-653C-4424-61C2-A6B5131D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4B4B39-ACB5-9C5E-0C05-CB2B9BB3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11A-32F4-43B6-A4A8-8EE76B73A77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44B85B-BA13-0E5D-301D-783D7DE5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8F9734-430C-B0CD-3425-A5E8A6A1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7AD4-B4FE-470E-B464-40DE73DB38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9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3137BB-1404-381F-6448-83BDDB8F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11A-32F4-43B6-A4A8-8EE76B73A77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81064F-DB1A-D94D-7B3F-CD29030A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B7662F-2D08-AB00-4772-1D662A64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7AD4-B4FE-470E-B464-40DE73DB38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6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15102-E658-ECBB-9A4C-E590C6AA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EC7EDA-AC07-1F8B-1583-D5C344DE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A6918A-F8D0-9CC3-962D-9075EEEBC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1B3340-25C8-9A65-FE14-17B1EC1D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11A-32F4-43B6-A4A8-8EE76B73A77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F7B4E8-0A3D-771A-EF83-90CF029F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E03184-CDD7-0CB5-37D5-14083659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7AD4-B4FE-470E-B464-40DE73DB38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6E731-FBE5-F401-A713-46EBC8BF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4EE9BD-DD3D-F208-BF9E-B6D1A5519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33C2B3-E6FA-3B79-C330-EFD654FEC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607BF0-DB94-1521-C0EF-53C23CF6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11A-32F4-43B6-A4A8-8EE76B73A77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B419F8-B00C-BCFF-1EC9-F25EEEC4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EC99B7-8BBB-84B2-9F61-D0673EAF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7AD4-B4FE-470E-B464-40DE73DB38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4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80C009-C747-5AA5-76B3-AA4F75D8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52D89A-31CD-4065-9DA1-5C755E0D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FCA562-1653-9054-0957-8952993D3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4911A-32F4-43B6-A4A8-8EE76B73A779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88598E-5399-79A3-2FF1-6787C5C82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462153-EB8F-559B-8EC9-DAA2B9CA2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547AD4-B4FE-470E-B464-40DE73DB38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4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5.png"/><Relationship Id="rId7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56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microsoft.com/office/2018/10/relationships/comments" Target="../comments/modernComment_10C_FCF2002A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750.png"/><Relationship Id="rId7" Type="http://schemas.openxmlformats.org/officeDocument/2006/relationships/image" Target="../media/image72.png"/><Relationship Id="rId12" Type="http://schemas.openxmlformats.org/officeDocument/2006/relationships/image" Target="../media/image7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74.png"/><Relationship Id="rId15" Type="http://schemas.openxmlformats.org/officeDocument/2006/relationships/image" Target="../media/image77.png"/><Relationship Id="rId10" Type="http://schemas.openxmlformats.org/officeDocument/2006/relationships/image" Target="../media/image73.png"/><Relationship Id="rId9" Type="http://schemas.openxmlformats.org/officeDocument/2006/relationships/image" Target="../media/image52.png"/><Relationship Id="rId1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78.png"/><Relationship Id="rId7" Type="http://schemas.openxmlformats.org/officeDocument/2006/relationships/image" Target="../media/image88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92.png"/><Relationship Id="rId5" Type="http://schemas.openxmlformats.org/officeDocument/2006/relationships/image" Target="../media/image80.png"/><Relationship Id="rId10" Type="http://schemas.openxmlformats.org/officeDocument/2006/relationships/image" Target="../media/image91.png"/><Relationship Id="rId4" Type="http://schemas.openxmlformats.org/officeDocument/2006/relationships/image" Target="../media/image87.png"/><Relationship Id="rId9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microsoft.com/office/2018/10/relationships/comments" Target="../comments/modernComment_118_21A51ECB.xml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3" Type="http://schemas.openxmlformats.org/officeDocument/2006/relationships/image" Target="../media/image109.png"/><Relationship Id="rId21" Type="http://schemas.openxmlformats.org/officeDocument/2006/relationships/image" Target="../media/image129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3.png"/><Relationship Id="rId10" Type="http://schemas.openxmlformats.org/officeDocument/2006/relationships/image" Target="../media/image117.png"/><Relationship Id="rId19" Type="http://schemas.openxmlformats.org/officeDocument/2006/relationships/image" Target="../media/image12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2.png"/><Relationship Id="rId22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3" Type="http://schemas.microsoft.com/office/2018/10/relationships/comments" Target="../comments/modernComment_119_6F227674.xml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132.png"/><Relationship Id="rId15" Type="http://schemas.openxmlformats.org/officeDocument/2006/relationships/image" Target="../media/image142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52.png"/><Relationship Id="rId3" Type="http://schemas.microsoft.com/office/2018/10/relationships/comments" Target="../comments/modernComment_115_540DD116.xml"/><Relationship Id="rId21" Type="http://schemas.openxmlformats.org/officeDocument/2006/relationships/image" Target="../media/image155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image" Target="../media/image15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0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140.png"/><Relationship Id="rId5" Type="http://schemas.openxmlformats.org/officeDocument/2006/relationships/image" Target="../media/image148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19" Type="http://schemas.openxmlformats.org/officeDocument/2006/relationships/image" Target="../media/image153.png"/><Relationship Id="rId4" Type="http://schemas.openxmlformats.org/officeDocument/2006/relationships/image" Target="../media/image131.png"/><Relationship Id="rId9" Type="http://schemas.openxmlformats.org/officeDocument/2006/relationships/image" Target="../media/image1490.png"/><Relationship Id="rId14" Type="http://schemas.openxmlformats.org/officeDocument/2006/relationships/image" Target="../media/image1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.png"/><Relationship Id="rId18" Type="http://schemas.openxmlformats.org/officeDocument/2006/relationships/image" Target="../media/image188.png"/><Relationship Id="rId3" Type="http://schemas.openxmlformats.org/officeDocument/2006/relationships/image" Target="../media/image181.png"/><Relationship Id="rId12" Type="http://schemas.openxmlformats.org/officeDocument/2006/relationships/image" Target="../media/image139.png"/><Relationship Id="rId17" Type="http://schemas.openxmlformats.org/officeDocument/2006/relationships/image" Target="../media/image187.png"/><Relationship Id="rId2" Type="http://schemas.openxmlformats.org/officeDocument/2006/relationships/image" Target="../media/image180.png"/><Relationship Id="rId16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3.png"/><Relationship Id="rId15" Type="http://schemas.openxmlformats.org/officeDocument/2006/relationships/image" Target="../media/image185.png"/><Relationship Id="rId10" Type="http://schemas.openxmlformats.org/officeDocument/2006/relationships/image" Target="../media/image182.png"/><Relationship Id="rId19" Type="http://schemas.openxmlformats.org/officeDocument/2006/relationships/image" Target="../media/image189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36.png"/><Relationship Id="rId18" Type="http://schemas.openxmlformats.org/officeDocument/2006/relationships/image" Target="../media/image178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7.png"/><Relationship Id="rId2" Type="http://schemas.openxmlformats.org/officeDocument/2006/relationships/image" Target="../media/image163.png"/><Relationship Id="rId16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66.png"/><Relationship Id="rId15" Type="http://schemas.openxmlformats.org/officeDocument/2006/relationships/image" Target="../media/image175.png"/><Relationship Id="rId10" Type="http://schemas.openxmlformats.org/officeDocument/2006/relationships/image" Target="../media/image171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Relationship Id="rId14" Type="http://schemas.openxmlformats.org/officeDocument/2006/relationships/image" Target="../media/image1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20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0.png"/><Relationship Id="rId5" Type="http://schemas.openxmlformats.org/officeDocument/2006/relationships/image" Target="../media/image260.png"/><Relationship Id="rId10" Type="http://schemas.openxmlformats.org/officeDocument/2006/relationships/image" Target="../media/image29.png"/><Relationship Id="rId4" Type="http://schemas.openxmlformats.org/officeDocument/2006/relationships/image" Target="../media/image120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2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8.png"/><Relationship Id="rId5" Type="http://schemas.openxmlformats.org/officeDocument/2006/relationships/image" Target="../media/image1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1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F7B04A7-28B4-CD28-EB1B-73841137E81B}"/>
              </a:ext>
            </a:extLst>
          </p:cNvPr>
          <p:cNvSpPr/>
          <p:nvPr/>
        </p:nvSpPr>
        <p:spPr>
          <a:xfrm>
            <a:off x="0" y="0"/>
            <a:ext cx="4691641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RESUME (04/10/2024)</a:t>
            </a:r>
          </a:p>
        </p:txBody>
      </p:sp>
      <p:graphicFrame>
        <p:nvGraphicFramePr>
          <p:cNvPr id="28" name="Marcador de contenido 2">
            <a:extLst>
              <a:ext uri="{FF2B5EF4-FFF2-40B4-BE49-F238E27FC236}">
                <a16:creationId xmlns:a16="http://schemas.microsoft.com/office/drawing/2014/main" id="{CF4BF085-D001-8FF9-AA1D-74B5105A4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776550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459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44025FE1-39BC-0DE8-E8E3-C1DC2F12717D}"/>
              </a:ext>
            </a:extLst>
          </p:cNvPr>
          <p:cNvSpPr txBox="1"/>
          <p:nvPr/>
        </p:nvSpPr>
        <p:spPr>
          <a:xfrm>
            <a:off x="348343" y="55748"/>
            <a:ext cx="5696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Noise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786670-737B-29B0-CB61-A154F078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365" y="4422198"/>
            <a:ext cx="3483098" cy="225335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3BCECEA-0AC8-495A-6807-4AC6724E4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422" y="20949"/>
            <a:ext cx="3321670" cy="217292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CD330D7-C868-38AC-2BE4-031E25221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141" y="2221574"/>
            <a:ext cx="3383951" cy="2172925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2B21E5A8-5E68-2E29-E5F1-55C9E0665446}"/>
              </a:ext>
            </a:extLst>
          </p:cNvPr>
          <p:cNvGrpSpPr/>
          <p:nvPr/>
        </p:nvGrpSpPr>
        <p:grpSpPr>
          <a:xfrm>
            <a:off x="283739" y="1916931"/>
            <a:ext cx="6743247" cy="2987669"/>
            <a:chOff x="759463" y="1951160"/>
            <a:chExt cx="6743247" cy="29876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5D140C1B-2067-DA16-5F49-15D45B2DC9F4}"/>
                    </a:ext>
                  </a:extLst>
                </p:cNvPr>
                <p:cNvSpPr/>
                <p:nvPr/>
              </p:nvSpPr>
              <p:spPr>
                <a:xfrm>
                  <a:off x="1567487" y="1951160"/>
                  <a:ext cx="1875465" cy="1510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5D140C1B-2067-DA16-5F49-15D45B2DC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7487" y="1951160"/>
                  <a:ext cx="1875465" cy="15109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10A95C0A-E0B9-C1E1-4EEE-00697C76FB3F}"/>
                </a:ext>
              </a:extLst>
            </p:cNvPr>
            <p:cNvSpPr/>
            <p:nvPr/>
          </p:nvSpPr>
          <p:spPr>
            <a:xfrm>
              <a:off x="759463" y="2486417"/>
              <a:ext cx="549479" cy="44042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5D3C2BA5-5215-67DC-A2E7-BD645FEDBAEF}"/>
                    </a:ext>
                  </a:extLst>
                </p:cNvPr>
                <p:cNvSpPr/>
                <p:nvPr/>
              </p:nvSpPr>
              <p:spPr>
                <a:xfrm>
                  <a:off x="3760277" y="2496903"/>
                  <a:ext cx="549479" cy="42993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5D3C2BA5-5215-67DC-A2E7-BD645FEDBA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277" y="2496903"/>
                  <a:ext cx="549479" cy="429936"/>
                </a:xfrm>
                <a:prstGeom prst="rect">
                  <a:avLst/>
                </a:prstGeom>
                <a:blipFill>
                  <a:blip r:embed="rId6"/>
                  <a:stretch>
                    <a:fillRect r="-17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ector: angular 29">
              <a:extLst>
                <a:ext uri="{FF2B5EF4-FFF2-40B4-BE49-F238E27FC236}">
                  <a16:creationId xmlns:a16="http://schemas.microsoft.com/office/drawing/2014/main" id="{EF85E850-6108-8906-6219-D2A674740911}"/>
                </a:ext>
              </a:extLst>
            </p:cNvPr>
            <p:cNvCxnSpPr>
              <a:cxnSpLocks/>
              <a:stCxn id="20" idx="3"/>
              <a:endCxn id="16" idx="1"/>
            </p:cNvCxnSpPr>
            <p:nvPr/>
          </p:nvCxnSpPr>
          <p:spPr>
            <a:xfrm>
              <a:off x="1308942" y="2706628"/>
              <a:ext cx="258545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6C6375A0-48B4-6523-EAB2-E4A37EE24AA3}"/>
                </a:ext>
              </a:extLst>
            </p:cNvPr>
            <p:cNvCxnSpPr>
              <a:cxnSpLocks/>
              <a:stCxn id="16" idx="3"/>
              <a:endCxn id="29" idx="1"/>
            </p:cNvCxnSpPr>
            <p:nvPr/>
          </p:nvCxnSpPr>
          <p:spPr>
            <a:xfrm>
              <a:off x="3442952" y="2706629"/>
              <a:ext cx="317325" cy="5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0C946EF8-6D5B-7ED7-92F6-8877FC15F13A}"/>
                    </a:ext>
                  </a:extLst>
                </p:cNvPr>
                <p:cNvSpPr/>
                <p:nvPr/>
              </p:nvSpPr>
              <p:spPr>
                <a:xfrm>
                  <a:off x="2429024" y="3810893"/>
                  <a:ext cx="3293577" cy="1127936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𝑃𝐷𝐸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0C946EF8-6D5B-7ED7-92F6-8877FC15F1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024" y="3810893"/>
                  <a:ext cx="3293577" cy="11279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: angular 33">
              <a:extLst>
                <a:ext uri="{FF2B5EF4-FFF2-40B4-BE49-F238E27FC236}">
                  <a16:creationId xmlns:a16="http://schemas.microsoft.com/office/drawing/2014/main" id="{8F88EB1A-5CEE-E48A-569D-BB8EE2E0AA7E}"/>
                </a:ext>
              </a:extLst>
            </p:cNvPr>
            <p:cNvCxnSpPr>
              <a:cxnSpLocks/>
              <a:stCxn id="29" idx="2"/>
              <a:endCxn id="33" idx="3"/>
            </p:cNvCxnSpPr>
            <p:nvPr/>
          </p:nvCxnSpPr>
          <p:spPr>
            <a:xfrm rot="16200000" flipH="1">
              <a:off x="4154798" y="2807058"/>
              <a:ext cx="1448022" cy="1687584"/>
            </a:xfrm>
            <a:prstGeom prst="bentConnector4">
              <a:avLst>
                <a:gd name="adj1" fmla="val 57226"/>
                <a:gd name="adj2" fmla="val 11354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: angular 34">
              <a:extLst>
                <a:ext uri="{FF2B5EF4-FFF2-40B4-BE49-F238E27FC236}">
                  <a16:creationId xmlns:a16="http://schemas.microsoft.com/office/drawing/2014/main" id="{ACCF732A-A396-4176-A432-1E14A6CC23E1}"/>
                </a:ext>
              </a:extLst>
            </p:cNvPr>
            <p:cNvCxnSpPr>
              <a:cxnSpLocks/>
              <a:stCxn id="33" idx="1"/>
              <a:endCxn id="16" idx="2"/>
            </p:cNvCxnSpPr>
            <p:nvPr/>
          </p:nvCxnSpPr>
          <p:spPr>
            <a:xfrm rot="10800000" flipH="1">
              <a:off x="2429024" y="3462097"/>
              <a:ext cx="76196" cy="912764"/>
            </a:xfrm>
            <a:prstGeom prst="bentConnector4">
              <a:avLst>
                <a:gd name="adj1" fmla="val -300016"/>
                <a:gd name="adj2" fmla="val 8089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ángulo 35">
                  <a:extLst>
                    <a:ext uri="{FF2B5EF4-FFF2-40B4-BE49-F238E27FC236}">
                      <a16:creationId xmlns:a16="http://schemas.microsoft.com/office/drawing/2014/main" id="{290EF134-86CA-E9AB-0A2C-379FC657AA8F}"/>
                    </a:ext>
                  </a:extLst>
                </p:cNvPr>
                <p:cNvSpPr/>
                <p:nvPr/>
              </p:nvSpPr>
              <p:spPr>
                <a:xfrm>
                  <a:off x="4672574" y="1962682"/>
                  <a:ext cx="1875465" cy="15109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ángulo 35">
                  <a:extLst>
                    <a:ext uri="{FF2B5EF4-FFF2-40B4-BE49-F238E27FC236}">
                      <a16:creationId xmlns:a16="http://schemas.microsoft.com/office/drawing/2014/main" id="{290EF134-86CA-E9AB-0A2C-379FC657AA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574" y="1962682"/>
                  <a:ext cx="1875465" cy="151093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847F6F67-DEB8-DB6A-E490-2441C5744C58}"/>
                    </a:ext>
                  </a:extLst>
                </p:cNvPr>
                <p:cNvSpPr/>
                <p:nvPr/>
              </p:nvSpPr>
              <p:spPr>
                <a:xfrm>
                  <a:off x="6953231" y="2491660"/>
                  <a:ext cx="549479" cy="42993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847F6F67-DEB8-DB6A-E490-2441C5744C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231" y="2491660"/>
                  <a:ext cx="549479" cy="429936"/>
                </a:xfrm>
                <a:prstGeom prst="rect">
                  <a:avLst/>
                </a:prstGeom>
                <a:blipFill>
                  <a:blip r:embed="rId9"/>
                  <a:stretch>
                    <a:fillRect r="-204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9A5955AB-A393-89E8-3FA1-8C81E794D08E}"/>
                </a:ext>
              </a:extLst>
            </p:cNvPr>
            <p:cNvCxnSpPr>
              <a:cxnSpLocks/>
              <a:stCxn id="29" idx="3"/>
              <a:endCxn id="36" idx="1"/>
            </p:cNvCxnSpPr>
            <p:nvPr/>
          </p:nvCxnSpPr>
          <p:spPr>
            <a:xfrm>
              <a:off x="4309756" y="2711871"/>
              <a:ext cx="362818" cy="6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24FE37FC-F153-04AC-933F-D959F6311AB7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 flipV="1">
              <a:off x="6548039" y="2706628"/>
              <a:ext cx="405192" cy="115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: angular 39">
              <a:extLst>
                <a:ext uri="{FF2B5EF4-FFF2-40B4-BE49-F238E27FC236}">
                  <a16:creationId xmlns:a16="http://schemas.microsoft.com/office/drawing/2014/main" id="{F728FA13-F6FF-5EAB-2C0A-1C57D68DC9F9}"/>
                </a:ext>
              </a:extLst>
            </p:cNvPr>
            <p:cNvCxnSpPr>
              <a:cxnSpLocks/>
              <a:stCxn id="37" idx="2"/>
              <a:endCxn id="33" idx="3"/>
            </p:cNvCxnSpPr>
            <p:nvPr/>
          </p:nvCxnSpPr>
          <p:spPr>
            <a:xfrm rot="5400000">
              <a:off x="5748654" y="2895543"/>
              <a:ext cx="1453265" cy="150537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: angular 40">
              <a:extLst>
                <a:ext uri="{FF2B5EF4-FFF2-40B4-BE49-F238E27FC236}">
                  <a16:creationId xmlns:a16="http://schemas.microsoft.com/office/drawing/2014/main" id="{2C12A322-E4A5-42EF-FBF6-63FD877D15D3}"/>
                </a:ext>
              </a:extLst>
            </p:cNvPr>
            <p:cNvCxnSpPr>
              <a:cxnSpLocks/>
              <a:stCxn id="33" idx="1"/>
              <a:endCxn id="36" idx="2"/>
            </p:cNvCxnSpPr>
            <p:nvPr/>
          </p:nvCxnSpPr>
          <p:spPr>
            <a:xfrm rot="10800000" flipH="1">
              <a:off x="2429023" y="3473619"/>
              <a:ext cx="3181283" cy="901242"/>
            </a:xfrm>
            <a:prstGeom prst="bentConnector4">
              <a:avLst>
                <a:gd name="adj1" fmla="val -7186"/>
                <a:gd name="adj2" fmla="val 8128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234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44025FE1-39BC-0DE8-E8E3-C1DC2F12717D}"/>
              </a:ext>
            </a:extLst>
          </p:cNvPr>
          <p:cNvSpPr txBox="1"/>
          <p:nvPr/>
        </p:nvSpPr>
        <p:spPr>
          <a:xfrm>
            <a:off x="348343" y="55748"/>
            <a:ext cx="5696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Noise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EE11FA2-1E42-6975-F706-4670B6F8039D}"/>
              </a:ext>
            </a:extLst>
          </p:cNvPr>
          <p:cNvGrpSpPr/>
          <p:nvPr/>
        </p:nvGrpSpPr>
        <p:grpSpPr>
          <a:xfrm>
            <a:off x="615244" y="1202399"/>
            <a:ext cx="5285706" cy="2803762"/>
            <a:chOff x="1577389" y="1271651"/>
            <a:chExt cx="5285706" cy="28037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648EDFFA-BE54-5323-E35D-08B4FEC19B4E}"/>
                    </a:ext>
                  </a:extLst>
                </p:cNvPr>
                <p:cNvSpPr/>
                <p:nvPr/>
              </p:nvSpPr>
              <p:spPr>
                <a:xfrm>
                  <a:off x="2821258" y="1271651"/>
                  <a:ext cx="2782388" cy="151093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648EDFFA-BE54-5323-E35D-08B4FEC19B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58" y="1271651"/>
                  <a:ext cx="2782388" cy="15109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40A7ABD4-5FFF-83B4-C633-C0A54CF288F9}"/>
                </a:ext>
              </a:extLst>
            </p:cNvPr>
            <p:cNvSpPr/>
            <p:nvPr/>
          </p:nvSpPr>
          <p:spPr>
            <a:xfrm>
              <a:off x="1577389" y="1806908"/>
              <a:ext cx="549479" cy="4404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B82C9E2B-FF00-66A2-7444-9C2759CBAAD8}"/>
                    </a:ext>
                  </a:extLst>
                </p:cNvPr>
                <p:cNvSpPr/>
                <p:nvPr/>
              </p:nvSpPr>
              <p:spPr>
                <a:xfrm>
                  <a:off x="6313616" y="1817394"/>
                  <a:ext cx="549479" cy="42993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B82C9E2B-FF00-66A2-7444-9C2759CBAA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616" y="1817394"/>
                  <a:ext cx="549479" cy="429936"/>
                </a:xfrm>
                <a:prstGeom prst="rect">
                  <a:avLst/>
                </a:prstGeom>
                <a:blipFill>
                  <a:blip r:embed="rId3"/>
                  <a:stretch>
                    <a:fillRect r="-215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: angular 33">
              <a:extLst>
                <a:ext uri="{FF2B5EF4-FFF2-40B4-BE49-F238E27FC236}">
                  <a16:creationId xmlns:a16="http://schemas.microsoft.com/office/drawing/2014/main" id="{7822ACFE-EE91-1F77-9409-DCE9821F2E68}"/>
                </a:ext>
              </a:extLst>
            </p:cNvPr>
            <p:cNvCxnSpPr>
              <a:stCxn id="32" idx="3"/>
              <a:endCxn id="30" idx="1"/>
            </p:cNvCxnSpPr>
            <p:nvPr/>
          </p:nvCxnSpPr>
          <p:spPr>
            <a:xfrm>
              <a:off x="2126868" y="2027119"/>
              <a:ext cx="694390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A741A011-15D1-3111-AB2A-25D445F8A070}"/>
                </a:ext>
              </a:extLst>
            </p:cNvPr>
            <p:cNvCxnSpPr>
              <a:stCxn id="30" idx="3"/>
              <a:endCxn id="33" idx="1"/>
            </p:cNvCxnSpPr>
            <p:nvPr/>
          </p:nvCxnSpPr>
          <p:spPr>
            <a:xfrm>
              <a:off x="5603646" y="2027120"/>
              <a:ext cx="709970" cy="5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0A4191A8-C0FB-709F-ED39-977A854FBFAB}"/>
                    </a:ext>
                  </a:extLst>
                </p:cNvPr>
                <p:cNvSpPr/>
                <p:nvPr/>
              </p:nvSpPr>
              <p:spPr>
                <a:xfrm>
                  <a:off x="2869037" y="3137939"/>
                  <a:ext cx="3293577" cy="937474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𝑟𝑃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400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𝑃𝐷𝐸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0A4191A8-C0FB-709F-ED39-977A854FBF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037" y="3137939"/>
                  <a:ext cx="3293577" cy="93747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: angular 37">
              <a:extLst>
                <a:ext uri="{FF2B5EF4-FFF2-40B4-BE49-F238E27FC236}">
                  <a16:creationId xmlns:a16="http://schemas.microsoft.com/office/drawing/2014/main" id="{EC763678-AC46-090F-1215-9C52D54D1F52}"/>
                </a:ext>
              </a:extLst>
            </p:cNvPr>
            <p:cNvCxnSpPr>
              <a:stCxn id="33" idx="2"/>
              <a:endCxn id="37" idx="3"/>
            </p:cNvCxnSpPr>
            <p:nvPr/>
          </p:nvCxnSpPr>
          <p:spPr>
            <a:xfrm rot="5400000">
              <a:off x="5695812" y="2714132"/>
              <a:ext cx="1359346" cy="42574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: angular 40">
              <a:extLst>
                <a:ext uri="{FF2B5EF4-FFF2-40B4-BE49-F238E27FC236}">
                  <a16:creationId xmlns:a16="http://schemas.microsoft.com/office/drawing/2014/main" id="{731347A4-D9EF-D73C-9067-51A8F1E06505}"/>
                </a:ext>
              </a:extLst>
            </p:cNvPr>
            <p:cNvCxnSpPr>
              <a:stCxn id="37" idx="0"/>
              <a:endCxn id="30" idx="2"/>
            </p:cNvCxnSpPr>
            <p:nvPr/>
          </p:nvCxnSpPr>
          <p:spPr>
            <a:xfrm rot="16200000" flipV="1">
              <a:off x="4186464" y="2808577"/>
              <a:ext cx="355351" cy="30337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F32EFEA1-FCBF-57A1-6197-63215FB2D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1377" y="2114216"/>
            <a:ext cx="3386285" cy="21744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5CC411C-D596-E1D0-B542-B3E81C38E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9076" y="4288639"/>
            <a:ext cx="3407519" cy="222445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CCCE3BB-5740-7F88-325D-4805D5D1D8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8233" y="56195"/>
            <a:ext cx="3207750" cy="209840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D1AC0D1-EE56-EC70-CD56-280F4079E9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2705" y="4288638"/>
            <a:ext cx="3449307" cy="22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1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44025FE1-39BC-0DE8-E8E3-C1DC2F12717D}"/>
              </a:ext>
            </a:extLst>
          </p:cNvPr>
          <p:cNvSpPr txBox="1"/>
          <p:nvPr/>
        </p:nvSpPr>
        <p:spPr>
          <a:xfrm>
            <a:off x="348343" y="55748"/>
            <a:ext cx="5696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Noise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EE11FA2-1E42-6975-F706-4670B6F8039D}"/>
              </a:ext>
            </a:extLst>
          </p:cNvPr>
          <p:cNvGrpSpPr/>
          <p:nvPr/>
        </p:nvGrpSpPr>
        <p:grpSpPr>
          <a:xfrm>
            <a:off x="409182" y="972366"/>
            <a:ext cx="5285706" cy="2803762"/>
            <a:chOff x="1577389" y="1271651"/>
            <a:chExt cx="5285706" cy="28037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648EDFFA-BE54-5323-E35D-08B4FEC19B4E}"/>
                    </a:ext>
                  </a:extLst>
                </p:cNvPr>
                <p:cNvSpPr/>
                <p:nvPr/>
              </p:nvSpPr>
              <p:spPr>
                <a:xfrm>
                  <a:off x="2821258" y="1271651"/>
                  <a:ext cx="2782388" cy="151093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648EDFFA-BE54-5323-E35D-08B4FEC19B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58" y="1271651"/>
                  <a:ext cx="2782388" cy="15109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40A7ABD4-5FFF-83B4-C633-C0A54CF288F9}"/>
                </a:ext>
              </a:extLst>
            </p:cNvPr>
            <p:cNvSpPr/>
            <p:nvPr/>
          </p:nvSpPr>
          <p:spPr>
            <a:xfrm>
              <a:off x="1577389" y="1806908"/>
              <a:ext cx="549479" cy="4404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B82C9E2B-FF00-66A2-7444-9C2759CBAAD8}"/>
                    </a:ext>
                  </a:extLst>
                </p:cNvPr>
                <p:cNvSpPr/>
                <p:nvPr/>
              </p:nvSpPr>
              <p:spPr>
                <a:xfrm>
                  <a:off x="6313616" y="1817394"/>
                  <a:ext cx="549479" cy="42993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B82C9E2B-FF00-66A2-7444-9C2759CBAA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616" y="1817394"/>
                  <a:ext cx="549479" cy="429936"/>
                </a:xfrm>
                <a:prstGeom prst="rect">
                  <a:avLst/>
                </a:prstGeom>
                <a:blipFill>
                  <a:blip r:embed="rId4"/>
                  <a:stretch>
                    <a:fillRect r="-215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: angular 33">
              <a:extLst>
                <a:ext uri="{FF2B5EF4-FFF2-40B4-BE49-F238E27FC236}">
                  <a16:creationId xmlns:a16="http://schemas.microsoft.com/office/drawing/2014/main" id="{7822ACFE-EE91-1F77-9409-DCE9821F2E68}"/>
                </a:ext>
              </a:extLst>
            </p:cNvPr>
            <p:cNvCxnSpPr>
              <a:stCxn id="32" idx="3"/>
              <a:endCxn id="30" idx="1"/>
            </p:cNvCxnSpPr>
            <p:nvPr/>
          </p:nvCxnSpPr>
          <p:spPr>
            <a:xfrm>
              <a:off x="2126868" y="2027119"/>
              <a:ext cx="694390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A741A011-15D1-3111-AB2A-25D445F8A070}"/>
                </a:ext>
              </a:extLst>
            </p:cNvPr>
            <p:cNvCxnSpPr>
              <a:stCxn id="30" idx="3"/>
              <a:endCxn id="33" idx="1"/>
            </p:cNvCxnSpPr>
            <p:nvPr/>
          </p:nvCxnSpPr>
          <p:spPr>
            <a:xfrm>
              <a:off x="5603646" y="2027120"/>
              <a:ext cx="709970" cy="5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0A4191A8-C0FB-709F-ED39-977A854FBFAB}"/>
                    </a:ext>
                  </a:extLst>
                </p:cNvPr>
                <p:cNvSpPr/>
                <p:nvPr/>
              </p:nvSpPr>
              <p:spPr>
                <a:xfrm>
                  <a:off x="2869037" y="3137939"/>
                  <a:ext cx="3293577" cy="937474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𝑟𝑃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400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𝑃𝐷𝐸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0A4191A8-C0FB-709F-ED39-977A854FBF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037" y="3137939"/>
                  <a:ext cx="3293577" cy="937474"/>
                </a:xfrm>
                <a:prstGeom prst="rect">
                  <a:avLst/>
                </a:prstGeom>
                <a:blipFill>
                  <a:blip r:embed="rId5"/>
                  <a:stretch>
                    <a:fillRect t="-6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: angular 37">
              <a:extLst>
                <a:ext uri="{FF2B5EF4-FFF2-40B4-BE49-F238E27FC236}">
                  <a16:creationId xmlns:a16="http://schemas.microsoft.com/office/drawing/2014/main" id="{EC763678-AC46-090F-1215-9C52D54D1F52}"/>
                </a:ext>
              </a:extLst>
            </p:cNvPr>
            <p:cNvCxnSpPr>
              <a:stCxn id="33" idx="2"/>
              <a:endCxn id="37" idx="3"/>
            </p:cNvCxnSpPr>
            <p:nvPr/>
          </p:nvCxnSpPr>
          <p:spPr>
            <a:xfrm rot="5400000">
              <a:off x="5695812" y="2714132"/>
              <a:ext cx="1359346" cy="42574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: angular 40">
              <a:extLst>
                <a:ext uri="{FF2B5EF4-FFF2-40B4-BE49-F238E27FC236}">
                  <a16:creationId xmlns:a16="http://schemas.microsoft.com/office/drawing/2014/main" id="{731347A4-D9EF-D73C-9067-51A8F1E06505}"/>
                </a:ext>
              </a:extLst>
            </p:cNvPr>
            <p:cNvCxnSpPr>
              <a:stCxn id="37" idx="0"/>
              <a:endCxn id="30" idx="2"/>
            </p:cNvCxnSpPr>
            <p:nvPr/>
          </p:nvCxnSpPr>
          <p:spPr>
            <a:xfrm rot="16200000" flipV="1">
              <a:off x="4186464" y="2808577"/>
              <a:ext cx="355351" cy="30337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B22F35C7-D16B-4C9C-041B-7D52B5CD5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7355" y="4353694"/>
            <a:ext cx="3753202" cy="24450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CF356D2-F350-6249-EAD0-30CB2F2F74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4007" y="2283147"/>
            <a:ext cx="3547035" cy="229170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1ADC815-592B-9472-A40F-B443382F60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5901" y="4571000"/>
            <a:ext cx="3547035" cy="2287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8428078-7C09-0CF0-1C68-A3058E2CFD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7797" y="55748"/>
            <a:ext cx="3503245" cy="229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1818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F7B04A7-28B4-CD28-EB1B-73841137E81B}"/>
              </a:ext>
            </a:extLst>
          </p:cNvPr>
          <p:cNvSpPr/>
          <p:nvPr/>
        </p:nvSpPr>
        <p:spPr>
          <a:xfrm>
            <a:off x="0" y="0"/>
            <a:ext cx="4691641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RESUME (14/10/2024)</a:t>
            </a:r>
          </a:p>
        </p:txBody>
      </p:sp>
      <p:graphicFrame>
        <p:nvGraphicFramePr>
          <p:cNvPr id="2" name="Marcador de contenido 2">
            <a:extLst>
              <a:ext uri="{FF2B5EF4-FFF2-40B4-BE49-F238E27FC236}">
                <a16:creationId xmlns:a16="http://schemas.microsoft.com/office/drawing/2014/main" id="{B0595529-6298-7C29-ED45-34FCCE69F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27400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15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9A45E587-F389-D680-2780-D835B226CC40}"/>
              </a:ext>
            </a:extLst>
          </p:cNvPr>
          <p:cNvGrpSpPr/>
          <p:nvPr/>
        </p:nvGrpSpPr>
        <p:grpSpPr>
          <a:xfrm>
            <a:off x="283739" y="1916931"/>
            <a:ext cx="6743247" cy="2644976"/>
            <a:chOff x="759463" y="1951160"/>
            <a:chExt cx="6743247" cy="2644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91995688-E649-78C0-9C6D-535E9C8BAEEF}"/>
                    </a:ext>
                  </a:extLst>
                </p:cNvPr>
                <p:cNvSpPr/>
                <p:nvPr/>
              </p:nvSpPr>
              <p:spPr>
                <a:xfrm>
                  <a:off x="1567487" y="1951160"/>
                  <a:ext cx="1875465" cy="1510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91995688-E649-78C0-9C6D-535E9C8BA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7487" y="1951160"/>
                  <a:ext cx="1875465" cy="15109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CA314A9-40D4-4A5C-063C-5A9FA0617EA2}"/>
                </a:ext>
              </a:extLst>
            </p:cNvPr>
            <p:cNvSpPr/>
            <p:nvPr/>
          </p:nvSpPr>
          <p:spPr>
            <a:xfrm>
              <a:off x="759463" y="2486417"/>
              <a:ext cx="549479" cy="44042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9D4BD90A-231D-B47A-F2D4-985AAB772C98}"/>
                    </a:ext>
                  </a:extLst>
                </p:cNvPr>
                <p:cNvSpPr/>
                <p:nvPr/>
              </p:nvSpPr>
              <p:spPr>
                <a:xfrm>
                  <a:off x="3760277" y="2496903"/>
                  <a:ext cx="549479" cy="42993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5D3C2BA5-5215-67DC-A2E7-BD645FEDBA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277" y="2496903"/>
                  <a:ext cx="549479" cy="429936"/>
                </a:xfrm>
                <a:prstGeom prst="rect">
                  <a:avLst/>
                </a:prstGeom>
                <a:blipFill>
                  <a:blip r:embed="rId6"/>
                  <a:stretch>
                    <a:fillRect r="-17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: angular 6">
              <a:extLst>
                <a:ext uri="{FF2B5EF4-FFF2-40B4-BE49-F238E27FC236}">
                  <a16:creationId xmlns:a16="http://schemas.microsoft.com/office/drawing/2014/main" id="{67277466-B521-0569-1256-D11D7E49BDFB}"/>
                </a:ext>
              </a:extLst>
            </p:cNvPr>
            <p:cNvCxnSpPr>
              <a:cxnSpLocks/>
              <a:stCxn id="5" idx="3"/>
              <a:endCxn id="3" idx="1"/>
            </p:cNvCxnSpPr>
            <p:nvPr/>
          </p:nvCxnSpPr>
          <p:spPr>
            <a:xfrm>
              <a:off x="1308942" y="2706628"/>
              <a:ext cx="258545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035C15B7-DD1A-F417-3177-53159CF4D9E1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3442952" y="2706629"/>
              <a:ext cx="317325" cy="5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C0E1E2BC-2430-3521-BE7E-0534702A69E7}"/>
                    </a:ext>
                  </a:extLst>
                </p:cNvPr>
                <p:cNvSpPr/>
                <p:nvPr/>
              </p:nvSpPr>
              <p:spPr>
                <a:xfrm>
                  <a:off x="2222332" y="3810893"/>
                  <a:ext cx="4086926" cy="785243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𝑑𝑡</m:t>
                                        </m:r>
                                      </m:den>
                                    </m:f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acc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C0E1E2BC-2430-3521-BE7E-0534702A69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2332" y="3810893"/>
                  <a:ext cx="4086926" cy="785243"/>
                </a:xfrm>
                <a:prstGeom prst="rect">
                  <a:avLst/>
                </a:prstGeom>
                <a:blipFill>
                  <a:blip r:embed="rId7"/>
                  <a:stretch>
                    <a:fillRect b="-70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: angular 9">
              <a:extLst>
                <a:ext uri="{FF2B5EF4-FFF2-40B4-BE49-F238E27FC236}">
                  <a16:creationId xmlns:a16="http://schemas.microsoft.com/office/drawing/2014/main" id="{8651E193-3AE6-F7DB-C46D-9A53CF180FDF}"/>
                </a:ext>
              </a:extLst>
            </p:cNvPr>
            <p:cNvCxnSpPr>
              <a:cxnSpLocks/>
              <a:stCxn id="6" idx="2"/>
              <a:endCxn id="9" idx="3"/>
            </p:cNvCxnSpPr>
            <p:nvPr/>
          </p:nvCxnSpPr>
          <p:spPr>
            <a:xfrm rot="16200000" flipH="1">
              <a:off x="4533799" y="2428056"/>
              <a:ext cx="1276676" cy="2274241"/>
            </a:xfrm>
            <a:prstGeom prst="bentConnector4">
              <a:avLst>
                <a:gd name="adj1" fmla="val 61180"/>
                <a:gd name="adj2" fmla="val 11005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: angular 10">
              <a:extLst>
                <a:ext uri="{FF2B5EF4-FFF2-40B4-BE49-F238E27FC236}">
                  <a16:creationId xmlns:a16="http://schemas.microsoft.com/office/drawing/2014/main" id="{949558CC-B41E-28C1-8523-92ADC64344FD}"/>
                </a:ext>
              </a:extLst>
            </p:cNvPr>
            <p:cNvCxnSpPr>
              <a:cxnSpLocks/>
              <a:stCxn id="9" idx="1"/>
              <a:endCxn id="3" idx="2"/>
            </p:cNvCxnSpPr>
            <p:nvPr/>
          </p:nvCxnSpPr>
          <p:spPr>
            <a:xfrm rot="10800000" flipH="1">
              <a:off x="2222332" y="3462097"/>
              <a:ext cx="282888" cy="741418"/>
            </a:xfrm>
            <a:prstGeom prst="bentConnector4">
              <a:avLst>
                <a:gd name="adj1" fmla="val -80809"/>
                <a:gd name="adj2" fmla="val 7647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BBB21E3A-8DB3-2D83-96C3-E4A82CF9BBDD}"/>
                    </a:ext>
                  </a:extLst>
                </p:cNvPr>
                <p:cNvSpPr/>
                <p:nvPr/>
              </p:nvSpPr>
              <p:spPr>
                <a:xfrm>
                  <a:off x="4672574" y="1962682"/>
                  <a:ext cx="1875465" cy="15109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ángulo 35">
                  <a:extLst>
                    <a:ext uri="{FF2B5EF4-FFF2-40B4-BE49-F238E27FC236}">
                      <a16:creationId xmlns:a16="http://schemas.microsoft.com/office/drawing/2014/main" id="{290EF134-86CA-E9AB-0A2C-379FC657AA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574" y="1962682"/>
                  <a:ext cx="1875465" cy="151093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5A7D2ADD-D3E0-5D37-A91F-9CA820FBAD84}"/>
                    </a:ext>
                  </a:extLst>
                </p:cNvPr>
                <p:cNvSpPr/>
                <p:nvPr/>
              </p:nvSpPr>
              <p:spPr>
                <a:xfrm>
                  <a:off x="6953231" y="2491660"/>
                  <a:ext cx="549479" cy="42993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847F6F67-DEB8-DB6A-E490-2441C5744C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231" y="2491660"/>
                  <a:ext cx="549479" cy="429936"/>
                </a:xfrm>
                <a:prstGeom prst="rect">
                  <a:avLst/>
                </a:prstGeom>
                <a:blipFill>
                  <a:blip r:embed="rId9"/>
                  <a:stretch>
                    <a:fillRect r="-204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C1503616-3EEA-D010-0D93-B389736F2832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>
              <a:off x="4309756" y="2711871"/>
              <a:ext cx="362818" cy="6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2EFF1398-E1E8-A77D-9015-71102D0CC018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6548039" y="2706628"/>
              <a:ext cx="405192" cy="115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: angular 15">
              <a:extLst>
                <a:ext uri="{FF2B5EF4-FFF2-40B4-BE49-F238E27FC236}">
                  <a16:creationId xmlns:a16="http://schemas.microsoft.com/office/drawing/2014/main" id="{B43317E7-4371-EB5E-41BD-098B13313221}"/>
                </a:ext>
              </a:extLst>
            </p:cNvPr>
            <p:cNvCxnSpPr>
              <a:cxnSpLocks/>
              <a:stCxn id="13" idx="2"/>
              <a:endCxn id="9" idx="3"/>
            </p:cNvCxnSpPr>
            <p:nvPr/>
          </p:nvCxnSpPr>
          <p:spPr>
            <a:xfrm rot="5400000">
              <a:off x="6127656" y="3103199"/>
              <a:ext cx="1281919" cy="91871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: angular 16">
              <a:extLst>
                <a:ext uri="{FF2B5EF4-FFF2-40B4-BE49-F238E27FC236}">
                  <a16:creationId xmlns:a16="http://schemas.microsoft.com/office/drawing/2014/main" id="{45D18268-2803-5D37-719C-4F1FD6FA9913}"/>
                </a:ext>
              </a:extLst>
            </p:cNvPr>
            <p:cNvCxnSpPr>
              <a:cxnSpLocks/>
              <a:stCxn id="9" idx="1"/>
              <a:endCxn id="12" idx="2"/>
            </p:cNvCxnSpPr>
            <p:nvPr/>
          </p:nvCxnSpPr>
          <p:spPr>
            <a:xfrm rot="10800000" flipH="1">
              <a:off x="2222331" y="3473619"/>
              <a:ext cx="3387975" cy="729896"/>
            </a:xfrm>
            <a:prstGeom prst="bentConnector4">
              <a:avLst>
                <a:gd name="adj1" fmla="val -6747"/>
                <a:gd name="adj2" fmla="val 7689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79372D3C-FD27-481B-AC6B-E0173F77D3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3230" y="4487576"/>
            <a:ext cx="3232215" cy="209104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60CBDF9-BF62-3939-3216-BD62F53F19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3885" y="107907"/>
            <a:ext cx="3288407" cy="215116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955C8F0-50D8-6FB3-2D03-B8F5F17955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23230" y="2259073"/>
            <a:ext cx="3232215" cy="21144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804E1EBE-329A-D0B5-6038-852E2080A463}"/>
                  </a:ext>
                </a:extLst>
              </p:cNvPr>
              <p:cNvSpPr txBox="1"/>
              <p:nvPr/>
            </p:nvSpPr>
            <p:spPr>
              <a:xfrm>
                <a:off x="252273" y="5304789"/>
                <a:ext cx="3826036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0.333+4.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638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0.333+4.666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804E1EBE-329A-D0B5-6038-852E2080A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73" y="5304789"/>
                <a:ext cx="3826036" cy="10500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4AFA1B53-8074-7AE8-B282-B44E0041C230}"/>
                  </a:ext>
                </a:extLst>
              </p:cNvPr>
              <p:cNvSpPr txBox="1"/>
              <p:nvPr/>
            </p:nvSpPr>
            <p:spPr>
              <a:xfrm>
                <a:off x="4611340" y="5646710"/>
                <a:ext cx="25199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0.333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+0,999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=−0.333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4AFA1B53-8074-7AE8-B282-B44E0041C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340" y="5646710"/>
                <a:ext cx="2519985" cy="553998"/>
              </a:xfrm>
              <a:prstGeom prst="rect">
                <a:avLst/>
              </a:prstGeom>
              <a:blipFill>
                <a:blip r:embed="rId14"/>
                <a:stretch>
                  <a:fillRect l="-1208" t="-12088" r="-1208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258C995F-9B31-0BB1-105D-A9927F9BA97D}"/>
              </a:ext>
            </a:extLst>
          </p:cNvPr>
          <p:cNvSpPr txBox="1"/>
          <p:nvPr/>
        </p:nvSpPr>
        <p:spPr>
          <a:xfrm>
            <a:off x="252273" y="17863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Inferring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dPdt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CF8FF3F-388A-6196-8E51-7982540BAE18}"/>
                  </a:ext>
                </a:extLst>
              </p:cNvPr>
              <p:cNvSpPr txBox="1"/>
              <p:nvPr/>
            </p:nvSpPr>
            <p:spPr>
              <a:xfrm>
                <a:off x="6102277" y="349627"/>
                <a:ext cx="180536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CF8FF3F-388A-6196-8E51-7982540BA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277" y="349627"/>
                <a:ext cx="1805366" cy="62235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660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9A45E587-F389-D680-2780-D835B226CC40}"/>
              </a:ext>
            </a:extLst>
          </p:cNvPr>
          <p:cNvGrpSpPr/>
          <p:nvPr/>
        </p:nvGrpSpPr>
        <p:grpSpPr>
          <a:xfrm>
            <a:off x="1873336" y="1448065"/>
            <a:ext cx="5654008" cy="2339682"/>
            <a:chOff x="759463" y="1951160"/>
            <a:chExt cx="6743247" cy="29876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91995688-E649-78C0-9C6D-535E9C8BAEEF}"/>
                    </a:ext>
                  </a:extLst>
                </p:cNvPr>
                <p:cNvSpPr/>
                <p:nvPr/>
              </p:nvSpPr>
              <p:spPr>
                <a:xfrm>
                  <a:off x="1567487" y="1951160"/>
                  <a:ext cx="1875465" cy="1510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91995688-E649-78C0-9C6D-535E9C8BA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7487" y="1951160"/>
                  <a:ext cx="1875465" cy="15109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CA314A9-40D4-4A5C-063C-5A9FA0617EA2}"/>
                </a:ext>
              </a:extLst>
            </p:cNvPr>
            <p:cNvSpPr/>
            <p:nvPr/>
          </p:nvSpPr>
          <p:spPr>
            <a:xfrm>
              <a:off x="759463" y="2486417"/>
              <a:ext cx="549479" cy="44042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9D4BD90A-231D-B47A-F2D4-985AAB772C98}"/>
                    </a:ext>
                  </a:extLst>
                </p:cNvPr>
                <p:cNvSpPr/>
                <p:nvPr/>
              </p:nvSpPr>
              <p:spPr>
                <a:xfrm>
                  <a:off x="3760277" y="2496903"/>
                  <a:ext cx="549479" cy="42993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9D4BD90A-231D-B47A-F2D4-985AAB772C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277" y="2496903"/>
                  <a:ext cx="549479" cy="429936"/>
                </a:xfrm>
                <a:prstGeom prst="rect">
                  <a:avLst/>
                </a:prstGeom>
                <a:blipFill>
                  <a:blip r:embed="rId3"/>
                  <a:stretch>
                    <a:fillRect t="-6897" r="-11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: angular 6">
              <a:extLst>
                <a:ext uri="{FF2B5EF4-FFF2-40B4-BE49-F238E27FC236}">
                  <a16:creationId xmlns:a16="http://schemas.microsoft.com/office/drawing/2014/main" id="{67277466-B521-0569-1256-D11D7E49BDFB}"/>
                </a:ext>
              </a:extLst>
            </p:cNvPr>
            <p:cNvCxnSpPr>
              <a:cxnSpLocks/>
              <a:stCxn id="5" idx="3"/>
              <a:endCxn id="3" idx="1"/>
            </p:cNvCxnSpPr>
            <p:nvPr/>
          </p:nvCxnSpPr>
          <p:spPr>
            <a:xfrm>
              <a:off x="1308942" y="2706628"/>
              <a:ext cx="258545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035C15B7-DD1A-F417-3177-53159CF4D9E1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3442952" y="2706629"/>
              <a:ext cx="317325" cy="5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C0E1E2BC-2430-3521-BE7E-0534702A69E7}"/>
                    </a:ext>
                  </a:extLst>
                </p:cNvPr>
                <p:cNvSpPr/>
                <p:nvPr/>
              </p:nvSpPr>
              <p:spPr>
                <a:xfrm>
                  <a:off x="2429024" y="3810893"/>
                  <a:ext cx="3293577" cy="1127936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𝑂𝐷𝐸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C0E1E2BC-2430-3521-BE7E-0534702A69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024" y="3810893"/>
                  <a:ext cx="3293577" cy="1127936"/>
                </a:xfrm>
                <a:prstGeom prst="rect">
                  <a:avLst/>
                </a:prstGeom>
                <a:blipFill>
                  <a:blip r:embed="rId4"/>
                  <a:stretch>
                    <a:fillRect t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: angular 9">
              <a:extLst>
                <a:ext uri="{FF2B5EF4-FFF2-40B4-BE49-F238E27FC236}">
                  <a16:creationId xmlns:a16="http://schemas.microsoft.com/office/drawing/2014/main" id="{8651E193-3AE6-F7DB-C46D-9A53CF180FDF}"/>
                </a:ext>
              </a:extLst>
            </p:cNvPr>
            <p:cNvCxnSpPr>
              <a:cxnSpLocks/>
              <a:stCxn id="6" idx="2"/>
              <a:endCxn id="9" idx="3"/>
            </p:cNvCxnSpPr>
            <p:nvPr/>
          </p:nvCxnSpPr>
          <p:spPr>
            <a:xfrm rot="16200000" flipH="1">
              <a:off x="4154798" y="2807058"/>
              <a:ext cx="1448022" cy="1687584"/>
            </a:xfrm>
            <a:prstGeom prst="bentConnector4">
              <a:avLst>
                <a:gd name="adj1" fmla="val 57226"/>
                <a:gd name="adj2" fmla="val 11354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: angular 10">
              <a:extLst>
                <a:ext uri="{FF2B5EF4-FFF2-40B4-BE49-F238E27FC236}">
                  <a16:creationId xmlns:a16="http://schemas.microsoft.com/office/drawing/2014/main" id="{949558CC-B41E-28C1-8523-92ADC64344FD}"/>
                </a:ext>
              </a:extLst>
            </p:cNvPr>
            <p:cNvCxnSpPr>
              <a:cxnSpLocks/>
              <a:stCxn id="9" idx="1"/>
              <a:endCxn id="3" idx="2"/>
            </p:cNvCxnSpPr>
            <p:nvPr/>
          </p:nvCxnSpPr>
          <p:spPr>
            <a:xfrm rot="10800000" flipH="1">
              <a:off x="2429024" y="3462097"/>
              <a:ext cx="76196" cy="912764"/>
            </a:xfrm>
            <a:prstGeom prst="bentConnector4">
              <a:avLst>
                <a:gd name="adj1" fmla="val -300016"/>
                <a:gd name="adj2" fmla="val 8089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BBB21E3A-8DB3-2D83-96C3-E4A82CF9BBDD}"/>
                    </a:ext>
                  </a:extLst>
                </p:cNvPr>
                <p:cNvSpPr/>
                <p:nvPr/>
              </p:nvSpPr>
              <p:spPr>
                <a:xfrm>
                  <a:off x="4672574" y="1962682"/>
                  <a:ext cx="1875465" cy="15109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BBB21E3A-8DB3-2D83-96C3-E4A82CF9B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574" y="1962682"/>
                  <a:ext cx="1875465" cy="15109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5A7D2ADD-D3E0-5D37-A91F-9CA820FBAD84}"/>
                    </a:ext>
                  </a:extLst>
                </p:cNvPr>
                <p:cNvSpPr/>
                <p:nvPr/>
              </p:nvSpPr>
              <p:spPr>
                <a:xfrm>
                  <a:off x="6953231" y="2491660"/>
                  <a:ext cx="549479" cy="42993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5A7D2ADD-D3E0-5D37-A91F-9CA820FBAD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231" y="2491660"/>
                  <a:ext cx="549479" cy="429936"/>
                </a:xfrm>
                <a:prstGeom prst="rect">
                  <a:avLst/>
                </a:prstGeom>
                <a:blipFill>
                  <a:blip r:embed="rId6"/>
                  <a:stretch>
                    <a:fillRect t="-8621" r="-15190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C1503616-3EEA-D010-0D93-B389736F2832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>
              <a:off x="4309756" y="2711871"/>
              <a:ext cx="362818" cy="6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2EFF1398-E1E8-A77D-9015-71102D0CC018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6548039" y="2706628"/>
              <a:ext cx="405192" cy="115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: angular 15">
              <a:extLst>
                <a:ext uri="{FF2B5EF4-FFF2-40B4-BE49-F238E27FC236}">
                  <a16:creationId xmlns:a16="http://schemas.microsoft.com/office/drawing/2014/main" id="{B43317E7-4371-EB5E-41BD-098B13313221}"/>
                </a:ext>
              </a:extLst>
            </p:cNvPr>
            <p:cNvCxnSpPr>
              <a:cxnSpLocks/>
              <a:stCxn id="13" idx="2"/>
              <a:endCxn id="9" idx="3"/>
            </p:cNvCxnSpPr>
            <p:nvPr/>
          </p:nvCxnSpPr>
          <p:spPr>
            <a:xfrm rot="5400000">
              <a:off x="5748654" y="2895543"/>
              <a:ext cx="1453265" cy="150537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: angular 16">
              <a:extLst>
                <a:ext uri="{FF2B5EF4-FFF2-40B4-BE49-F238E27FC236}">
                  <a16:creationId xmlns:a16="http://schemas.microsoft.com/office/drawing/2014/main" id="{45D18268-2803-5D37-719C-4F1FD6FA9913}"/>
                </a:ext>
              </a:extLst>
            </p:cNvPr>
            <p:cNvCxnSpPr>
              <a:cxnSpLocks/>
              <a:stCxn id="9" idx="1"/>
              <a:endCxn id="12" idx="2"/>
            </p:cNvCxnSpPr>
            <p:nvPr/>
          </p:nvCxnSpPr>
          <p:spPr>
            <a:xfrm rot="10800000" flipH="1">
              <a:off x="2429023" y="3473619"/>
              <a:ext cx="3181283" cy="901242"/>
            </a:xfrm>
            <a:prstGeom prst="bentConnector4">
              <a:avLst>
                <a:gd name="adj1" fmla="val -7186"/>
                <a:gd name="adj2" fmla="val 8128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58C995F-9B31-0BB1-105D-A9927F9BA97D}"/>
              </a:ext>
            </a:extLst>
          </p:cNvPr>
          <p:cNvSpPr txBox="1"/>
          <p:nvPr/>
        </p:nvSpPr>
        <p:spPr>
          <a:xfrm>
            <a:off x="252273" y="17863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Inferring ED in LB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85AE195-DE8F-4884-22E5-1D630396B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3168" y="4218722"/>
            <a:ext cx="3083269" cy="197580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D68FFCA-AE1A-4B0E-39DA-73710F1958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6394" y="2034842"/>
            <a:ext cx="2929157" cy="191615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A317778C-9E09-54EA-D264-C077AB09BE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5680" y="90486"/>
            <a:ext cx="3010757" cy="1975809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71882943-FD71-833F-FEA2-13F25EE64C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5675" y="4240094"/>
            <a:ext cx="3246177" cy="2097324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BB310AAB-B631-10B3-04BA-4E90591BCC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37622" y="4240094"/>
            <a:ext cx="3206101" cy="2097324"/>
          </a:xfrm>
          <a:prstGeom prst="rect">
            <a:avLst/>
          </a:prstGeom>
        </p:spPr>
      </p:pic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1E8B1EBA-E747-66C0-401A-516420399527}"/>
              </a:ext>
            </a:extLst>
          </p:cNvPr>
          <p:cNvSpPr/>
          <p:nvPr/>
        </p:nvSpPr>
        <p:spPr>
          <a:xfrm>
            <a:off x="6665880" y="5061411"/>
            <a:ext cx="725510" cy="679001"/>
          </a:xfrm>
          <a:prstGeom prst="triangle">
            <a:avLst>
              <a:gd name="adj" fmla="val 49408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3621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>
            <a:extLst>
              <a:ext uri="{FF2B5EF4-FFF2-40B4-BE49-F238E27FC236}">
                <a16:creationId xmlns:a16="http://schemas.microsoft.com/office/drawing/2014/main" id="{258C995F-9B31-0BB1-105D-A9927F9BA97D}"/>
              </a:ext>
            </a:extLst>
          </p:cNvPr>
          <p:cNvSpPr txBox="1"/>
          <p:nvPr/>
        </p:nvSpPr>
        <p:spPr>
          <a:xfrm>
            <a:off x="0" y="-74071"/>
            <a:ext cx="825672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Inferring EDLB introducing with phi(P, t)</a:t>
            </a: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089E5FDB-F300-D687-BE99-83877C6958D1}"/>
              </a:ext>
            </a:extLst>
          </p:cNvPr>
          <p:cNvGrpSpPr/>
          <p:nvPr/>
        </p:nvGrpSpPr>
        <p:grpSpPr>
          <a:xfrm>
            <a:off x="1873336" y="1448065"/>
            <a:ext cx="5654008" cy="2381922"/>
            <a:chOff x="1873336" y="1448065"/>
            <a:chExt cx="5654008" cy="2381922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9A45E587-F389-D680-2780-D835B226CC40}"/>
                </a:ext>
              </a:extLst>
            </p:cNvPr>
            <p:cNvGrpSpPr/>
            <p:nvPr/>
          </p:nvGrpSpPr>
          <p:grpSpPr>
            <a:xfrm>
              <a:off x="1873336" y="1448065"/>
              <a:ext cx="5654008" cy="2381922"/>
              <a:chOff x="759463" y="1951160"/>
              <a:chExt cx="6743247" cy="30416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ectángulo 2">
                    <a:extLst>
                      <a:ext uri="{FF2B5EF4-FFF2-40B4-BE49-F238E27FC236}">
                        <a16:creationId xmlns:a16="http://schemas.microsoft.com/office/drawing/2014/main" id="{91995688-E649-78C0-9C6D-535E9C8BAEEF}"/>
                      </a:ext>
                    </a:extLst>
                  </p:cNvPr>
                  <p:cNvSpPr/>
                  <p:nvPr/>
                </p:nvSpPr>
                <p:spPr>
                  <a:xfrm>
                    <a:off x="1567487" y="1951160"/>
                    <a:ext cx="1875465" cy="151093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Rectángulo 2">
                    <a:extLst>
                      <a:ext uri="{FF2B5EF4-FFF2-40B4-BE49-F238E27FC236}">
                        <a16:creationId xmlns:a16="http://schemas.microsoft.com/office/drawing/2014/main" id="{91995688-E649-78C0-9C6D-535E9C8BAE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7487" y="1951160"/>
                    <a:ext cx="1875465" cy="151093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CA314A9-40D4-4A5C-063C-5A9FA0617EA2}"/>
                  </a:ext>
                </a:extLst>
              </p:cNvPr>
              <p:cNvSpPr/>
              <p:nvPr/>
            </p:nvSpPr>
            <p:spPr>
              <a:xfrm>
                <a:off x="759463" y="2486417"/>
                <a:ext cx="549478" cy="440422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ángulo 5">
                    <a:extLst>
                      <a:ext uri="{FF2B5EF4-FFF2-40B4-BE49-F238E27FC236}">
                        <a16:creationId xmlns:a16="http://schemas.microsoft.com/office/drawing/2014/main" id="{9D4BD90A-231D-B47A-F2D4-985AAB772C98}"/>
                      </a:ext>
                    </a:extLst>
                  </p:cNvPr>
                  <p:cNvSpPr/>
                  <p:nvPr/>
                </p:nvSpPr>
                <p:spPr>
                  <a:xfrm>
                    <a:off x="3760277" y="2496903"/>
                    <a:ext cx="549479" cy="429936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Rectángulo 5">
                    <a:extLst>
                      <a:ext uri="{FF2B5EF4-FFF2-40B4-BE49-F238E27FC236}">
                        <a16:creationId xmlns:a16="http://schemas.microsoft.com/office/drawing/2014/main" id="{9D4BD90A-231D-B47A-F2D4-985AAB772C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0277" y="2496903"/>
                    <a:ext cx="549479" cy="42993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897" r="-113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Conector: angular 6">
                <a:extLst>
                  <a:ext uri="{FF2B5EF4-FFF2-40B4-BE49-F238E27FC236}">
                    <a16:creationId xmlns:a16="http://schemas.microsoft.com/office/drawing/2014/main" id="{67277466-B521-0569-1256-D11D7E49BDFB}"/>
                  </a:ext>
                </a:extLst>
              </p:cNvPr>
              <p:cNvCxnSpPr>
                <a:cxnSpLocks/>
                <a:stCxn id="5" idx="3"/>
                <a:endCxn id="3" idx="1"/>
              </p:cNvCxnSpPr>
              <p:nvPr/>
            </p:nvCxnSpPr>
            <p:spPr>
              <a:xfrm>
                <a:off x="1308942" y="2706628"/>
                <a:ext cx="258545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035C15B7-DD1A-F417-3177-53159CF4D9E1}"/>
                  </a:ext>
                </a:extLst>
              </p:cNvPr>
              <p:cNvCxnSpPr>
                <a:cxnSpLocks/>
                <a:stCxn id="3" idx="3"/>
                <a:endCxn id="6" idx="1"/>
              </p:cNvCxnSpPr>
              <p:nvPr/>
            </p:nvCxnSpPr>
            <p:spPr>
              <a:xfrm>
                <a:off x="3442952" y="2706629"/>
                <a:ext cx="317325" cy="52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ángulo 8">
                    <a:extLst>
                      <a:ext uri="{FF2B5EF4-FFF2-40B4-BE49-F238E27FC236}">
                        <a16:creationId xmlns:a16="http://schemas.microsoft.com/office/drawing/2014/main" id="{C0E1E2BC-2430-3521-BE7E-0534702A69E7}"/>
                      </a:ext>
                    </a:extLst>
                  </p:cNvPr>
                  <p:cNvSpPr/>
                  <p:nvPr/>
                </p:nvSpPr>
                <p:spPr>
                  <a:xfrm>
                    <a:off x="2054809" y="3773185"/>
                    <a:ext cx="3700067" cy="1219584"/>
                  </a:xfrm>
                  <a:prstGeom prst="rect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+∑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4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ángulo 8">
                    <a:extLst>
                      <a:ext uri="{FF2B5EF4-FFF2-40B4-BE49-F238E27FC236}">
                        <a16:creationId xmlns:a16="http://schemas.microsoft.com/office/drawing/2014/main" id="{C0E1E2BC-2430-3521-BE7E-0534702A69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4809" y="3773185"/>
                    <a:ext cx="3700067" cy="121958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Conector: angular 9">
                <a:extLst>
                  <a:ext uri="{FF2B5EF4-FFF2-40B4-BE49-F238E27FC236}">
                    <a16:creationId xmlns:a16="http://schemas.microsoft.com/office/drawing/2014/main" id="{8651E193-3AE6-F7DB-C46D-9A53CF180FDF}"/>
                  </a:ext>
                </a:extLst>
              </p:cNvPr>
              <p:cNvCxnSpPr>
                <a:cxnSpLocks/>
                <a:stCxn id="6" idx="2"/>
                <a:endCxn id="9" idx="3"/>
              </p:cNvCxnSpPr>
              <p:nvPr/>
            </p:nvCxnSpPr>
            <p:spPr>
              <a:xfrm rot="16200000" flipH="1">
                <a:off x="4166877" y="2794978"/>
                <a:ext cx="1456139" cy="1719859"/>
              </a:xfrm>
              <a:prstGeom prst="bentConnector4">
                <a:avLst>
                  <a:gd name="adj1" fmla="val 29061"/>
                  <a:gd name="adj2" fmla="val 11585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ctor: angular 10">
                <a:extLst>
                  <a:ext uri="{FF2B5EF4-FFF2-40B4-BE49-F238E27FC236}">
                    <a16:creationId xmlns:a16="http://schemas.microsoft.com/office/drawing/2014/main" id="{949558CC-B41E-28C1-8523-92ADC64344FD}"/>
                  </a:ext>
                </a:extLst>
              </p:cNvPr>
              <p:cNvCxnSpPr>
                <a:cxnSpLocks/>
                <a:stCxn id="9" idx="1"/>
                <a:endCxn id="3" idx="2"/>
              </p:cNvCxnSpPr>
              <p:nvPr/>
            </p:nvCxnSpPr>
            <p:spPr>
              <a:xfrm rot="10800000" flipH="1">
                <a:off x="2054809" y="3462099"/>
                <a:ext cx="450411" cy="920880"/>
              </a:xfrm>
              <a:prstGeom prst="bentConnector4">
                <a:avLst>
                  <a:gd name="adj1" fmla="val -60531"/>
                  <a:gd name="adj2" fmla="val 83109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BBB21E3A-8DB3-2D83-96C3-E4A82CF9BBDD}"/>
                      </a:ext>
                    </a:extLst>
                  </p:cNvPr>
                  <p:cNvSpPr/>
                  <p:nvPr/>
                </p:nvSpPr>
                <p:spPr>
                  <a:xfrm>
                    <a:off x="4672574" y="1962682"/>
                    <a:ext cx="1875465" cy="1510937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BBB21E3A-8DB3-2D83-96C3-E4A82CF9BB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2574" y="1962682"/>
                    <a:ext cx="1875465" cy="15109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id="{5A7D2ADD-D3E0-5D37-A91F-9CA820FBAD84}"/>
                      </a:ext>
                    </a:extLst>
                  </p:cNvPr>
                  <p:cNvSpPr/>
                  <p:nvPr/>
                </p:nvSpPr>
                <p:spPr>
                  <a:xfrm>
                    <a:off x="6953231" y="2491660"/>
                    <a:ext cx="549479" cy="42993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id="{5A7D2ADD-D3E0-5D37-A91F-9CA820FBAD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231" y="2491660"/>
                    <a:ext cx="549479" cy="42993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8621" r="-15190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C1503616-3EEA-D010-0D93-B389736F2832}"/>
                  </a:ext>
                </a:extLst>
              </p:cNvPr>
              <p:cNvCxnSpPr>
                <a:cxnSpLocks/>
                <a:stCxn id="6" idx="3"/>
                <a:endCxn id="12" idx="1"/>
              </p:cNvCxnSpPr>
              <p:nvPr/>
            </p:nvCxnSpPr>
            <p:spPr>
              <a:xfrm>
                <a:off x="4309756" y="2711871"/>
                <a:ext cx="362818" cy="6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>
                <a:extLst>
                  <a:ext uri="{FF2B5EF4-FFF2-40B4-BE49-F238E27FC236}">
                    <a16:creationId xmlns:a16="http://schemas.microsoft.com/office/drawing/2014/main" id="{2EFF1398-E1E8-A77D-9015-71102D0CC018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 flipV="1">
                <a:off x="6548039" y="2706628"/>
                <a:ext cx="405192" cy="11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ector: angular 15">
                <a:extLst>
                  <a:ext uri="{FF2B5EF4-FFF2-40B4-BE49-F238E27FC236}">
                    <a16:creationId xmlns:a16="http://schemas.microsoft.com/office/drawing/2014/main" id="{B43317E7-4371-EB5E-41BD-098B13313221}"/>
                  </a:ext>
                </a:extLst>
              </p:cNvPr>
              <p:cNvCxnSpPr>
                <a:cxnSpLocks/>
                <a:stCxn id="13" idx="2"/>
                <a:endCxn id="9" idx="3"/>
              </p:cNvCxnSpPr>
              <p:nvPr/>
            </p:nvCxnSpPr>
            <p:spPr>
              <a:xfrm rot="5400000">
                <a:off x="5760733" y="2915738"/>
                <a:ext cx="1461383" cy="147309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: angular 16">
                <a:extLst>
                  <a:ext uri="{FF2B5EF4-FFF2-40B4-BE49-F238E27FC236}">
                    <a16:creationId xmlns:a16="http://schemas.microsoft.com/office/drawing/2014/main" id="{45D18268-2803-5D37-719C-4F1FD6FA9913}"/>
                  </a:ext>
                </a:extLst>
              </p:cNvPr>
              <p:cNvCxnSpPr>
                <a:cxnSpLocks/>
                <a:stCxn id="9" idx="1"/>
                <a:endCxn id="12" idx="2"/>
              </p:cNvCxnSpPr>
              <p:nvPr/>
            </p:nvCxnSpPr>
            <p:spPr>
              <a:xfrm rot="10800000" flipH="1">
                <a:off x="2054807" y="3473619"/>
                <a:ext cx="3555498" cy="909359"/>
              </a:xfrm>
              <a:prstGeom prst="bentConnector4">
                <a:avLst>
                  <a:gd name="adj1" fmla="val -7668"/>
                  <a:gd name="adj2" fmla="val 83529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Conector: angular 23">
              <a:extLst>
                <a:ext uri="{FF2B5EF4-FFF2-40B4-BE49-F238E27FC236}">
                  <a16:creationId xmlns:a16="http://schemas.microsoft.com/office/drawing/2014/main" id="{3D1F9E71-6990-F875-2F4A-6EC37464FE31}"/>
                </a:ext>
              </a:extLst>
            </p:cNvPr>
            <p:cNvCxnSpPr>
              <a:cxnSpLocks/>
              <a:stCxn id="5" idx="0"/>
              <a:endCxn id="12" idx="1"/>
            </p:cNvCxnSpPr>
            <p:nvPr/>
          </p:nvCxnSpPr>
          <p:spPr>
            <a:xfrm rot="16200000" flipH="1">
              <a:off x="3538292" y="432636"/>
              <a:ext cx="181473" cy="3050664"/>
            </a:xfrm>
            <a:prstGeom prst="bentConnector4">
              <a:avLst>
                <a:gd name="adj1" fmla="val -311424"/>
                <a:gd name="adj2" fmla="val 94782"/>
              </a:avLst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39" name="Imagen 38">
            <a:extLst>
              <a:ext uri="{FF2B5EF4-FFF2-40B4-BE49-F238E27FC236}">
                <a16:creationId xmlns:a16="http://schemas.microsoft.com/office/drawing/2014/main" id="{15CD9AC6-74FE-CA35-D5DF-8B682A8AC2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9199" y="4520969"/>
            <a:ext cx="3349477" cy="2146400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8B97DC1-F3F0-2644-6358-FAFFCA7A47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8198" y="299684"/>
            <a:ext cx="3382690" cy="2212843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421A79A6-440D-A8CC-DF97-616A15D761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8678" y="4520969"/>
            <a:ext cx="3253560" cy="2146399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CF6CEF9C-A1DB-C5AE-8A00-DC6CFBD863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8679" y="2451176"/>
            <a:ext cx="3253559" cy="2146398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F95FCF0A-77AB-F3DE-643E-B27B1AF4D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15" y="3890145"/>
            <a:ext cx="4536848" cy="296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4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>
            <a:extLst>
              <a:ext uri="{FF2B5EF4-FFF2-40B4-BE49-F238E27FC236}">
                <a16:creationId xmlns:a16="http://schemas.microsoft.com/office/drawing/2014/main" id="{258C995F-9B31-0BB1-105D-A9927F9BA97D}"/>
              </a:ext>
            </a:extLst>
          </p:cNvPr>
          <p:cNvSpPr txBox="1"/>
          <p:nvPr/>
        </p:nvSpPr>
        <p:spPr>
          <a:xfrm>
            <a:off x="0" y="-74071"/>
            <a:ext cx="825672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Inferring EDLB introducing with phi(P, t)</a:t>
            </a: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421A79A6-440D-A8CC-DF97-616A15D76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8785" y="4520969"/>
            <a:ext cx="3253346" cy="2146399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CF6CEF9C-A1DB-C5AE-8A00-DC6CFBD86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8786" y="2451176"/>
            <a:ext cx="3253345" cy="2146398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F95FCF0A-77AB-F3DE-643E-B27B1AF4D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0390" y="43253"/>
            <a:ext cx="3610135" cy="236162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448B304-2311-F88A-B79B-1F5B50AB7E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6675" y="1781448"/>
            <a:ext cx="3234763" cy="225085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F17BDA6-EAF3-B20E-FDA4-EDE2135E70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663" y="1818649"/>
            <a:ext cx="3135532" cy="2214097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46444ED3-123F-3B0C-BD5B-30152793E9A6}"/>
              </a:ext>
            </a:extLst>
          </p:cNvPr>
          <p:cNvGrpSpPr/>
          <p:nvPr/>
        </p:nvGrpSpPr>
        <p:grpSpPr>
          <a:xfrm>
            <a:off x="204419" y="4478917"/>
            <a:ext cx="7847887" cy="2211016"/>
            <a:chOff x="272503" y="3215557"/>
            <a:chExt cx="7847887" cy="2211016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460B50B-C7FB-1109-2E96-184435161560}"/>
                </a:ext>
              </a:extLst>
            </p:cNvPr>
            <p:cNvSpPr txBox="1"/>
            <p:nvPr/>
          </p:nvSpPr>
          <p:spPr>
            <a:xfrm>
              <a:off x="279176" y="3241862"/>
              <a:ext cx="73901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Propuesta</a:t>
              </a:r>
              <a:r>
                <a:rPr lang="en-US" dirty="0"/>
                <a:t>. No </a:t>
              </a:r>
              <a:r>
                <a:rPr lang="en-US" dirty="0" err="1"/>
                <a:t>dejar</a:t>
              </a:r>
              <a:r>
                <a:rPr lang="en-US" dirty="0"/>
                <a:t> </a:t>
              </a:r>
              <a:r>
                <a:rPr lang="en-US" dirty="0" err="1"/>
                <a:t>términos</a:t>
              </a:r>
              <a:r>
                <a:rPr lang="en-US" dirty="0"/>
                <a:t> </a:t>
              </a:r>
              <a:r>
                <a:rPr lang="en-US" dirty="0" err="1"/>
                <a:t>exponeneciales</a:t>
              </a:r>
              <a:r>
                <a:rPr lang="en-US" dirty="0"/>
                <a:t>, log, etc. </a:t>
              </a:r>
              <a:r>
                <a:rPr lang="en-US" dirty="0" err="1"/>
                <a:t>Buscamos</a:t>
              </a:r>
              <a:r>
                <a:rPr lang="en-US" dirty="0"/>
                <a:t> </a:t>
              </a:r>
              <a:r>
                <a:rPr lang="en-US" dirty="0" err="1"/>
                <a:t>el</a:t>
              </a:r>
              <a:r>
                <a:rPr lang="en-US" dirty="0"/>
                <a:t> </a:t>
              </a:r>
              <a:r>
                <a:rPr lang="en-US" dirty="0" err="1"/>
                <a:t>modelo</a:t>
              </a:r>
              <a:r>
                <a:rPr lang="en-US" dirty="0"/>
                <a:t> </a:t>
              </a:r>
              <a:r>
                <a:rPr lang="en-US" dirty="0" err="1"/>
                <a:t>más</a:t>
              </a:r>
              <a:r>
                <a:rPr lang="en-US" dirty="0"/>
                <a:t> </a:t>
              </a:r>
              <a:r>
                <a:rPr lang="en-US" dirty="0" err="1"/>
                <a:t>sencillo</a:t>
              </a:r>
              <a:r>
                <a:rPr lang="en-US" dirty="0"/>
                <a:t> que </a:t>
              </a:r>
              <a:r>
                <a:rPr lang="en-US" dirty="0" err="1"/>
                <a:t>explique</a:t>
              </a:r>
              <a:r>
                <a:rPr lang="en-US" dirty="0"/>
                <a:t> </a:t>
              </a:r>
              <a:r>
                <a:rPr lang="en-US" dirty="0" err="1"/>
                <a:t>el</a:t>
              </a:r>
              <a:r>
                <a:rPr lang="en-US" dirty="0"/>
                <a:t> </a:t>
              </a:r>
              <a:r>
                <a:rPr lang="en-US" dirty="0" err="1"/>
                <a:t>comportamineto</a:t>
              </a:r>
              <a:r>
                <a:rPr lang="en-US" dirty="0"/>
                <a:t> que </a:t>
              </a:r>
              <a:r>
                <a:rPr lang="en-US" dirty="0" err="1"/>
                <a:t>observamos</a:t>
              </a:r>
              <a:endParaRPr lang="en-US" dirty="0"/>
            </a:p>
            <a:p>
              <a:endParaRPr lang="en-US" b="1" dirty="0"/>
            </a:p>
          </p:txBody>
        </p: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32B5FD31-4ABD-801B-C80C-B9D4965E3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3067" y="4051794"/>
              <a:ext cx="3778967" cy="279406"/>
            </a:xfrm>
            <a:prstGeom prst="rect">
              <a:avLst/>
            </a:prstGeom>
          </p:spPr>
        </p:pic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F66022E9-B80C-3C16-09FF-DF25360136C6}"/>
                </a:ext>
              </a:extLst>
            </p:cNvPr>
            <p:cNvSpPr/>
            <p:nvPr/>
          </p:nvSpPr>
          <p:spPr>
            <a:xfrm>
              <a:off x="272503" y="3215557"/>
              <a:ext cx="7847887" cy="1446550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820D2CD0-16BB-8B9C-E6F1-D46F73D5C157}"/>
                    </a:ext>
                  </a:extLst>
                </p:cNvPr>
                <p:cNvSpPr txBox="1"/>
                <p:nvPr/>
              </p:nvSpPr>
              <p:spPr>
                <a:xfrm>
                  <a:off x="5062566" y="3938832"/>
                  <a:ext cx="20049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=1/(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820D2CD0-16BB-8B9C-E6F1-D46F73D5C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566" y="3938832"/>
                  <a:ext cx="2004908" cy="553998"/>
                </a:xfrm>
                <a:prstGeom prst="rect">
                  <a:avLst/>
                </a:prstGeom>
                <a:blipFill>
                  <a:blip r:embed="rId9"/>
                  <a:stretch>
                    <a:fillRect l="-2736" t="-2198" r="-3951" b="-164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511C4BD0-7077-74C1-AEE7-5B6E70585C68}"/>
                </a:ext>
              </a:extLst>
            </p:cNvPr>
            <p:cNvCxnSpPr>
              <a:cxnSpLocks/>
            </p:cNvCxnSpPr>
            <p:nvPr/>
          </p:nvCxnSpPr>
          <p:spPr>
            <a:xfrm>
              <a:off x="4374759" y="4191497"/>
              <a:ext cx="6159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515E1269-8EA9-9547-391E-9CB769B1FA95}"/>
                    </a:ext>
                  </a:extLst>
                </p:cNvPr>
                <p:cNvSpPr txBox="1"/>
                <p:nvPr/>
              </p:nvSpPr>
              <p:spPr>
                <a:xfrm>
                  <a:off x="5888116" y="4798581"/>
                  <a:ext cx="2100040" cy="6279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515E1269-8EA9-9547-391E-9CB769B1FA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116" y="4798581"/>
                  <a:ext cx="2100040" cy="62799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044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>
            <a:extLst>
              <a:ext uri="{FF2B5EF4-FFF2-40B4-BE49-F238E27FC236}">
                <a16:creationId xmlns:a16="http://schemas.microsoft.com/office/drawing/2014/main" id="{258C995F-9B31-0BB1-105D-A9927F9BA97D}"/>
              </a:ext>
            </a:extLst>
          </p:cNvPr>
          <p:cNvSpPr txBox="1"/>
          <p:nvPr/>
        </p:nvSpPr>
        <p:spPr>
          <a:xfrm>
            <a:off x="0" y="-74071"/>
            <a:ext cx="112401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Inferring EDLB introducing with phi(P, t)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ACF745-A097-76B5-2E1E-A09726E68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62758"/>
            <a:ext cx="3615587" cy="23802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FE50C4-3559-A358-0934-B10F37450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8274" y="1462758"/>
            <a:ext cx="3638616" cy="23802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CEBB1AE-CA4A-5AF0-7C45-07F9ECBFC6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6070" y="1481808"/>
            <a:ext cx="3624056" cy="2370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C55804D-C2D0-FBF8-1EF3-540075F68F48}"/>
                  </a:ext>
                </a:extLst>
              </p:cNvPr>
              <p:cNvSpPr txBox="1"/>
              <p:nvPr/>
            </p:nvSpPr>
            <p:spPr>
              <a:xfrm>
                <a:off x="4941645" y="789522"/>
                <a:ext cx="2308709" cy="802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C55804D-C2D0-FBF8-1EF3-540075F68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645" y="789522"/>
                <a:ext cx="2308709" cy="8029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10A3D64-C861-E0FA-8A27-4E34EDDEC99D}"/>
                  </a:ext>
                </a:extLst>
              </p:cNvPr>
              <p:cNvSpPr txBox="1"/>
              <p:nvPr/>
            </p:nvSpPr>
            <p:spPr>
              <a:xfrm>
                <a:off x="4959407" y="3843020"/>
                <a:ext cx="2273186" cy="802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𝑐𝑃𝑡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10A3D64-C861-E0FA-8A27-4E34EDDEC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407" y="3843020"/>
                <a:ext cx="2273186" cy="8029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D189AA64-2BA0-6790-38DF-D8CA8D8655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066" y="4392121"/>
            <a:ext cx="3615587" cy="236519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9824407-AF06-5D95-0F68-391E23F2BA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2833" y="4386580"/>
            <a:ext cx="3624057" cy="237073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84CC634-7AF6-B67F-CFFE-4FB83F01E1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16070" y="4393320"/>
            <a:ext cx="3624055" cy="2370736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B0A397B3-5BE9-63E4-FFFC-9F5F23EC86A0}"/>
              </a:ext>
            </a:extLst>
          </p:cNvPr>
          <p:cNvSpPr txBox="1"/>
          <p:nvPr/>
        </p:nvSpPr>
        <p:spPr>
          <a:xfrm>
            <a:off x="8576412" y="90392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K=k(t)</a:t>
            </a:r>
          </a:p>
        </p:txBody>
      </p:sp>
    </p:spTree>
    <p:extLst>
      <p:ext uri="{BB962C8B-B14F-4D97-AF65-F5344CB8AC3E}">
        <p14:creationId xmlns:p14="http://schemas.microsoft.com/office/powerpoint/2010/main" val="56446945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>
            <a:extLst>
              <a:ext uri="{FF2B5EF4-FFF2-40B4-BE49-F238E27FC236}">
                <a16:creationId xmlns:a16="http://schemas.microsoft.com/office/drawing/2014/main" id="{258C995F-9B31-0BB1-105D-A9927F9BA97D}"/>
              </a:ext>
            </a:extLst>
          </p:cNvPr>
          <p:cNvSpPr txBox="1"/>
          <p:nvPr/>
        </p:nvSpPr>
        <p:spPr>
          <a:xfrm>
            <a:off x="0" y="-74071"/>
            <a:ext cx="102066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Inferring ED</a:t>
            </a:r>
            <a:r>
              <a:rPr lang="en-US" sz="4400" dirty="0">
                <a:solidFill>
                  <a:prstClr val="black"/>
                </a:solidFill>
                <a:latin typeface="Aptos" panose="02110004020202020204"/>
              </a:rPr>
              <a:t>K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introducing with phi(P, t)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5135D7-92B2-1FB1-9305-A1D41A846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33" y="3525115"/>
            <a:ext cx="2286001" cy="14954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E23895B-7754-5442-02CE-700FEA7CB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4" y="2024638"/>
            <a:ext cx="2286001" cy="15175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9C4B05A-610A-8073-6BE5-4A035701C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7565"/>
            <a:ext cx="2286001" cy="1517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BE34FFD-9758-F6E9-4C9D-61DC9C59D344}"/>
                  </a:ext>
                </a:extLst>
              </p:cNvPr>
              <p:cNvSpPr txBox="1"/>
              <p:nvPr/>
            </p:nvSpPr>
            <p:spPr>
              <a:xfrm>
                <a:off x="268838" y="6364592"/>
                <a:ext cx="2048831" cy="306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=−3.6</m:t>
                      </m:r>
                      <m:sSup>
                        <m:sSup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05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−27.47</m:t>
                      </m:r>
                      <m:sSup>
                        <m:sSup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+30.54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BE34FFD-9758-F6E9-4C9D-61DC9C59D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38" y="6364592"/>
                <a:ext cx="2048831" cy="306815"/>
              </a:xfrm>
              <a:prstGeom prst="rect">
                <a:avLst/>
              </a:prstGeom>
              <a:blipFill>
                <a:blip r:embed="rId6"/>
                <a:stretch>
                  <a:fillRect l="-1190" t="-4000" r="-119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3BBB194D-6A62-E1B7-C869-D3C78CB96A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842" y="4998436"/>
            <a:ext cx="1885507" cy="131199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407E32B-C6E2-98F3-3EC5-79A4F7547F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6624" y="5119977"/>
            <a:ext cx="1885507" cy="131199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FFEFDF6-B426-BCBF-9E9D-900BE74172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0046" y="587844"/>
            <a:ext cx="2329499" cy="151755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D6667D0-A209-6EBD-D944-A5FE4E51F4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2117" y="2065122"/>
            <a:ext cx="2329499" cy="151755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698A4B87-F9B5-FFF6-1A7B-CE9D49A1EF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44188" y="3582680"/>
            <a:ext cx="2329499" cy="1523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5F27451-E3BB-3C5D-6702-9B3191903054}"/>
                  </a:ext>
                </a:extLst>
              </p:cNvPr>
              <p:cNvSpPr txBox="1"/>
              <p:nvPr/>
            </p:nvSpPr>
            <p:spPr>
              <a:xfrm>
                <a:off x="1351592" y="6323851"/>
                <a:ext cx="4514689" cy="413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=−154.42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sz="105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−54.367</m:t>
                      </m:r>
                      <m:sSup>
                        <m:sSup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152.48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5F27451-E3BB-3C5D-6702-9B3191903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592" y="6323851"/>
                <a:ext cx="4514689" cy="4137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agen 31">
            <a:extLst>
              <a:ext uri="{FF2B5EF4-FFF2-40B4-BE49-F238E27FC236}">
                <a16:creationId xmlns:a16="http://schemas.microsoft.com/office/drawing/2014/main" id="{A5688113-0846-A9D0-3A72-F7FF4A5218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25992" y="4893964"/>
            <a:ext cx="2240430" cy="1520942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122E0DFC-81BF-77E5-D6F8-F85ED091BE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07740" y="475662"/>
            <a:ext cx="2357762" cy="153597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C297601-E59A-866E-131D-DCD557CEF3F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55490" y="1949374"/>
            <a:ext cx="2339207" cy="1523882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EDF72BCF-09B9-2A66-AEA5-1C67040D988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16615" y="4871720"/>
            <a:ext cx="2240430" cy="1452131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1E946310-C245-2735-5AB1-BA1CF2EE57A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52928" y="506154"/>
            <a:ext cx="2339208" cy="1505478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B34DA71A-0BFF-0C9C-3DA7-52D4A8E78BD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52928" y="1964079"/>
            <a:ext cx="2367804" cy="1523882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E2C72486-149A-2E62-C974-37CDEE5D11B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18727" y="3435665"/>
            <a:ext cx="2367804" cy="1475179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3ABC1F59-BE15-9132-DC2E-6FC50D3FA75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528057" y="6310435"/>
            <a:ext cx="3708750" cy="485420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A4117868-22DF-621B-024E-59E021BA05C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846213" y="6394001"/>
            <a:ext cx="2357762" cy="463999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8EFA7275-3240-05FF-1A00-FAED1E26929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78256" y="3433452"/>
            <a:ext cx="2323281" cy="1519813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F954F04E-BA38-B66A-DCA1-6BD58A8C419E}"/>
              </a:ext>
            </a:extLst>
          </p:cNvPr>
          <p:cNvSpPr txBox="1"/>
          <p:nvPr/>
        </p:nvSpPr>
        <p:spPr>
          <a:xfrm>
            <a:off x="9457045" y="1841033"/>
            <a:ext cx="26550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Las </a:t>
            </a:r>
            <a:r>
              <a:rPr lang="en-US" sz="1400" dirty="0" err="1">
                <a:solidFill>
                  <a:schemeClr val="accent3"/>
                </a:solidFill>
              </a:rPr>
              <a:t>predicciones</a:t>
            </a:r>
            <a:r>
              <a:rPr lang="en-US" sz="1400" dirty="0">
                <a:solidFill>
                  <a:schemeClr val="accent3"/>
                </a:solidFill>
              </a:rPr>
              <a:t> de las PINNs </a:t>
            </a:r>
            <a:r>
              <a:rPr lang="en-US" sz="1400" dirty="0" err="1">
                <a:solidFill>
                  <a:schemeClr val="accent3"/>
                </a:solidFill>
              </a:rPr>
              <a:t>parecen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coherentes</a:t>
            </a:r>
            <a:r>
              <a:rPr lang="en-US" sz="1400" dirty="0">
                <a:solidFill>
                  <a:schemeClr val="accent3"/>
                </a:solidFill>
              </a:rPr>
              <a:t> para </a:t>
            </a:r>
            <a:r>
              <a:rPr lang="en-US" sz="1400" dirty="0" err="1">
                <a:solidFill>
                  <a:schemeClr val="accent3"/>
                </a:solidFill>
              </a:rPr>
              <a:t>cada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nivel</a:t>
            </a:r>
            <a:r>
              <a:rPr lang="en-US" sz="1400" dirty="0">
                <a:solidFill>
                  <a:schemeClr val="accent3"/>
                </a:solidFill>
              </a:rPr>
              <a:t> de antibiotic. Se </a:t>
            </a:r>
            <a:r>
              <a:rPr lang="en-US" sz="1400" dirty="0" err="1">
                <a:solidFill>
                  <a:schemeClr val="accent3"/>
                </a:solidFill>
              </a:rPr>
              <a:t>podría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ver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si</a:t>
            </a:r>
            <a:r>
              <a:rPr lang="en-US" sz="1400" dirty="0">
                <a:solidFill>
                  <a:schemeClr val="accent3"/>
                </a:solidFill>
              </a:rPr>
              <a:t> son </a:t>
            </a:r>
            <a:r>
              <a:rPr lang="en-US" sz="1400" dirty="0" err="1">
                <a:solidFill>
                  <a:schemeClr val="accent3"/>
                </a:solidFill>
              </a:rPr>
              <a:t>capaces</a:t>
            </a:r>
            <a:r>
              <a:rPr lang="en-US" sz="1400" dirty="0">
                <a:solidFill>
                  <a:schemeClr val="accent3"/>
                </a:solidFill>
              </a:rPr>
              <a:t> de interpolar a </a:t>
            </a:r>
            <a:r>
              <a:rPr lang="en-US" sz="1400" dirty="0" err="1">
                <a:solidFill>
                  <a:schemeClr val="accent3"/>
                </a:solidFill>
              </a:rPr>
              <a:t>otro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nivel</a:t>
            </a:r>
            <a:r>
              <a:rPr lang="en-US" sz="1400" dirty="0">
                <a:solidFill>
                  <a:schemeClr val="accent3"/>
                </a:solidFill>
              </a:rPr>
              <a:t> de </a:t>
            </a:r>
            <a:r>
              <a:rPr lang="en-US" sz="1400" dirty="0" err="1">
                <a:solidFill>
                  <a:schemeClr val="accent3"/>
                </a:solidFill>
              </a:rPr>
              <a:t>antibiótico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15619B3-A6C2-8304-A75D-DB9F9F15D25C}"/>
              </a:ext>
            </a:extLst>
          </p:cNvPr>
          <p:cNvSpPr txBox="1"/>
          <p:nvPr/>
        </p:nvSpPr>
        <p:spPr>
          <a:xfrm>
            <a:off x="9457044" y="3595065"/>
            <a:ext cx="26550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La regression </a:t>
            </a:r>
            <a:r>
              <a:rPr lang="en-US" sz="1400" dirty="0" err="1">
                <a:solidFill>
                  <a:srgbClr val="C00000"/>
                </a:solidFill>
              </a:rPr>
              <a:t>simbolica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empieza</a:t>
            </a:r>
            <a:r>
              <a:rPr lang="en-US" sz="1400" dirty="0">
                <a:solidFill>
                  <a:srgbClr val="C00000"/>
                </a:solidFill>
              </a:rPr>
              <a:t> a ser </a:t>
            </a:r>
            <a:r>
              <a:rPr lang="en-US" sz="1400" dirty="0" err="1">
                <a:solidFill>
                  <a:srgbClr val="C00000"/>
                </a:solidFill>
              </a:rPr>
              <a:t>demasiado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compleja</a:t>
            </a:r>
            <a:r>
              <a:rPr lang="en-US" sz="1400" dirty="0">
                <a:solidFill>
                  <a:srgbClr val="C00000"/>
                </a:solidFill>
              </a:rPr>
              <a:t>, y </a:t>
            </a:r>
            <a:r>
              <a:rPr lang="en-US" sz="1400" dirty="0" err="1">
                <a:solidFill>
                  <a:srgbClr val="C00000"/>
                </a:solidFill>
              </a:rPr>
              <a:t>dejar</a:t>
            </a:r>
            <a:r>
              <a:rPr lang="en-US" sz="1400" dirty="0">
                <a:solidFill>
                  <a:srgbClr val="C00000"/>
                </a:solidFill>
              </a:rPr>
              <a:t> que </a:t>
            </a:r>
            <a:r>
              <a:rPr lang="en-US" sz="1400" dirty="0" err="1">
                <a:solidFill>
                  <a:srgbClr val="C00000"/>
                </a:solidFill>
              </a:rPr>
              <a:t>ponga</a:t>
            </a:r>
            <a:r>
              <a:rPr lang="en-US" sz="1400" dirty="0">
                <a:solidFill>
                  <a:srgbClr val="C00000"/>
                </a:solidFill>
              </a:rPr>
              <a:t> la </a:t>
            </a:r>
            <a:r>
              <a:rPr lang="en-US" sz="1400" dirty="0" err="1">
                <a:solidFill>
                  <a:srgbClr val="C00000"/>
                </a:solidFill>
              </a:rPr>
              <a:t>dependencia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explicita</a:t>
            </a:r>
            <a:r>
              <a:rPr lang="en-US" sz="1400" dirty="0">
                <a:solidFill>
                  <a:srgbClr val="C00000"/>
                </a:solidFill>
              </a:rPr>
              <a:t> con t, al final </a:t>
            </a:r>
            <a:r>
              <a:rPr lang="en-US" sz="1400" dirty="0" err="1">
                <a:solidFill>
                  <a:srgbClr val="C00000"/>
                </a:solidFill>
              </a:rPr>
              <a:t>provoca</a:t>
            </a:r>
            <a:r>
              <a:rPr lang="en-US" sz="1400" dirty="0">
                <a:solidFill>
                  <a:srgbClr val="C00000"/>
                </a:solidFill>
              </a:rPr>
              <a:t> de nuevo </a:t>
            </a:r>
            <a:r>
              <a:rPr lang="en-US" sz="1400" dirty="0" err="1">
                <a:solidFill>
                  <a:srgbClr val="C00000"/>
                </a:solidFill>
              </a:rPr>
              <a:t>una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falta</a:t>
            </a:r>
            <a:r>
              <a:rPr lang="en-US" sz="1400" dirty="0">
                <a:solidFill>
                  <a:srgbClr val="C00000"/>
                </a:solidFill>
              </a:rPr>
              <a:t> de </a:t>
            </a:r>
            <a:r>
              <a:rPr lang="en-US" sz="1400" dirty="0" err="1">
                <a:solidFill>
                  <a:srgbClr val="C00000"/>
                </a:solidFill>
              </a:rPr>
              <a:t>interpretabilidad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2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D2ABC0D5-E4E4-D678-8620-4AFEC5A89976}"/>
              </a:ext>
            </a:extLst>
          </p:cNvPr>
          <p:cNvGrpSpPr/>
          <p:nvPr/>
        </p:nvGrpSpPr>
        <p:grpSpPr>
          <a:xfrm>
            <a:off x="759463" y="1951160"/>
            <a:ext cx="5285706" cy="2803762"/>
            <a:chOff x="1577389" y="1271651"/>
            <a:chExt cx="5285706" cy="28037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BD6239-2882-1741-B722-5AA9C8F52FA5}"/>
                    </a:ext>
                  </a:extLst>
                </p:cNvPr>
                <p:cNvSpPr/>
                <p:nvPr/>
              </p:nvSpPr>
              <p:spPr>
                <a:xfrm>
                  <a:off x="2821258" y="1271651"/>
                  <a:ext cx="2782388" cy="1510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BD6239-2882-1741-B722-5AA9C8F52F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58" y="1271651"/>
                  <a:ext cx="2782388" cy="15109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693E0D3-03C6-C69D-03E9-60B11A77C893}"/>
                </a:ext>
              </a:extLst>
            </p:cNvPr>
            <p:cNvSpPr/>
            <p:nvPr/>
          </p:nvSpPr>
          <p:spPr>
            <a:xfrm>
              <a:off x="1577389" y="1806908"/>
              <a:ext cx="549479" cy="44042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7955CAD7-D961-51DF-9590-F4FDE2CF76F4}"/>
                    </a:ext>
                  </a:extLst>
                </p:cNvPr>
                <p:cNvSpPr/>
                <p:nvPr/>
              </p:nvSpPr>
              <p:spPr>
                <a:xfrm>
                  <a:off x="6313616" y="1817394"/>
                  <a:ext cx="549479" cy="42993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7955CAD7-D961-51DF-9590-F4FDE2CF7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616" y="1817394"/>
                  <a:ext cx="549479" cy="429936"/>
                </a:xfrm>
                <a:prstGeom prst="rect">
                  <a:avLst/>
                </a:prstGeom>
                <a:blipFill>
                  <a:blip r:embed="rId3"/>
                  <a:stretch>
                    <a:fillRect r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: angular 7">
              <a:extLst>
                <a:ext uri="{FF2B5EF4-FFF2-40B4-BE49-F238E27FC236}">
                  <a16:creationId xmlns:a16="http://schemas.microsoft.com/office/drawing/2014/main" id="{E86388A8-B77D-4201-2460-231D3E6335A9}"/>
                </a:ext>
              </a:extLst>
            </p:cNvPr>
            <p:cNvCxnSpPr>
              <a:stCxn id="5" idx="3"/>
              <a:endCxn id="4" idx="1"/>
            </p:cNvCxnSpPr>
            <p:nvPr/>
          </p:nvCxnSpPr>
          <p:spPr>
            <a:xfrm>
              <a:off x="2126868" y="2027119"/>
              <a:ext cx="694390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ECEFAA6F-C988-E4DC-9B5A-CC30BA639168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5603646" y="2027120"/>
              <a:ext cx="709970" cy="5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1209890C-E43F-C708-4007-0E92B8C15D43}"/>
                    </a:ext>
                  </a:extLst>
                </p:cNvPr>
                <p:cNvSpPr/>
                <p:nvPr/>
              </p:nvSpPr>
              <p:spPr>
                <a:xfrm>
                  <a:off x="2869037" y="3137939"/>
                  <a:ext cx="3293577" cy="937474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400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𝑃𝐷𝐸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1209890C-E43F-C708-4007-0E92B8C15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037" y="3137939"/>
                  <a:ext cx="3293577" cy="937474"/>
                </a:xfrm>
                <a:prstGeom prst="rect">
                  <a:avLst/>
                </a:prstGeom>
                <a:blipFill>
                  <a:blip r:embed="rId4"/>
                  <a:stretch>
                    <a:fillRect t="-129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: angular 15">
              <a:extLst>
                <a:ext uri="{FF2B5EF4-FFF2-40B4-BE49-F238E27FC236}">
                  <a16:creationId xmlns:a16="http://schemas.microsoft.com/office/drawing/2014/main" id="{6B8C3501-5EFF-E9D9-9FC5-1D848E766DE1}"/>
                </a:ext>
              </a:extLst>
            </p:cNvPr>
            <p:cNvCxnSpPr>
              <a:stCxn id="6" idx="2"/>
              <a:endCxn id="12" idx="3"/>
            </p:cNvCxnSpPr>
            <p:nvPr/>
          </p:nvCxnSpPr>
          <p:spPr>
            <a:xfrm rot="5400000">
              <a:off x="5695812" y="2714132"/>
              <a:ext cx="1359346" cy="42574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: angular 19">
              <a:extLst>
                <a:ext uri="{FF2B5EF4-FFF2-40B4-BE49-F238E27FC236}">
                  <a16:creationId xmlns:a16="http://schemas.microsoft.com/office/drawing/2014/main" id="{3A0E705E-C4F9-CA8B-9330-6C1846DB11E8}"/>
                </a:ext>
              </a:extLst>
            </p:cNvPr>
            <p:cNvCxnSpPr>
              <a:stCxn id="12" idx="0"/>
              <a:endCxn id="4" idx="2"/>
            </p:cNvCxnSpPr>
            <p:nvPr/>
          </p:nvCxnSpPr>
          <p:spPr>
            <a:xfrm rot="16200000" flipV="1">
              <a:off x="4186464" y="2808577"/>
              <a:ext cx="355351" cy="30337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Imagen 27">
            <a:extLst>
              <a:ext uri="{FF2B5EF4-FFF2-40B4-BE49-F238E27FC236}">
                <a16:creationId xmlns:a16="http://schemas.microsoft.com/office/drawing/2014/main" id="{D0FD2C50-9B3A-516E-1E9B-811FAFA43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127" y="471247"/>
            <a:ext cx="4572000" cy="299085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5FB5B213-D8AF-C3A9-CEB0-29AA7B090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502" y="3535952"/>
            <a:ext cx="4667250" cy="299085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44025FE1-39BC-0DE8-E8E3-C1DC2F12717D}"/>
              </a:ext>
            </a:extLst>
          </p:cNvPr>
          <p:cNvSpPr txBox="1"/>
          <p:nvPr/>
        </p:nvSpPr>
        <p:spPr>
          <a:xfrm>
            <a:off x="348343" y="55748"/>
            <a:ext cx="3940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Simple PINN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97A8CDA-20DC-72CD-5742-03F0AA7DF472}"/>
                  </a:ext>
                </a:extLst>
              </p:cNvPr>
              <p:cNvSpPr txBox="1"/>
              <p:nvPr/>
            </p:nvSpPr>
            <p:spPr>
              <a:xfrm>
                <a:off x="469239" y="5866549"/>
                <a:ext cx="1849417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97A8CDA-20DC-72CD-5742-03F0AA7DF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39" y="5866549"/>
                <a:ext cx="1849417" cy="6279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001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>
            <a:extLst>
              <a:ext uri="{FF2B5EF4-FFF2-40B4-BE49-F238E27FC236}">
                <a16:creationId xmlns:a16="http://schemas.microsoft.com/office/drawing/2014/main" id="{258C995F-9B31-0BB1-105D-A9927F9BA97D}"/>
              </a:ext>
            </a:extLst>
          </p:cNvPr>
          <p:cNvSpPr txBox="1"/>
          <p:nvPr/>
        </p:nvSpPr>
        <p:spPr>
          <a:xfrm>
            <a:off x="0" y="-74071"/>
            <a:ext cx="97472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Inferring EDLB with P and S</a:t>
            </a:r>
          </a:p>
        </p:txBody>
      </p:sp>
      <p:pic>
        <p:nvPicPr>
          <p:cNvPr id="107" name="Imagen 106">
            <a:extLst>
              <a:ext uri="{FF2B5EF4-FFF2-40B4-BE49-F238E27FC236}">
                <a16:creationId xmlns:a16="http://schemas.microsoft.com/office/drawing/2014/main" id="{7B061FD2-7B26-DF06-859B-A22E0665C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4783" y="2579024"/>
            <a:ext cx="3316878" cy="2125509"/>
          </a:xfrm>
          <a:prstGeom prst="rect">
            <a:avLst/>
          </a:prstGeom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F0022EF4-B162-44E7-D6C4-4378AC313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6257" y="464906"/>
            <a:ext cx="3075404" cy="2090210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B1D2D8-31CA-F2C5-1FFF-57A5D2EFB8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7492" y="2709419"/>
            <a:ext cx="3235474" cy="2116540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E52DD192-06B9-B57C-390B-003501CB7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1999" y="4734955"/>
            <a:ext cx="3309620" cy="2116539"/>
          </a:xfrm>
          <a:prstGeom prst="rect">
            <a:avLst/>
          </a:prstGeom>
        </p:spPr>
      </p:pic>
      <p:pic>
        <p:nvPicPr>
          <p:cNvPr id="138" name="Imagen 137">
            <a:extLst>
              <a:ext uri="{FF2B5EF4-FFF2-40B4-BE49-F238E27FC236}">
                <a16:creationId xmlns:a16="http://schemas.microsoft.com/office/drawing/2014/main" id="{E6DD7DFE-92B0-B8DC-23F9-43E5F0AEB1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6938" y="4704533"/>
            <a:ext cx="3235474" cy="2116539"/>
          </a:xfrm>
          <a:prstGeom prst="rect">
            <a:avLst/>
          </a:prstGeom>
        </p:spPr>
      </p:pic>
      <p:grpSp>
        <p:nvGrpSpPr>
          <p:cNvPr id="143" name="Grupo 142">
            <a:extLst>
              <a:ext uri="{FF2B5EF4-FFF2-40B4-BE49-F238E27FC236}">
                <a16:creationId xmlns:a16="http://schemas.microsoft.com/office/drawing/2014/main" id="{1792E0FC-DB3B-E038-41D3-85F379720605}"/>
              </a:ext>
            </a:extLst>
          </p:cNvPr>
          <p:cNvGrpSpPr/>
          <p:nvPr/>
        </p:nvGrpSpPr>
        <p:grpSpPr>
          <a:xfrm>
            <a:off x="240579" y="695370"/>
            <a:ext cx="6129442" cy="2037547"/>
            <a:chOff x="240579" y="695370"/>
            <a:chExt cx="6129442" cy="2037547"/>
          </a:xfrm>
        </p:grpSpPr>
        <p:cxnSp>
          <p:nvCxnSpPr>
            <p:cNvPr id="144" name="Conector recto de flecha 143">
              <a:extLst>
                <a:ext uri="{FF2B5EF4-FFF2-40B4-BE49-F238E27FC236}">
                  <a16:creationId xmlns:a16="http://schemas.microsoft.com/office/drawing/2014/main" id="{6A9048C1-5A84-84CF-CD8F-D23C925914BE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01" y="1067206"/>
              <a:ext cx="1562526" cy="104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ector recto de flecha 144">
              <a:extLst>
                <a:ext uri="{FF2B5EF4-FFF2-40B4-BE49-F238E27FC236}">
                  <a16:creationId xmlns:a16="http://schemas.microsoft.com/office/drawing/2014/main" id="{024B59EF-E69D-5FFC-63C4-5358DD98D5BC}"/>
                </a:ext>
              </a:extLst>
            </p:cNvPr>
            <p:cNvCxnSpPr>
              <a:cxnSpLocks/>
            </p:cNvCxnSpPr>
            <p:nvPr/>
          </p:nvCxnSpPr>
          <p:spPr>
            <a:xfrm>
              <a:off x="2476200" y="1551111"/>
              <a:ext cx="1557227" cy="519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ángulo 145">
                  <a:extLst>
                    <a:ext uri="{FF2B5EF4-FFF2-40B4-BE49-F238E27FC236}">
                      <a16:creationId xmlns:a16="http://schemas.microsoft.com/office/drawing/2014/main" id="{48423586-51F0-5738-D5F6-604970D83002}"/>
                    </a:ext>
                  </a:extLst>
                </p:cNvPr>
                <p:cNvSpPr/>
                <p:nvPr/>
              </p:nvSpPr>
              <p:spPr>
                <a:xfrm>
                  <a:off x="898699" y="695370"/>
                  <a:ext cx="1572520" cy="11832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6" name="Rectángulo 145">
                  <a:extLst>
                    <a:ext uri="{FF2B5EF4-FFF2-40B4-BE49-F238E27FC236}">
                      <a16:creationId xmlns:a16="http://schemas.microsoft.com/office/drawing/2014/main" id="{48423586-51F0-5738-D5F6-604970D830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699" y="695370"/>
                  <a:ext cx="1572520" cy="11832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667805CE-4C8F-A2DC-37ED-B4E953084DAF}"/>
                </a:ext>
              </a:extLst>
            </p:cNvPr>
            <p:cNvSpPr/>
            <p:nvPr/>
          </p:nvSpPr>
          <p:spPr>
            <a:xfrm>
              <a:off x="240579" y="1114537"/>
              <a:ext cx="460721" cy="3449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ángulo 147">
                  <a:extLst>
                    <a:ext uri="{FF2B5EF4-FFF2-40B4-BE49-F238E27FC236}">
                      <a16:creationId xmlns:a16="http://schemas.microsoft.com/office/drawing/2014/main" id="{50C598B0-01E4-F988-80FC-AC8C71E50514}"/>
                    </a:ext>
                  </a:extLst>
                </p:cNvPr>
                <p:cNvSpPr/>
                <p:nvPr/>
              </p:nvSpPr>
              <p:spPr>
                <a:xfrm>
                  <a:off x="3400154" y="909178"/>
                  <a:ext cx="460721" cy="33668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Rectángulo 147">
                  <a:extLst>
                    <a:ext uri="{FF2B5EF4-FFF2-40B4-BE49-F238E27FC236}">
                      <a16:creationId xmlns:a16="http://schemas.microsoft.com/office/drawing/2014/main" id="{50C598B0-01E4-F988-80FC-AC8C71E505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154" y="909178"/>
                  <a:ext cx="460721" cy="336688"/>
                </a:xfrm>
                <a:prstGeom prst="rect">
                  <a:avLst/>
                </a:prstGeom>
                <a:blipFill>
                  <a:blip r:embed="rId10"/>
                  <a:stretch>
                    <a:fillRect t="-6897" r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Conector: angular 148">
              <a:extLst>
                <a:ext uri="{FF2B5EF4-FFF2-40B4-BE49-F238E27FC236}">
                  <a16:creationId xmlns:a16="http://schemas.microsoft.com/office/drawing/2014/main" id="{AD7A7F9D-AAC7-2B0A-39E8-9AE1A107B099}"/>
                </a:ext>
              </a:extLst>
            </p:cNvPr>
            <p:cNvCxnSpPr>
              <a:cxnSpLocks/>
              <a:stCxn id="147" idx="3"/>
              <a:endCxn id="146" idx="1"/>
            </p:cNvCxnSpPr>
            <p:nvPr/>
          </p:nvCxnSpPr>
          <p:spPr>
            <a:xfrm>
              <a:off x="701300" y="1286987"/>
              <a:ext cx="197399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ángulo 149">
                  <a:extLst>
                    <a:ext uri="{FF2B5EF4-FFF2-40B4-BE49-F238E27FC236}">
                      <a16:creationId xmlns:a16="http://schemas.microsoft.com/office/drawing/2014/main" id="{EF261309-BC7F-3CE8-E4BC-AF2AC65516C6}"/>
                    </a:ext>
                  </a:extLst>
                </p:cNvPr>
                <p:cNvSpPr/>
                <p:nvPr/>
              </p:nvSpPr>
              <p:spPr>
                <a:xfrm>
                  <a:off x="1191723" y="2176189"/>
                  <a:ext cx="4302760" cy="556728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+∑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+∑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0" name="Rectángulo 149">
                  <a:extLst>
                    <a:ext uri="{FF2B5EF4-FFF2-40B4-BE49-F238E27FC236}">
                      <a16:creationId xmlns:a16="http://schemas.microsoft.com/office/drawing/2014/main" id="{EF261309-BC7F-3CE8-E4BC-AF2AC6551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723" y="2176189"/>
                  <a:ext cx="4302760" cy="55672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Conector: angular 150">
              <a:extLst>
                <a:ext uri="{FF2B5EF4-FFF2-40B4-BE49-F238E27FC236}">
                  <a16:creationId xmlns:a16="http://schemas.microsoft.com/office/drawing/2014/main" id="{9B9E40FB-6B6E-E931-1E1E-BE8C1A2BC276}"/>
                </a:ext>
              </a:extLst>
            </p:cNvPr>
            <p:cNvCxnSpPr>
              <a:cxnSpLocks/>
              <a:stCxn id="156" idx="2"/>
              <a:endCxn id="150" idx="3"/>
            </p:cNvCxnSpPr>
            <p:nvPr/>
          </p:nvCxnSpPr>
          <p:spPr>
            <a:xfrm rot="16200000" flipH="1">
              <a:off x="3840325" y="800395"/>
              <a:ext cx="735098" cy="2573217"/>
            </a:xfrm>
            <a:prstGeom prst="bentConnector4">
              <a:avLst>
                <a:gd name="adj1" fmla="val 37977"/>
                <a:gd name="adj2" fmla="val 10888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ector: angular 151">
              <a:extLst>
                <a:ext uri="{FF2B5EF4-FFF2-40B4-BE49-F238E27FC236}">
                  <a16:creationId xmlns:a16="http://schemas.microsoft.com/office/drawing/2014/main" id="{83DB5285-6CD5-E002-28B4-F8EED5CB58C6}"/>
                </a:ext>
              </a:extLst>
            </p:cNvPr>
            <p:cNvCxnSpPr>
              <a:cxnSpLocks/>
              <a:stCxn id="150" idx="1"/>
              <a:endCxn id="146" idx="2"/>
            </p:cNvCxnSpPr>
            <p:nvPr/>
          </p:nvCxnSpPr>
          <p:spPr>
            <a:xfrm rot="10800000" flipH="1">
              <a:off x="1191723" y="1878605"/>
              <a:ext cx="493236" cy="575949"/>
            </a:xfrm>
            <a:prstGeom prst="bentConnector4">
              <a:avLst>
                <a:gd name="adj1" fmla="val -46347"/>
                <a:gd name="adj2" fmla="val 7416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ángulo 152">
                  <a:extLst>
                    <a:ext uri="{FF2B5EF4-FFF2-40B4-BE49-F238E27FC236}">
                      <a16:creationId xmlns:a16="http://schemas.microsoft.com/office/drawing/2014/main" id="{67930596-ECA2-B583-247C-66E49391DB16}"/>
                    </a:ext>
                  </a:extLst>
                </p:cNvPr>
                <p:cNvSpPr/>
                <p:nvPr/>
              </p:nvSpPr>
              <p:spPr>
                <a:xfrm>
                  <a:off x="4037143" y="698197"/>
                  <a:ext cx="1572520" cy="118323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Rectángulo 152">
                  <a:extLst>
                    <a:ext uri="{FF2B5EF4-FFF2-40B4-BE49-F238E27FC236}">
                      <a16:creationId xmlns:a16="http://schemas.microsoft.com/office/drawing/2014/main" id="{67930596-ECA2-B583-247C-66E49391DB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143" y="698197"/>
                  <a:ext cx="1572520" cy="118323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Conector: angular 153">
              <a:extLst>
                <a:ext uri="{FF2B5EF4-FFF2-40B4-BE49-F238E27FC236}">
                  <a16:creationId xmlns:a16="http://schemas.microsoft.com/office/drawing/2014/main" id="{9440FF17-F1F1-DF12-93A3-4C743B2937A3}"/>
                </a:ext>
              </a:extLst>
            </p:cNvPr>
            <p:cNvCxnSpPr>
              <a:cxnSpLocks/>
              <a:stCxn id="158" idx="2"/>
              <a:endCxn id="150" idx="3"/>
            </p:cNvCxnSpPr>
            <p:nvPr/>
          </p:nvCxnSpPr>
          <p:spPr>
            <a:xfrm rot="5400000">
              <a:off x="5317461" y="1632353"/>
              <a:ext cx="999222" cy="6451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ector: angular 154">
              <a:extLst>
                <a:ext uri="{FF2B5EF4-FFF2-40B4-BE49-F238E27FC236}">
                  <a16:creationId xmlns:a16="http://schemas.microsoft.com/office/drawing/2014/main" id="{D9023809-0363-65F5-AE6E-4C6B3192FED7}"/>
                </a:ext>
              </a:extLst>
            </p:cNvPr>
            <p:cNvCxnSpPr>
              <a:cxnSpLocks/>
              <a:stCxn id="150" idx="1"/>
              <a:endCxn id="153" idx="2"/>
            </p:cNvCxnSpPr>
            <p:nvPr/>
          </p:nvCxnSpPr>
          <p:spPr>
            <a:xfrm rot="10800000" flipH="1">
              <a:off x="1191723" y="1881431"/>
              <a:ext cx="3631680" cy="573122"/>
            </a:xfrm>
            <a:prstGeom prst="bentConnector4">
              <a:avLst>
                <a:gd name="adj1" fmla="val -6295"/>
                <a:gd name="adj2" fmla="val 7428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ángulo 155">
                  <a:extLst>
                    <a:ext uri="{FF2B5EF4-FFF2-40B4-BE49-F238E27FC236}">
                      <a16:creationId xmlns:a16="http://schemas.microsoft.com/office/drawing/2014/main" id="{9D24ADE1-4E65-4475-7799-A66DD43C9539}"/>
                    </a:ext>
                  </a:extLst>
                </p:cNvPr>
                <p:cNvSpPr/>
                <p:nvPr/>
              </p:nvSpPr>
              <p:spPr>
                <a:xfrm>
                  <a:off x="2594650" y="1382767"/>
                  <a:ext cx="653231" cy="33668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Rectángulo 155">
                  <a:extLst>
                    <a:ext uri="{FF2B5EF4-FFF2-40B4-BE49-F238E27FC236}">
                      <a16:creationId xmlns:a16="http://schemas.microsoft.com/office/drawing/2014/main" id="{9D24ADE1-4E65-4475-7799-A66DD43C9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650" y="1382767"/>
                  <a:ext cx="653231" cy="336688"/>
                </a:xfrm>
                <a:prstGeom prst="rect">
                  <a:avLst/>
                </a:prstGeom>
                <a:blipFill>
                  <a:blip r:embed="rId13"/>
                  <a:stretch>
                    <a:fillRect l="-4545" t="-6897" b="-1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Conector recto de flecha 156">
              <a:extLst>
                <a:ext uri="{FF2B5EF4-FFF2-40B4-BE49-F238E27FC236}">
                  <a16:creationId xmlns:a16="http://schemas.microsoft.com/office/drawing/2014/main" id="{5BBC450C-07B0-DCF5-A379-175427B91462}"/>
                </a:ext>
              </a:extLst>
            </p:cNvPr>
            <p:cNvCxnSpPr>
              <a:cxnSpLocks/>
              <a:stCxn id="153" idx="3"/>
              <a:endCxn id="158" idx="1"/>
            </p:cNvCxnSpPr>
            <p:nvPr/>
          </p:nvCxnSpPr>
          <p:spPr>
            <a:xfrm flipV="1">
              <a:off x="5609663" y="1286987"/>
              <a:ext cx="299637" cy="28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ángulo 157">
                  <a:extLst>
                    <a:ext uri="{FF2B5EF4-FFF2-40B4-BE49-F238E27FC236}">
                      <a16:creationId xmlns:a16="http://schemas.microsoft.com/office/drawing/2014/main" id="{B2A9751D-4220-5EED-944D-FEFA915A456C}"/>
                    </a:ext>
                  </a:extLst>
                </p:cNvPr>
                <p:cNvSpPr/>
                <p:nvPr/>
              </p:nvSpPr>
              <p:spPr>
                <a:xfrm>
                  <a:off x="5909300" y="1118643"/>
                  <a:ext cx="460721" cy="33668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Rectángulo 157">
                  <a:extLst>
                    <a:ext uri="{FF2B5EF4-FFF2-40B4-BE49-F238E27FC236}">
                      <a16:creationId xmlns:a16="http://schemas.microsoft.com/office/drawing/2014/main" id="{B2A9751D-4220-5EED-944D-FEFA915A45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300" y="1118643"/>
                  <a:ext cx="460721" cy="336688"/>
                </a:xfrm>
                <a:prstGeom prst="rect">
                  <a:avLst/>
                </a:prstGeom>
                <a:blipFill>
                  <a:blip r:embed="rId14"/>
                  <a:stretch>
                    <a:fillRect l="-1266" t="-10345" r="-379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ángulo 158">
                  <a:extLst>
                    <a:ext uri="{FF2B5EF4-FFF2-40B4-BE49-F238E27FC236}">
                      <a16:creationId xmlns:a16="http://schemas.microsoft.com/office/drawing/2014/main" id="{D20C4BA2-66DD-F08B-11CE-B65F61AE5B15}"/>
                    </a:ext>
                  </a:extLst>
                </p:cNvPr>
                <p:cNvSpPr/>
                <p:nvPr/>
              </p:nvSpPr>
              <p:spPr>
                <a:xfrm>
                  <a:off x="457361" y="1934544"/>
                  <a:ext cx="460721" cy="336688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9" name="Rectángulo 158">
                  <a:extLst>
                    <a:ext uri="{FF2B5EF4-FFF2-40B4-BE49-F238E27FC236}">
                      <a16:creationId xmlns:a16="http://schemas.microsoft.com/office/drawing/2014/main" id="{D20C4BA2-66DD-F08B-11CE-B65F61AE5B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61" y="1934544"/>
                  <a:ext cx="460721" cy="336688"/>
                </a:xfrm>
                <a:prstGeom prst="rect">
                  <a:avLst/>
                </a:prstGeom>
                <a:blipFill>
                  <a:blip r:embed="rId15"/>
                  <a:stretch>
                    <a:fillRect t="-8475" r="-101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Conector: angular 159">
              <a:extLst>
                <a:ext uri="{FF2B5EF4-FFF2-40B4-BE49-F238E27FC236}">
                  <a16:creationId xmlns:a16="http://schemas.microsoft.com/office/drawing/2014/main" id="{BCB4BA34-3CED-FBD6-11B0-027E7DDFE88D}"/>
                </a:ext>
              </a:extLst>
            </p:cNvPr>
            <p:cNvCxnSpPr>
              <a:cxnSpLocks/>
              <a:endCxn id="150" idx="3"/>
            </p:cNvCxnSpPr>
            <p:nvPr/>
          </p:nvCxnSpPr>
          <p:spPr>
            <a:xfrm>
              <a:off x="918082" y="2090721"/>
              <a:ext cx="4576401" cy="363832"/>
            </a:xfrm>
            <a:prstGeom prst="bentConnector3">
              <a:avLst>
                <a:gd name="adj1" fmla="val 10499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ector: angular 160">
              <a:extLst>
                <a:ext uri="{FF2B5EF4-FFF2-40B4-BE49-F238E27FC236}">
                  <a16:creationId xmlns:a16="http://schemas.microsoft.com/office/drawing/2014/main" id="{C9FABA9D-8F4A-214A-8370-F59033240B1D}"/>
                </a:ext>
              </a:extLst>
            </p:cNvPr>
            <p:cNvCxnSpPr>
              <a:cxnSpLocks/>
              <a:stCxn id="150" idx="1"/>
              <a:endCxn id="159" idx="2"/>
            </p:cNvCxnSpPr>
            <p:nvPr/>
          </p:nvCxnSpPr>
          <p:spPr>
            <a:xfrm rot="10800000">
              <a:off x="687723" y="2271233"/>
              <a:ext cx="504001" cy="18332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ángulo 161">
                  <a:extLst>
                    <a:ext uri="{FF2B5EF4-FFF2-40B4-BE49-F238E27FC236}">
                      <a16:creationId xmlns:a16="http://schemas.microsoft.com/office/drawing/2014/main" id="{306C7BF8-6EF1-4BB0-B907-CEB2641A83DC}"/>
                    </a:ext>
                  </a:extLst>
                </p:cNvPr>
                <p:cNvSpPr/>
                <p:nvPr/>
              </p:nvSpPr>
              <p:spPr>
                <a:xfrm>
                  <a:off x="3408790" y="1383659"/>
                  <a:ext cx="443451" cy="33668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2" name="Rectángulo 161">
                  <a:extLst>
                    <a:ext uri="{FF2B5EF4-FFF2-40B4-BE49-F238E27FC236}">
                      <a16:creationId xmlns:a16="http://schemas.microsoft.com/office/drawing/2014/main" id="{306C7BF8-6EF1-4BB0-B907-CEB2641A8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8790" y="1383659"/>
                  <a:ext cx="443451" cy="336688"/>
                </a:xfrm>
                <a:prstGeom prst="rect">
                  <a:avLst/>
                </a:prstGeom>
                <a:blipFill>
                  <a:blip r:embed="rId16"/>
                  <a:stretch>
                    <a:fillRect t="-12069" r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ángulo 162">
                  <a:extLst>
                    <a:ext uri="{FF2B5EF4-FFF2-40B4-BE49-F238E27FC236}">
                      <a16:creationId xmlns:a16="http://schemas.microsoft.com/office/drawing/2014/main" id="{7BE4C178-DB1B-ECE9-FE9E-BF863C57B829}"/>
                    </a:ext>
                  </a:extLst>
                </p:cNvPr>
                <p:cNvSpPr/>
                <p:nvPr/>
              </p:nvSpPr>
              <p:spPr>
                <a:xfrm>
                  <a:off x="2609071" y="908474"/>
                  <a:ext cx="653231" cy="33668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3" name="Rectángulo 162">
                  <a:extLst>
                    <a:ext uri="{FF2B5EF4-FFF2-40B4-BE49-F238E27FC236}">
                      <a16:creationId xmlns:a16="http://schemas.microsoft.com/office/drawing/2014/main" id="{7BE4C178-DB1B-ECE9-FE9E-BF863C57B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071" y="908474"/>
                  <a:ext cx="653231" cy="336688"/>
                </a:xfrm>
                <a:prstGeom prst="rect">
                  <a:avLst/>
                </a:prstGeom>
                <a:blipFill>
                  <a:blip r:embed="rId17"/>
                  <a:stretch>
                    <a:fillRect l="-5455" t="-6897" r="-2727" b="-1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D80783D-B39D-FE18-3C9E-99B2B11DFECD}"/>
              </a:ext>
            </a:extLst>
          </p:cNvPr>
          <p:cNvGrpSpPr/>
          <p:nvPr/>
        </p:nvGrpSpPr>
        <p:grpSpPr>
          <a:xfrm>
            <a:off x="816935" y="4738226"/>
            <a:ext cx="3455572" cy="2146112"/>
            <a:chOff x="70473" y="4408319"/>
            <a:chExt cx="3455572" cy="2146112"/>
          </a:xfrm>
        </p:grpSpPr>
        <p:sp>
          <p:nvSpPr>
            <p:cNvPr id="172" name="Rectángulo 171">
              <a:extLst>
                <a:ext uri="{FF2B5EF4-FFF2-40B4-BE49-F238E27FC236}">
                  <a16:creationId xmlns:a16="http://schemas.microsoft.com/office/drawing/2014/main" id="{7FB1575B-3977-2875-C527-28722CA4C13A}"/>
                </a:ext>
              </a:extLst>
            </p:cNvPr>
            <p:cNvSpPr/>
            <p:nvPr/>
          </p:nvSpPr>
          <p:spPr>
            <a:xfrm>
              <a:off x="116094" y="4408319"/>
              <a:ext cx="3409951" cy="2026348"/>
            </a:xfrm>
            <a:prstGeom prst="rect">
              <a:avLst/>
            </a:prstGeom>
            <a:solidFill>
              <a:srgbClr val="FFB3B3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CuadroTexto 166">
                  <a:extLst>
                    <a:ext uri="{FF2B5EF4-FFF2-40B4-BE49-F238E27FC236}">
                      <a16:creationId xmlns:a16="http://schemas.microsoft.com/office/drawing/2014/main" id="{EA24EADA-0B27-EB16-8DF0-0F9BD8D6C12E}"/>
                    </a:ext>
                  </a:extLst>
                </p:cNvPr>
                <p:cNvSpPr txBox="1"/>
                <p:nvPr/>
              </p:nvSpPr>
              <p:spPr>
                <a:xfrm>
                  <a:off x="116094" y="4435720"/>
                  <a:ext cx="3292696" cy="1181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=−36.73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29.19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+14.58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=−0. 516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600" dirty="0"/>
                </a:p>
                <a:p>
                  <a:endParaRPr lang="en-US" sz="1600" dirty="0"/>
                </a:p>
              </p:txBody>
            </p:sp>
          </mc:Choice>
          <mc:Fallback xmlns="">
            <p:sp>
              <p:nvSpPr>
                <p:cNvPr id="167" name="CuadroTexto 166">
                  <a:extLst>
                    <a:ext uri="{FF2B5EF4-FFF2-40B4-BE49-F238E27FC236}">
                      <a16:creationId xmlns:a16="http://schemas.microsoft.com/office/drawing/2014/main" id="{EA24EADA-0B27-EB16-8DF0-0F9BD8D6C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94" y="4435720"/>
                  <a:ext cx="3292696" cy="1181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CuadroTexto 167">
                  <a:extLst>
                    <a:ext uri="{FF2B5EF4-FFF2-40B4-BE49-F238E27FC236}">
                      <a16:creationId xmlns:a16="http://schemas.microsoft.com/office/drawing/2014/main" id="{68112EB6-8743-AF39-348A-AAEFB3BE1B90}"/>
                    </a:ext>
                  </a:extLst>
                </p:cNvPr>
                <p:cNvSpPr txBox="1"/>
                <p:nvPr/>
              </p:nvSpPr>
              <p:spPr>
                <a:xfrm>
                  <a:off x="70473" y="5373210"/>
                  <a:ext cx="3392788" cy="1181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=−72.12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40.80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+39.94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=−0. 455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600" dirty="0"/>
                </a:p>
                <a:p>
                  <a:endParaRPr lang="en-US" sz="1600" dirty="0"/>
                </a:p>
              </p:txBody>
            </p:sp>
          </mc:Choice>
          <mc:Fallback xmlns="">
            <p:sp>
              <p:nvSpPr>
                <p:cNvPr id="168" name="CuadroTexto 167">
                  <a:extLst>
                    <a:ext uri="{FF2B5EF4-FFF2-40B4-BE49-F238E27FC236}">
                      <a16:creationId xmlns:a16="http://schemas.microsoft.com/office/drawing/2014/main" id="{68112EB6-8743-AF39-348A-AAEFB3BE1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73" y="5373210"/>
                  <a:ext cx="3392788" cy="1181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Triángulo isósceles 168">
              <a:extLst>
                <a:ext uri="{FF2B5EF4-FFF2-40B4-BE49-F238E27FC236}">
                  <a16:creationId xmlns:a16="http://schemas.microsoft.com/office/drawing/2014/main" id="{28720FA0-1E2E-F189-B0E1-E8FC6A53D566}"/>
                </a:ext>
              </a:extLst>
            </p:cNvPr>
            <p:cNvSpPr/>
            <p:nvPr/>
          </p:nvSpPr>
          <p:spPr>
            <a:xfrm>
              <a:off x="2558510" y="4774516"/>
              <a:ext cx="725510" cy="679001"/>
            </a:xfrm>
            <a:prstGeom prst="triangle">
              <a:avLst>
                <a:gd name="adj" fmla="val 49408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rgbClr val="FFFF00"/>
                  </a:solidFill>
                </a:rPr>
                <a:t>!</a:t>
              </a:r>
            </a:p>
          </p:txBody>
        </p:sp>
      </p:grp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98D1C789-D006-02C3-1632-32DA423D05B3}"/>
              </a:ext>
            </a:extLst>
          </p:cNvPr>
          <p:cNvSpPr txBox="1"/>
          <p:nvPr/>
        </p:nvSpPr>
        <p:spPr>
          <a:xfrm>
            <a:off x="0" y="2826967"/>
            <a:ext cx="5105911" cy="181588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Ninguna</a:t>
            </a:r>
            <a:r>
              <a:rPr lang="en-US" sz="1600" dirty="0">
                <a:solidFill>
                  <a:srgbClr val="C00000"/>
                </a:solidFill>
              </a:rPr>
              <a:t> de las dos </a:t>
            </a:r>
            <a:r>
              <a:rPr lang="en-US" sz="1600" dirty="0" err="1">
                <a:solidFill>
                  <a:srgbClr val="C00000"/>
                </a:solidFill>
              </a:rPr>
              <a:t>te</a:t>
            </a:r>
            <a:r>
              <a:rPr lang="en-US" sz="1600" dirty="0">
                <a:solidFill>
                  <a:srgbClr val="C00000"/>
                </a:solidFill>
              </a:rPr>
              <a:t> da la curvature </a:t>
            </a:r>
            <a:r>
              <a:rPr lang="en-US" sz="1600" dirty="0" err="1">
                <a:solidFill>
                  <a:srgbClr val="C00000"/>
                </a:solidFill>
              </a:rPr>
              <a:t>decreciente</a:t>
            </a:r>
            <a:r>
              <a:rPr lang="en-US" sz="1600" dirty="0">
                <a:solidFill>
                  <a:srgbClr val="C00000"/>
                </a:solidFill>
              </a:rPr>
              <a:t>, </a:t>
            </a:r>
            <a:r>
              <a:rPr lang="en-US" sz="1600" dirty="0" err="1">
                <a:solidFill>
                  <a:srgbClr val="C00000"/>
                </a:solidFill>
              </a:rPr>
              <a:t>aunque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en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otros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datos</a:t>
            </a:r>
            <a:r>
              <a:rPr lang="en-US" sz="1600" dirty="0">
                <a:solidFill>
                  <a:srgbClr val="C00000"/>
                </a:solidFill>
              </a:rPr>
              <a:t> no es tan </a:t>
            </a:r>
            <a:r>
              <a:rPr lang="en-US" sz="1600" dirty="0" err="1">
                <a:solidFill>
                  <a:srgbClr val="C00000"/>
                </a:solidFill>
              </a:rPr>
              <a:t>pronunciada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Si </a:t>
            </a:r>
            <a:r>
              <a:rPr lang="en-US" sz="1600" dirty="0" err="1">
                <a:solidFill>
                  <a:srgbClr val="C00000"/>
                </a:solidFill>
              </a:rPr>
              <a:t>haces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dependiente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dS</a:t>
            </a:r>
            <a:r>
              <a:rPr lang="en-US" sz="1600" dirty="0">
                <a:solidFill>
                  <a:srgbClr val="C00000"/>
                </a:solidFill>
              </a:rPr>
              <a:t>/dt=</a:t>
            </a:r>
            <a:r>
              <a:rPr lang="en-US" sz="1600" dirty="0" err="1">
                <a:solidFill>
                  <a:srgbClr val="C00000"/>
                </a:solidFill>
              </a:rPr>
              <a:t>aPS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también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tienes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cosas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coherentes</a:t>
            </a:r>
            <a:r>
              <a:rPr lang="en-US" sz="1600" dirty="0">
                <a:solidFill>
                  <a:srgbClr val="C00000"/>
                </a:solidFill>
              </a:rPr>
              <a:t>. 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fisicamente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tiene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más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sentido</a:t>
            </a:r>
            <a:r>
              <a:rPr lang="en-US" sz="1600" dirty="0">
                <a:solidFill>
                  <a:srgbClr val="C00000"/>
                </a:solidFill>
              </a:rPr>
              <a:t>, </a:t>
            </a:r>
            <a:r>
              <a:rPr lang="en-US" sz="1600" dirty="0" err="1">
                <a:solidFill>
                  <a:srgbClr val="C00000"/>
                </a:solidFill>
              </a:rPr>
              <a:t>ya</a:t>
            </a:r>
            <a:r>
              <a:rPr lang="en-US" sz="1600" dirty="0">
                <a:solidFill>
                  <a:srgbClr val="C00000"/>
                </a:solidFill>
              </a:rPr>
              <a:t> que </a:t>
            </a:r>
            <a:r>
              <a:rPr lang="en-US" sz="1600" dirty="0" err="1">
                <a:solidFill>
                  <a:srgbClr val="C00000"/>
                </a:solidFill>
              </a:rPr>
              <a:t>creas</a:t>
            </a:r>
            <a:r>
              <a:rPr lang="en-US" sz="1600" dirty="0">
                <a:solidFill>
                  <a:srgbClr val="C00000"/>
                </a:solidFill>
              </a:rPr>
              <a:t> un </a:t>
            </a:r>
            <a:r>
              <a:rPr lang="en-US" sz="1600" dirty="0" err="1">
                <a:solidFill>
                  <a:srgbClr val="C00000"/>
                </a:solidFill>
              </a:rPr>
              <a:t>atractor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en</a:t>
            </a:r>
            <a:r>
              <a:rPr lang="en-US" sz="1600" dirty="0">
                <a:solidFill>
                  <a:srgbClr val="C00000"/>
                </a:solidFill>
              </a:rPr>
              <a:t> S=0 (??) </a:t>
            </a:r>
            <a:r>
              <a:rPr lang="en-US" sz="1600" dirty="0" err="1">
                <a:solidFill>
                  <a:srgbClr val="C00000"/>
                </a:solidFill>
              </a:rPr>
              <a:t>Tampoco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tiene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sentido</a:t>
            </a:r>
            <a:r>
              <a:rPr lang="en-US" sz="1600" dirty="0">
                <a:solidFill>
                  <a:srgbClr val="C00000"/>
                </a:solidFill>
              </a:rPr>
              <a:t> que a </a:t>
            </a:r>
            <a:r>
              <a:rPr lang="en-US" sz="1600" dirty="0" err="1">
                <a:solidFill>
                  <a:srgbClr val="C00000"/>
                </a:solidFill>
              </a:rPr>
              <a:t>menos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alimento</a:t>
            </a:r>
            <a:r>
              <a:rPr lang="en-US" sz="1600" dirty="0">
                <a:solidFill>
                  <a:srgbClr val="C00000"/>
                </a:solidFill>
              </a:rPr>
              <a:t>, </a:t>
            </a:r>
            <a:r>
              <a:rPr lang="en-US" sz="1600" dirty="0" err="1">
                <a:solidFill>
                  <a:srgbClr val="C00000"/>
                </a:solidFill>
              </a:rPr>
              <a:t>baje</a:t>
            </a:r>
            <a:r>
              <a:rPr lang="en-US" sz="1600" dirty="0">
                <a:solidFill>
                  <a:srgbClr val="C00000"/>
                </a:solidFill>
              </a:rPr>
              <a:t> se </a:t>
            </a:r>
            <a:r>
              <a:rPr lang="en-US" sz="1600" dirty="0" err="1">
                <a:solidFill>
                  <a:srgbClr val="C00000"/>
                </a:solidFill>
              </a:rPr>
              <a:t>reduzca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menos</a:t>
            </a:r>
            <a:r>
              <a:rPr lang="en-US" sz="1600" dirty="0">
                <a:solidFill>
                  <a:srgbClr val="C00000"/>
                </a:solidFill>
              </a:rPr>
              <a:t>. P+S-&gt;P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3861552-E86B-F0C3-5D82-4B4C261E81FC}"/>
                  </a:ext>
                </a:extLst>
              </p:cNvPr>
              <p:cNvSpPr txBox="1"/>
              <p:nvPr/>
            </p:nvSpPr>
            <p:spPr>
              <a:xfrm>
                <a:off x="6759655" y="336394"/>
                <a:ext cx="1815638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𝑎𝑃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3861552-E86B-F0C3-5D82-4B4C261E8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655" y="336394"/>
                <a:ext cx="1815638" cy="114415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5295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>
            <a:extLst>
              <a:ext uri="{FF2B5EF4-FFF2-40B4-BE49-F238E27FC236}">
                <a16:creationId xmlns:a16="http://schemas.microsoft.com/office/drawing/2014/main" id="{258C995F-9B31-0BB1-105D-A9927F9BA97D}"/>
              </a:ext>
            </a:extLst>
          </p:cNvPr>
          <p:cNvSpPr txBox="1"/>
          <p:nvPr/>
        </p:nvSpPr>
        <p:spPr>
          <a:xfrm>
            <a:off x="0" y="-41375"/>
            <a:ext cx="97472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Inferring EDLB with P and S</a:t>
            </a:r>
          </a:p>
        </p:txBody>
      </p:sp>
      <p:pic>
        <p:nvPicPr>
          <p:cNvPr id="107" name="Imagen 106">
            <a:extLst>
              <a:ext uri="{FF2B5EF4-FFF2-40B4-BE49-F238E27FC236}">
                <a16:creationId xmlns:a16="http://schemas.microsoft.com/office/drawing/2014/main" id="{7B061FD2-7B26-DF06-859B-A22E0665C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4783" y="2579024"/>
            <a:ext cx="3316878" cy="2125509"/>
          </a:xfrm>
          <a:prstGeom prst="rect">
            <a:avLst/>
          </a:prstGeom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F0022EF4-B162-44E7-D6C4-4378AC313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6257" y="464906"/>
            <a:ext cx="3075404" cy="2090210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E52DD192-06B9-B57C-390B-003501CB72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2518" y="4728449"/>
            <a:ext cx="3248582" cy="2129551"/>
          </a:xfrm>
          <a:prstGeom prst="rect">
            <a:avLst/>
          </a:prstGeom>
        </p:spPr>
      </p:pic>
      <p:grpSp>
        <p:nvGrpSpPr>
          <p:cNvPr id="143" name="Grupo 142">
            <a:extLst>
              <a:ext uri="{FF2B5EF4-FFF2-40B4-BE49-F238E27FC236}">
                <a16:creationId xmlns:a16="http://schemas.microsoft.com/office/drawing/2014/main" id="{1792E0FC-DB3B-E038-41D3-85F379720605}"/>
              </a:ext>
            </a:extLst>
          </p:cNvPr>
          <p:cNvGrpSpPr/>
          <p:nvPr/>
        </p:nvGrpSpPr>
        <p:grpSpPr>
          <a:xfrm>
            <a:off x="240579" y="695370"/>
            <a:ext cx="6129442" cy="2037547"/>
            <a:chOff x="240579" y="695370"/>
            <a:chExt cx="6129442" cy="2037547"/>
          </a:xfrm>
        </p:grpSpPr>
        <p:cxnSp>
          <p:nvCxnSpPr>
            <p:cNvPr id="144" name="Conector recto de flecha 143">
              <a:extLst>
                <a:ext uri="{FF2B5EF4-FFF2-40B4-BE49-F238E27FC236}">
                  <a16:creationId xmlns:a16="http://schemas.microsoft.com/office/drawing/2014/main" id="{6A9048C1-5A84-84CF-CD8F-D23C925914BE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01" y="1067206"/>
              <a:ext cx="1562526" cy="104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ector recto de flecha 144">
              <a:extLst>
                <a:ext uri="{FF2B5EF4-FFF2-40B4-BE49-F238E27FC236}">
                  <a16:creationId xmlns:a16="http://schemas.microsoft.com/office/drawing/2014/main" id="{024B59EF-E69D-5FFC-63C4-5358DD98D5BC}"/>
                </a:ext>
              </a:extLst>
            </p:cNvPr>
            <p:cNvCxnSpPr>
              <a:cxnSpLocks/>
            </p:cNvCxnSpPr>
            <p:nvPr/>
          </p:nvCxnSpPr>
          <p:spPr>
            <a:xfrm>
              <a:off x="2476200" y="1551111"/>
              <a:ext cx="1557227" cy="519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ángulo 145">
                  <a:extLst>
                    <a:ext uri="{FF2B5EF4-FFF2-40B4-BE49-F238E27FC236}">
                      <a16:creationId xmlns:a16="http://schemas.microsoft.com/office/drawing/2014/main" id="{48423586-51F0-5738-D5F6-604970D83002}"/>
                    </a:ext>
                  </a:extLst>
                </p:cNvPr>
                <p:cNvSpPr/>
                <p:nvPr/>
              </p:nvSpPr>
              <p:spPr>
                <a:xfrm>
                  <a:off x="898699" y="695370"/>
                  <a:ext cx="1572520" cy="11832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6" name="Rectángulo 145">
                  <a:extLst>
                    <a:ext uri="{FF2B5EF4-FFF2-40B4-BE49-F238E27FC236}">
                      <a16:creationId xmlns:a16="http://schemas.microsoft.com/office/drawing/2014/main" id="{48423586-51F0-5738-D5F6-604970D830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699" y="695370"/>
                  <a:ext cx="1572520" cy="11832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667805CE-4C8F-A2DC-37ED-B4E953084DAF}"/>
                </a:ext>
              </a:extLst>
            </p:cNvPr>
            <p:cNvSpPr/>
            <p:nvPr/>
          </p:nvSpPr>
          <p:spPr>
            <a:xfrm>
              <a:off x="240579" y="1114537"/>
              <a:ext cx="460721" cy="3449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ángulo 147">
                  <a:extLst>
                    <a:ext uri="{FF2B5EF4-FFF2-40B4-BE49-F238E27FC236}">
                      <a16:creationId xmlns:a16="http://schemas.microsoft.com/office/drawing/2014/main" id="{50C598B0-01E4-F988-80FC-AC8C71E50514}"/>
                    </a:ext>
                  </a:extLst>
                </p:cNvPr>
                <p:cNvSpPr/>
                <p:nvPr/>
              </p:nvSpPr>
              <p:spPr>
                <a:xfrm>
                  <a:off x="3400154" y="909178"/>
                  <a:ext cx="460721" cy="33668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Rectángulo 147">
                  <a:extLst>
                    <a:ext uri="{FF2B5EF4-FFF2-40B4-BE49-F238E27FC236}">
                      <a16:creationId xmlns:a16="http://schemas.microsoft.com/office/drawing/2014/main" id="{50C598B0-01E4-F988-80FC-AC8C71E505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154" y="909178"/>
                  <a:ext cx="460721" cy="336688"/>
                </a:xfrm>
                <a:prstGeom prst="rect">
                  <a:avLst/>
                </a:prstGeom>
                <a:blipFill>
                  <a:blip r:embed="rId8"/>
                  <a:stretch>
                    <a:fillRect t="-6897" r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Conector: angular 148">
              <a:extLst>
                <a:ext uri="{FF2B5EF4-FFF2-40B4-BE49-F238E27FC236}">
                  <a16:creationId xmlns:a16="http://schemas.microsoft.com/office/drawing/2014/main" id="{AD7A7F9D-AAC7-2B0A-39E8-9AE1A107B099}"/>
                </a:ext>
              </a:extLst>
            </p:cNvPr>
            <p:cNvCxnSpPr>
              <a:cxnSpLocks/>
              <a:stCxn id="147" idx="3"/>
              <a:endCxn id="146" idx="1"/>
            </p:cNvCxnSpPr>
            <p:nvPr/>
          </p:nvCxnSpPr>
          <p:spPr>
            <a:xfrm>
              <a:off x="701300" y="1286987"/>
              <a:ext cx="197399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ángulo 149">
                  <a:extLst>
                    <a:ext uri="{FF2B5EF4-FFF2-40B4-BE49-F238E27FC236}">
                      <a16:creationId xmlns:a16="http://schemas.microsoft.com/office/drawing/2014/main" id="{EF261309-BC7F-3CE8-E4BC-AF2AC65516C6}"/>
                    </a:ext>
                  </a:extLst>
                </p:cNvPr>
                <p:cNvSpPr/>
                <p:nvPr/>
              </p:nvSpPr>
              <p:spPr>
                <a:xfrm>
                  <a:off x="1143197" y="2176189"/>
                  <a:ext cx="4351286" cy="556728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+∑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+∑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0" name="Rectángulo 149">
                  <a:extLst>
                    <a:ext uri="{FF2B5EF4-FFF2-40B4-BE49-F238E27FC236}">
                      <a16:creationId xmlns:a16="http://schemas.microsoft.com/office/drawing/2014/main" id="{EF261309-BC7F-3CE8-E4BC-AF2AC6551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197" y="2176189"/>
                  <a:ext cx="4351286" cy="55672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Conector: angular 150">
              <a:extLst>
                <a:ext uri="{FF2B5EF4-FFF2-40B4-BE49-F238E27FC236}">
                  <a16:creationId xmlns:a16="http://schemas.microsoft.com/office/drawing/2014/main" id="{9B9E40FB-6B6E-E931-1E1E-BE8C1A2BC276}"/>
                </a:ext>
              </a:extLst>
            </p:cNvPr>
            <p:cNvCxnSpPr>
              <a:cxnSpLocks/>
              <a:stCxn id="156" idx="2"/>
              <a:endCxn id="150" idx="3"/>
            </p:cNvCxnSpPr>
            <p:nvPr/>
          </p:nvCxnSpPr>
          <p:spPr>
            <a:xfrm rot="16200000" flipH="1">
              <a:off x="3840325" y="800395"/>
              <a:ext cx="735098" cy="2573217"/>
            </a:xfrm>
            <a:prstGeom prst="bentConnector4">
              <a:avLst>
                <a:gd name="adj1" fmla="val 31066"/>
                <a:gd name="adj2" fmla="val 10888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ector: angular 151">
              <a:extLst>
                <a:ext uri="{FF2B5EF4-FFF2-40B4-BE49-F238E27FC236}">
                  <a16:creationId xmlns:a16="http://schemas.microsoft.com/office/drawing/2014/main" id="{83DB5285-6CD5-E002-28B4-F8EED5CB58C6}"/>
                </a:ext>
              </a:extLst>
            </p:cNvPr>
            <p:cNvCxnSpPr>
              <a:cxnSpLocks/>
              <a:stCxn id="150" idx="1"/>
              <a:endCxn id="146" idx="2"/>
            </p:cNvCxnSpPr>
            <p:nvPr/>
          </p:nvCxnSpPr>
          <p:spPr>
            <a:xfrm rot="10800000" flipH="1">
              <a:off x="1143197" y="1878605"/>
              <a:ext cx="541762" cy="575949"/>
            </a:xfrm>
            <a:prstGeom prst="bentConnector4">
              <a:avLst>
                <a:gd name="adj1" fmla="val -42196"/>
                <a:gd name="adj2" fmla="val 7416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ángulo 152">
                  <a:extLst>
                    <a:ext uri="{FF2B5EF4-FFF2-40B4-BE49-F238E27FC236}">
                      <a16:creationId xmlns:a16="http://schemas.microsoft.com/office/drawing/2014/main" id="{67930596-ECA2-B583-247C-66E49391DB16}"/>
                    </a:ext>
                  </a:extLst>
                </p:cNvPr>
                <p:cNvSpPr/>
                <p:nvPr/>
              </p:nvSpPr>
              <p:spPr>
                <a:xfrm>
                  <a:off x="4037143" y="698197"/>
                  <a:ext cx="1572520" cy="118323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Rectángulo 152">
                  <a:extLst>
                    <a:ext uri="{FF2B5EF4-FFF2-40B4-BE49-F238E27FC236}">
                      <a16:creationId xmlns:a16="http://schemas.microsoft.com/office/drawing/2014/main" id="{67930596-ECA2-B583-247C-66E49391DB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143" y="698197"/>
                  <a:ext cx="1572520" cy="11832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Conector: angular 153">
              <a:extLst>
                <a:ext uri="{FF2B5EF4-FFF2-40B4-BE49-F238E27FC236}">
                  <a16:creationId xmlns:a16="http://schemas.microsoft.com/office/drawing/2014/main" id="{9440FF17-F1F1-DF12-93A3-4C743B2937A3}"/>
                </a:ext>
              </a:extLst>
            </p:cNvPr>
            <p:cNvCxnSpPr>
              <a:cxnSpLocks/>
              <a:stCxn id="158" idx="2"/>
              <a:endCxn id="150" idx="3"/>
            </p:cNvCxnSpPr>
            <p:nvPr/>
          </p:nvCxnSpPr>
          <p:spPr>
            <a:xfrm rot="5400000">
              <a:off x="5317461" y="1632353"/>
              <a:ext cx="999222" cy="6451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ector: angular 154">
              <a:extLst>
                <a:ext uri="{FF2B5EF4-FFF2-40B4-BE49-F238E27FC236}">
                  <a16:creationId xmlns:a16="http://schemas.microsoft.com/office/drawing/2014/main" id="{D9023809-0363-65F5-AE6E-4C6B3192FED7}"/>
                </a:ext>
              </a:extLst>
            </p:cNvPr>
            <p:cNvCxnSpPr>
              <a:cxnSpLocks/>
              <a:stCxn id="150" idx="1"/>
              <a:endCxn id="153" idx="2"/>
            </p:cNvCxnSpPr>
            <p:nvPr/>
          </p:nvCxnSpPr>
          <p:spPr>
            <a:xfrm rot="10800000" flipH="1">
              <a:off x="1143197" y="1881431"/>
              <a:ext cx="3680206" cy="573122"/>
            </a:xfrm>
            <a:prstGeom prst="bentConnector4">
              <a:avLst>
                <a:gd name="adj1" fmla="val -6212"/>
                <a:gd name="adj2" fmla="val 7428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ángulo 155">
                  <a:extLst>
                    <a:ext uri="{FF2B5EF4-FFF2-40B4-BE49-F238E27FC236}">
                      <a16:creationId xmlns:a16="http://schemas.microsoft.com/office/drawing/2014/main" id="{9D24ADE1-4E65-4475-7799-A66DD43C9539}"/>
                    </a:ext>
                  </a:extLst>
                </p:cNvPr>
                <p:cNvSpPr/>
                <p:nvPr/>
              </p:nvSpPr>
              <p:spPr>
                <a:xfrm>
                  <a:off x="2594650" y="1382767"/>
                  <a:ext cx="653231" cy="33668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Rectángulo 155">
                  <a:extLst>
                    <a:ext uri="{FF2B5EF4-FFF2-40B4-BE49-F238E27FC236}">
                      <a16:creationId xmlns:a16="http://schemas.microsoft.com/office/drawing/2014/main" id="{9D24ADE1-4E65-4475-7799-A66DD43C9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650" y="1382767"/>
                  <a:ext cx="653231" cy="336688"/>
                </a:xfrm>
                <a:prstGeom prst="rect">
                  <a:avLst/>
                </a:prstGeom>
                <a:blipFill>
                  <a:blip r:embed="rId11"/>
                  <a:stretch>
                    <a:fillRect l="-4545" t="-6897" b="-1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Conector recto de flecha 156">
              <a:extLst>
                <a:ext uri="{FF2B5EF4-FFF2-40B4-BE49-F238E27FC236}">
                  <a16:creationId xmlns:a16="http://schemas.microsoft.com/office/drawing/2014/main" id="{5BBC450C-07B0-DCF5-A379-175427B91462}"/>
                </a:ext>
              </a:extLst>
            </p:cNvPr>
            <p:cNvCxnSpPr>
              <a:cxnSpLocks/>
              <a:stCxn id="153" idx="3"/>
              <a:endCxn id="158" idx="1"/>
            </p:cNvCxnSpPr>
            <p:nvPr/>
          </p:nvCxnSpPr>
          <p:spPr>
            <a:xfrm flipV="1">
              <a:off x="5609663" y="1286987"/>
              <a:ext cx="299637" cy="28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ángulo 157">
                  <a:extLst>
                    <a:ext uri="{FF2B5EF4-FFF2-40B4-BE49-F238E27FC236}">
                      <a16:creationId xmlns:a16="http://schemas.microsoft.com/office/drawing/2014/main" id="{B2A9751D-4220-5EED-944D-FEFA915A456C}"/>
                    </a:ext>
                  </a:extLst>
                </p:cNvPr>
                <p:cNvSpPr/>
                <p:nvPr/>
              </p:nvSpPr>
              <p:spPr>
                <a:xfrm>
                  <a:off x="5909300" y="1118643"/>
                  <a:ext cx="460721" cy="33668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Rectángulo 157">
                  <a:extLst>
                    <a:ext uri="{FF2B5EF4-FFF2-40B4-BE49-F238E27FC236}">
                      <a16:creationId xmlns:a16="http://schemas.microsoft.com/office/drawing/2014/main" id="{B2A9751D-4220-5EED-944D-FEFA915A45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300" y="1118643"/>
                  <a:ext cx="460721" cy="336688"/>
                </a:xfrm>
                <a:prstGeom prst="rect">
                  <a:avLst/>
                </a:prstGeom>
                <a:blipFill>
                  <a:blip r:embed="rId12"/>
                  <a:stretch>
                    <a:fillRect l="-1266" t="-10345" r="-379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ángulo 158">
                  <a:extLst>
                    <a:ext uri="{FF2B5EF4-FFF2-40B4-BE49-F238E27FC236}">
                      <a16:creationId xmlns:a16="http://schemas.microsoft.com/office/drawing/2014/main" id="{D20C4BA2-66DD-F08B-11CE-B65F61AE5B15}"/>
                    </a:ext>
                  </a:extLst>
                </p:cNvPr>
                <p:cNvSpPr/>
                <p:nvPr/>
              </p:nvSpPr>
              <p:spPr>
                <a:xfrm>
                  <a:off x="457361" y="1934544"/>
                  <a:ext cx="460721" cy="336688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9" name="Rectángulo 158">
                  <a:extLst>
                    <a:ext uri="{FF2B5EF4-FFF2-40B4-BE49-F238E27FC236}">
                      <a16:creationId xmlns:a16="http://schemas.microsoft.com/office/drawing/2014/main" id="{D20C4BA2-66DD-F08B-11CE-B65F61AE5B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61" y="1934544"/>
                  <a:ext cx="460721" cy="336688"/>
                </a:xfrm>
                <a:prstGeom prst="rect">
                  <a:avLst/>
                </a:prstGeom>
                <a:blipFill>
                  <a:blip r:embed="rId13"/>
                  <a:stretch>
                    <a:fillRect t="-8475" r="-101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Conector: angular 159">
              <a:extLst>
                <a:ext uri="{FF2B5EF4-FFF2-40B4-BE49-F238E27FC236}">
                  <a16:creationId xmlns:a16="http://schemas.microsoft.com/office/drawing/2014/main" id="{BCB4BA34-3CED-FBD6-11B0-027E7DDFE88D}"/>
                </a:ext>
              </a:extLst>
            </p:cNvPr>
            <p:cNvCxnSpPr>
              <a:cxnSpLocks/>
              <a:endCxn id="150" idx="3"/>
            </p:cNvCxnSpPr>
            <p:nvPr/>
          </p:nvCxnSpPr>
          <p:spPr>
            <a:xfrm>
              <a:off x="918082" y="2090721"/>
              <a:ext cx="4576401" cy="363832"/>
            </a:xfrm>
            <a:prstGeom prst="bentConnector3">
              <a:avLst>
                <a:gd name="adj1" fmla="val 10499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ector: angular 160">
              <a:extLst>
                <a:ext uri="{FF2B5EF4-FFF2-40B4-BE49-F238E27FC236}">
                  <a16:creationId xmlns:a16="http://schemas.microsoft.com/office/drawing/2014/main" id="{C9FABA9D-8F4A-214A-8370-F59033240B1D}"/>
                </a:ext>
              </a:extLst>
            </p:cNvPr>
            <p:cNvCxnSpPr>
              <a:cxnSpLocks/>
              <a:stCxn id="150" idx="1"/>
              <a:endCxn id="159" idx="2"/>
            </p:cNvCxnSpPr>
            <p:nvPr/>
          </p:nvCxnSpPr>
          <p:spPr>
            <a:xfrm rot="10800000">
              <a:off x="687723" y="2271233"/>
              <a:ext cx="455475" cy="18332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ángulo 161">
                  <a:extLst>
                    <a:ext uri="{FF2B5EF4-FFF2-40B4-BE49-F238E27FC236}">
                      <a16:creationId xmlns:a16="http://schemas.microsoft.com/office/drawing/2014/main" id="{306C7BF8-6EF1-4BB0-B907-CEB2641A83DC}"/>
                    </a:ext>
                  </a:extLst>
                </p:cNvPr>
                <p:cNvSpPr/>
                <p:nvPr/>
              </p:nvSpPr>
              <p:spPr>
                <a:xfrm>
                  <a:off x="3408790" y="1383659"/>
                  <a:ext cx="443451" cy="33668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2" name="Rectángulo 161">
                  <a:extLst>
                    <a:ext uri="{FF2B5EF4-FFF2-40B4-BE49-F238E27FC236}">
                      <a16:creationId xmlns:a16="http://schemas.microsoft.com/office/drawing/2014/main" id="{306C7BF8-6EF1-4BB0-B907-CEB2641A8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8790" y="1383659"/>
                  <a:ext cx="443451" cy="336688"/>
                </a:xfrm>
                <a:prstGeom prst="rect">
                  <a:avLst/>
                </a:prstGeom>
                <a:blipFill>
                  <a:blip r:embed="rId14"/>
                  <a:stretch>
                    <a:fillRect t="-12069" r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ángulo 162">
                  <a:extLst>
                    <a:ext uri="{FF2B5EF4-FFF2-40B4-BE49-F238E27FC236}">
                      <a16:creationId xmlns:a16="http://schemas.microsoft.com/office/drawing/2014/main" id="{7BE4C178-DB1B-ECE9-FE9E-BF863C57B829}"/>
                    </a:ext>
                  </a:extLst>
                </p:cNvPr>
                <p:cNvSpPr/>
                <p:nvPr/>
              </p:nvSpPr>
              <p:spPr>
                <a:xfrm>
                  <a:off x="2609071" y="908474"/>
                  <a:ext cx="653231" cy="33668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3" name="Rectángulo 162">
                  <a:extLst>
                    <a:ext uri="{FF2B5EF4-FFF2-40B4-BE49-F238E27FC236}">
                      <a16:creationId xmlns:a16="http://schemas.microsoft.com/office/drawing/2014/main" id="{7BE4C178-DB1B-ECE9-FE9E-BF863C57B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071" y="908474"/>
                  <a:ext cx="653231" cy="336688"/>
                </a:xfrm>
                <a:prstGeom prst="rect">
                  <a:avLst/>
                </a:prstGeom>
                <a:blipFill>
                  <a:blip r:embed="rId15"/>
                  <a:stretch>
                    <a:fillRect l="-5455" t="-6897" r="-2727" b="-1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uadroTexto 170">
                <a:extLst>
                  <a:ext uri="{FF2B5EF4-FFF2-40B4-BE49-F238E27FC236}">
                    <a16:creationId xmlns:a16="http://schemas.microsoft.com/office/drawing/2014/main" id="{2094ED6D-D256-B3C1-252E-5A71CE3EE897}"/>
                  </a:ext>
                </a:extLst>
              </p:cNvPr>
              <p:cNvSpPr txBox="1"/>
              <p:nvPr/>
            </p:nvSpPr>
            <p:spPr>
              <a:xfrm>
                <a:off x="1143197" y="2860284"/>
                <a:ext cx="2655407" cy="1181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=−26.49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+35.84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=−0. 644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71" name="CuadroTexto 170">
                <a:extLst>
                  <a:ext uri="{FF2B5EF4-FFF2-40B4-BE49-F238E27FC236}">
                    <a16:creationId xmlns:a16="http://schemas.microsoft.com/office/drawing/2014/main" id="{2094ED6D-D256-B3C1-252E-5A71CE3EE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97" y="2860284"/>
                <a:ext cx="2655407" cy="1181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Imagen 173">
            <a:extLst>
              <a:ext uri="{FF2B5EF4-FFF2-40B4-BE49-F238E27FC236}">
                <a16:creationId xmlns:a16="http://schemas.microsoft.com/office/drawing/2014/main" id="{9E989575-650D-4C19-9CBA-EB3918EC8EE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4780" y="3914301"/>
            <a:ext cx="3248582" cy="2125114"/>
          </a:xfrm>
          <a:prstGeom prst="rect">
            <a:avLst/>
          </a:prstGeom>
        </p:spPr>
      </p:pic>
      <p:pic>
        <p:nvPicPr>
          <p:cNvPr id="176" name="Imagen 175">
            <a:extLst>
              <a:ext uri="{FF2B5EF4-FFF2-40B4-BE49-F238E27FC236}">
                <a16:creationId xmlns:a16="http://schemas.microsoft.com/office/drawing/2014/main" id="{41350E6B-8DF5-D73A-D373-32144B6BC2F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71057" y="4905968"/>
            <a:ext cx="2415456" cy="1560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uadroTexto 182">
                <a:extLst>
                  <a:ext uri="{FF2B5EF4-FFF2-40B4-BE49-F238E27FC236}">
                    <a16:creationId xmlns:a16="http://schemas.microsoft.com/office/drawing/2014/main" id="{DCB06578-552A-5496-6DCF-89458B9EAB8B}"/>
                  </a:ext>
                </a:extLst>
              </p:cNvPr>
              <p:cNvSpPr txBox="1"/>
              <p:nvPr/>
            </p:nvSpPr>
            <p:spPr>
              <a:xfrm>
                <a:off x="5303233" y="2943863"/>
                <a:ext cx="3334311" cy="1181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=−35.60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+24.83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+16.93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=−0.904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83" name="CuadroTexto 182">
                <a:extLst>
                  <a:ext uri="{FF2B5EF4-FFF2-40B4-BE49-F238E27FC236}">
                    <a16:creationId xmlns:a16="http://schemas.microsoft.com/office/drawing/2014/main" id="{DCB06578-552A-5496-6DCF-89458B9EA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233" y="2943863"/>
                <a:ext cx="3334311" cy="1181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5" name="Imagen 184">
            <a:extLst>
              <a:ext uri="{FF2B5EF4-FFF2-40B4-BE49-F238E27FC236}">
                <a16:creationId xmlns:a16="http://schemas.microsoft.com/office/drawing/2014/main" id="{D7C7464B-BD2B-0CB1-66F8-C447A8A0A32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42395" y="3909864"/>
            <a:ext cx="3255365" cy="2129551"/>
          </a:xfrm>
          <a:prstGeom prst="rect">
            <a:avLst/>
          </a:prstGeom>
        </p:spPr>
      </p:pic>
      <p:pic>
        <p:nvPicPr>
          <p:cNvPr id="187" name="Imagen 186">
            <a:extLst>
              <a:ext uri="{FF2B5EF4-FFF2-40B4-BE49-F238E27FC236}">
                <a16:creationId xmlns:a16="http://schemas.microsoft.com/office/drawing/2014/main" id="{04D70862-1040-7E66-5018-3C48A8767E3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43020" y="4898025"/>
            <a:ext cx="2424632" cy="1566532"/>
          </a:xfrm>
          <a:prstGeom prst="rect">
            <a:avLst/>
          </a:prstGeom>
        </p:spPr>
      </p:pic>
      <p:sp>
        <p:nvSpPr>
          <p:cNvPr id="188" name="Rectángulo 187">
            <a:extLst>
              <a:ext uri="{FF2B5EF4-FFF2-40B4-BE49-F238E27FC236}">
                <a16:creationId xmlns:a16="http://schemas.microsoft.com/office/drawing/2014/main" id="{341DBF78-B895-FCDA-D6DA-FBC438CA6B6D}"/>
              </a:ext>
            </a:extLst>
          </p:cNvPr>
          <p:cNvSpPr/>
          <p:nvPr/>
        </p:nvSpPr>
        <p:spPr>
          <a:xfrm>
            <a:off x="898699" y="2831409"/>
            <a:ext cx="3878830" cy="3752272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4C24530-4811-468C-BA96-AC03AC68B5A9}"/>
                  </a:ext>
                </a:extLst>
              </p:cNvPr>
              <p:cNvSpPr txBox="1"/>
              <p:nvPr/>
            </p:nvSpPr>
            <p:spPr>
              <a:xfrm>
                <a:off x="6821906" y="309682"/>
                <a:ext cx="181563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800" b="0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800" b="0" dirty="0">
                  <a:solidFill>
                    <a:schemeClr val="accent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800" b="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4C24530-4811-468C-BA96-AC03AC68B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906" y="309682"/>
                <a:ext cx="1815638" cy="92333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>
            <a:extLst>
              <a:ext uri="{FF2B5EF4-FFF2-40B4-BE49-F238E27FC236}">
                <a16:creationId xmlns:a16="http://schemas.microsoft.com/office/drawing/2014/main" id="{93F6AFBB-6942-0761-75AB-AB92E9252878}"/>
              </a:ext>
            </a:extLst>
          </p:cNvPr>
          <p:cNvSpPr/>
          <p:nvPr/>
        </p:nvSpPr>
        <p:spPr>
          <a:xfrm>
            <a:off x="4935946" y="2831409"/>
            <a:ext cx="3701598" cy="375227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50925B1-3B15-79F7-7357-2245716ACAFF}"/>
              </a:ext>
            </a:extLst>
          </p:cNvPr>
          <p:cNvSpPr txBox="1"/>
          <p:nvPr/>
        </p:nvSpPr>
        <p:spPr>
          <a:xfrm>
            <a:off x="6480520" y="1551111"/>
            <a:ext cx="2931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Una </a:t>
            </a:r>
            <a:r>
              <a:rPr lang="en-US" sz="1400" dirty="0" err="1"/>
              <a:t>reproducción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rapida</a:t>
            </a:r>
            <a:r>
              <a:rPr lang="en-US" sz="1400" dirty="0"/>
              <a:t> </a:t>
            </a:r>
            <a:r>
              <a:rPr lang="en-US" sz="1400" dirty="0" err="1"/>
              <a:t>cuando</a:t>
            </a:r>
            <a:r>
              <a:rPr lang="en-US" sz="1400" dirty="0"/>
              <a:t> las </a:t>
            </a:r>
            <a:r>
              <a:rPr lang="en-US" sz="1400" dirty="0" err="1"/>
              <a:t>bacterias</a:t>
            </a:r>
            <a:r>
              <a:rPr lang="en-US" sz="1400" dirty="0"/>
              <a:t> </a:t>
            </a:r>
            <a:r>
              <a:rPr lang="en-US" sz="1400" dirty="0" err="1"/>
              <a:t>estan</a:t>
            </a:r>
            <a:r>
              <a:rPr lang="en-US" sz="1400" dirty="0"/>
              <a:t> </a:t>
            </a:r>
            <a:r>
              <a:rPr lang="en-US" sz="1400" dirty="0" err="1"/>
              <a:t>alimentadas</a:t>
            </a:r>
            <a:r>
              <a:rPr lang="en-US" sz="1400" dirty="0"/>
              <a:t> y </a:t>
            </a:r>
            <a:r>
              <a:rPr lang="en-US" sz="1400" dirty="0" err="1"/>
              <a:t>teien</a:t>
            </a:r>
            <a:r>
              <a:rPr lang="en-US" sz="1400" dirty="0"/>
              <a:t> </a:t>
            </a:r>
            <a:r>
              <a:rPr lang="en-US" sz="1400" dirty="0" err="1"/>
              <a:t>suficiente</a:t>
            </a:r>
            <a:r>
              <a:rPr lang="en-US" sz="1400" dirty="0"/>
              <a:t> </a:t>
            </a:r>
            <a:r>
              <a:rPr lang="en-US" sz="1400" dirty="0" err="1"/>
              <a:t>sustrato</a:t>
            </a:r>
            <a:r>
              <a:rPr lang="en-US" sz="1400" dirty="0"/>
              <a:t>, y </a:t>
            </a:r>
            <a:r>
              <a:rPr lang="en-US" sz="1400" dirty="0" err="1"/>
              <a:t>otra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lenta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01916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E4620-E2EB-3799-FD98-10223C97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7" y="-164962"/>
            <a:ext cx="10515600" cy="1325563"/>
          </a:xfrm>
        </p:spPr>
        <p:txBody>
          <a:bodyPr/>
          <a:lstStyle/>
          <a:p>
            <a:r>
              <a:rPr lang="en-US" dirty="0" err="1"/>
              <a:t>Líneas</a:t>
            </a:r>
            <a:r>
              <a:rPr lang="en-US" dirty="0"/>
              <a:t> </a:t>
            </a:r>
            <a:r>
              <a:rPr lang="en-US" dirty="0" err="1"/>
              <a:t>futuras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5DD718-3494-DEDD-59C0-4180B6678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157" y="908289"/>
                <a:ext cx="7456104" cy="4351338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dirty="0"/>
              </a:p>
              <a:p>
                <a:r>
                  <a:rPr lang="en-US" dirty="0" err="1"/>
                  <a:t>Modelo</a:t>
                </a:r>
                <a:r>
                  <a:rPr lang="en-US" dirty="0"/>
                  <a:t> PS y </a:t>
                </a:r>
                <a:r>
                  <a:rPr lang="en-US" dirty="0" err="1"/>
                  <a:t>ver</a:t>
                </a:r>
                <a:r>
                  <a:rPr lang="en-US" dirty="0"/>
                  <a:t> </a:t>
                </a:r>
                <a:r>
                  <a:rPr lang="en-US" dirty="0" err="1"/>
                  <a:t>como</a:t>
                </a:r>
                <a:r>
                  <a:rPr lang="en-US" dirty="0"/>
                  <a:t> </a:t>
                </a:r>
                <a:r>
                  <a:rPr lang="en-US" dirty="0" err="1"/>
                  <a:t>varían</a:t>
                </a:r>
                <a:r>
                  <a:rPr lang="en-US" dirty="0"/>
                  <a:t>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coeficientes</a:t>
                </a:r>
                <a:r>
                  <a:rPr lang="en-US" dirty="0"/>
                  <a:t> </a:t>
                </a:r>
                <a:r>
                  <a:rPr lang="en-US" dirty="0" err="1"/>
                  <a:t>según</a:t>
                </a:r>
                <a:r>
                  <a:rPr lang="en-US" dirty="0"/>
                  <a:t> A, </a:t>
                </a:r>
                <a:r>
                  <a:rPr lang="en-US" dirty="0" err="1"/>
                  <a:t>asumiendo</a:t>
                </a:r>
                <a:r>
                  <a:rPr lang="en-US" dirty="0"/>
                  <a:t> A=</a:t>
                </a:r>
                <a:r>
                  <a:rPr lang="en-US" dirty="0" err="1"/>
                  <a:t>cte</a:t>
                </a:r>
                <a:r>
                  <a:rPr lang="en-US" dirty="0"/>
                  <a:t> y no A=A(t)</a:t>
                </a:r>
              </a:p>
              <a:p>
                <a:pPr marL="0" indent="0">
                  <a:buNone/>
                </a:pPr>
                <a:r>
                  <a:rPr lang="en-US" dirty="0"/>
                  <a:t>Cuesta de </a:t>
                </a:r>
                <a:r>
                  <a:rPr lang="en-US" dirty="0" err="1"/>
                  <a:t>entrenar</a:t>
                </a:r>
                <a:r>
                  <a:rPr lang="en-US" dirty="0"/>
                  <a:t> y luego no hay </a:t>
                </a:r>
                <a:r>
                  <a:rPr lang="en-US" dirty="0" err="1"/>
                  <a:t>una</a:t>
                </a:r>
                <a:r>
                  <a:rPr lang="en-US" dirty="0"/>
                  <a:t> expression lineal </a:t>
                </a:r>
                <a:r>
                  <a:rPr lang="en-US" dirty="0" err="1"/>
                  <a:t>bonita</a:t>
                </a:r>
                <a:r>
                  <a:rPr lang="en-US" dirty="0"/>
                  <a:t> -------------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/>
                  <a:t>Modelo PSA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𝑃𝑆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=¿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 err="1"/>
                  <a:t>Limitar</a:t>
                </a:r>
                <a:r>
                  <a:rPr lang="en-US" dirty="0"/>
                  <a:t> a </a:t>
                </a:r>
                <a:r>
                  <a:rPr lang="en-US" dirty="0" err="1"/>
                  <a:t>terminos</a:t>
                </a:r>
                <a:r>
                  <a:rPr lang="en-US" dirty="0"/>
                  <a:t> de </a:t>
                </a:r>
                <a:r>
                  <a:rPr lang="en-US" dirty="0" err="1"/>
                  <a:t>segundo</a:t>
                </a:r>
                <a:r>
                  <a:rPr lang="en-US" dirty="0"/>
                  <a:t> </a:t>
                </a:r>
                <a:r>
                  <a:rPr lang="en-US" dirty="0" err="1"/>
                  <a:t>grado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5DD718-3494-DEDD-59C0-4180B6678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157" y="908289"/>
                <a:ext cx="7456104" cy="4351338"/>
              </a:xfrm>
              <a:blipFill>
                <a:blip r:embed="rId2"/>
                <a:stretch>
                  <a:fillRect l="-1472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B518FD84-E0C1-ACC6-B590-7F7FD384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843" y="497819"/>
            <a:ext cx="4572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72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00DAD46-A310-D556-0443-D0E3EC76672F}"/>
                  </a:ext>
                </a:extLst>
              </p:cNvPr>
              <p:cNvSpPr txBox="1"/>
              <p:nvPr/>
            </p:nvSpPr>
            <p:spPr>
              <a:xfrm>
                <a:off x="2139881" y="3147275"/>
                <a:ext cx="4098926" cy="24729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lPA</m:t>
                      </m:r>
                    </m:oMath>
                  </m:oMathPara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𝑙𝑃𝐴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𝑃𝑗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00DAD46-A310-D556-0443-D0E3EC766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881" y="3147275"/>
                <a:ext cx="4098926" cy="24729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F1E3291-D846-3317-0B40-51752336735F}"/>
                  </a:ext>
                </a:extLst>
              </p:cNvPr>
              <p:cNvSpPr txBox="1"/>
              <p:nvPr/>
            </p:nvSpPr>
            <p:spPr>
              <a:xfrm>
                <a:off x="5261853" y="3624506"/>
                <a:ext cx="2216960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800" b="0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800" b="0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800" b="0" dirty="0">
                  <a:solidFill>
                    <a:schemeClr val="accent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8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800" b="0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chemeClr val="accent2"/>
                  </a:solidFill>
                </a:endParaRPr>
              </a:p>
              <a:p>
                <a:endParaRPr lang="en-US" sz="1800" b="0" dirty="0">
                  <a:solidFill>
                    <a:schemeClr val="accent2"/>
                  </a:solidFill>
                </a:endParaRPr>
              </a:p>
              <a:p>
                <a:endParaRPr lang="en-US" sz="1800" b="0" dirty="0">
                  <a:solidFill>
                    <a:schemeClr val="accent2"/>
                  </a:solidFill>
                </a:endParaRPr>
              </a:p>
              <a:p>
                <a:endParaRPr lang="en-US" sz="1800" b="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F1E3291-D846-3317-0B40-517523367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853" y="3624506"/>
                <a:ext cx="2216960" cy="2585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Grupo 126">
            <a:extLst>
              <a:ext uri="{FF2B5EF4-FFF2-40B4-BE49-F238E27FC236}">
                <a16:creationId xmlns:a16="http://schemas.microsoft.com/office/drawing/2014/main" id="{0B71E3C2-A5FC-0283-4831-76AC29405EEC}"/>
              </a:ext>
            </a:extLst>
          </p:cNvPr>
          <p:cNvGrpSpPr/>
          <p:nvPr/>
        </p:nvGrpSpPr>
        <p:grpSpPr>
          <a:xfrm>
            <a:off x="666029" y="466776"/>
            <a:ext cx="6335355" cy="2090930"/>
            <a:chOff x="666029" y="466776"/>
            <a:chExt cx="6335355" cy="2090930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86B776EE-ACBF-C4CB-9D4F-217E39FAA4F5}"/>
                </a:ext>
              </a:extLst>
            </p:cNvPr>
            <p:cNvGrpSpPr/>
            <p:nvPr/>
          </p:nvGrpSpPr>
          <p:grpSpPr>
            <a:xfrm>
              <a:off x="666029" y="466776"/>
              <a:ext cx="6335355" cy="2090930"/>
              <a:chOff x="240579" y="641987"/>
              <a:chExt cx="6129442" cy="2090930"/>
            </a:xfrm>
          </p:grpSpPr>
          <p:cxnSp>
            <p:nvCxnSpPr>
              <p:cNvPr id="20" name="Conector recto de flecha 19">
                <a:extLst>
                  <a:ext uri="{FF2B5EF4-FFF2-40B4-BE49-F238E27FC236}">
                    <a16:creationId xmlns:a16="http://schemas.microsoft.com/office/drawing/2014/main" id="{3905DB4F-6FCF-ADA5-C093-F342083A6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0901" y="800719"/>
                <a:ext cx="1562526" cy="104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>
                <a:extLst>
                  <a:ext uri="{FF2B5EF4-FFF2-40B4-BE49-F238E27FC236}">
                    <a16:creationId xmlns:a16="http://schemas.microsoft.com/office/drawing/2014/main" id="{E221D0D8-EA8B-4BAC-38FD-B2F8130FBC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200" y="1284624"/>
                <a:ext cx="1557227" cy="519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ángulo 25">
                    <a:extLst>
                      <a:ext uri="{FF2B5EF4-FFF2-40B4-BE49-F238E27FC236}">
                        <a16:creationId xmlns:a16="http://schemas.microsoft.com/office/drawing/2014/main" id="{48716A06-5B5B-23A1-615B-4D0D9B2EACCC}"/>
                      </a:ext>
                    </a:extLst>
                  </p:cNvPr>
                  <p:cNvSpPr/>
                  <p:nvPr/>
                </p:nvSpPr>
                <p:spPr>
                  <a:xfrm>
                    <a:off x="898699" y="695370"/>
                    <a:ext cx="1572520" cy="11832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6" name="Rectángulo 145">
                    <a:extLst>
                      <a:ext uri="{FF2B5EF4-FFF2-40B4-BE49-F238E27FC236}">
                        <a16:creationId xmlns:a16="http://schemas.microsoft.com/office/drawing/2014/main" id="{48423586-51F0-5738-D5F6-604970D830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699" y="695370"/>
                    <a:ext cx="1572520" cy="118323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40B1C1CB-FFA7-88F2-4C73-76E95F0F0567}"/>
                  </a:ext>
                </a:extLst>
              </p:cNvPr>
              <p:cNvSpPr/>
              <p:nvPr/>
            </p:nvSpPr>
            <p:spPr>
              <a:xfrm>
                <a:off x="240579" y="1114537"/>
                <a:ext cx="460721" cy="34490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ángulo 27">
                    <a:extLst>
                      <a:ext uri="{FF2B5EF4-FFF2-40B4-BE49-F238E27FC236}">
                        <a16:creationId xmlns:a16="http://schemas.microsoft.com/office/drawing/2014/main" id="{FE33D9BA-29A7-983B-EE2F-7F6A20F0973E}"/>
                      </a:ext>
                    </a:extLst>
                  </p:cNvPr>
                  <p:cNvSpPr/>
                  <p:nvPr/>
                </p:nvSpPr>
                <p:spPr>
                  <a:xfrm>
                    <a:off x="3400154" y="642691"/>
                    <a:ext cx="460721" cy="336688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Rectángulo 27">
                    <a:extLst>
                      <a:ext uri="{FF2B5EF4-FFF2-40B4-BE49-F238E27FC236}">
                        <a16:creationId xmlns:a16="http://schemas.microsoft.com/office/drawing/2014/main" id="{FE33D9BA-29A7-983B-EE2F-7F6A20F097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0154" y="642691"/>
                    <a:ext cx="460721" cy="33668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6897" r="-123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Conector: angular 28">
                <a:extLst>
                  <a:ext uri="{FF2B5EF4-FFF2-40B4-BE49-F238E27FC236}">
                    <a16:creationId xmlns:a16="http://schemas.microsoft.com/office/drawing/2014/main" id="{04A2B44F-7CDC-739E-F049-DE70AEE99DBC}"/>
                  </a:ext>
                </a:extLst>
              </p:cNvPr>
              <p:cNvCxnSpPr>
                <a:cxnSpLocks/>
                <a:stCxn id="27" idx="3"/>
                <a:endCxn id="26" idx="1"/>
              </p:cNvCxnSpPr>
              <p:nvPr/>
            </p:nvCxnSpPr>
            <p:spPr>
              <a:xfrm>
                <a:off x="701300" y="1286987"/>
                <a:ext cx="197399" cy="1270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D8A234F5-EFCE-DD42-BF5E-6E74E4410C28}"/>
                      </a:ext>
                    </a:extLst>
                  </p:cNvPr>
                  <p:cNvSpPr/>
                  <p:nvPr/>
                </p:nvSpPr>
                <p:spPr>
                  <a:xfrm>
                    <a:off x="1211967" y="2176189"/>
                    <a:ext cx="4957894" cy="556728"/>
                  </a:xfrm>
                  <a:prstGeom prst="rect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+∑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US" sz="12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+∑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D8A234F5-EFCE-DD42-BF5E-6E74E4410C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1967" y="2176189"/>
                    <a:ext cx="4957894" cy="55672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Conector: angular 31">
                <a:extLst>
                  <a:ext uri="{FF2B5EF4-FFF2-40B4-BE49-F238E27FC236}">
                    <a16:creationId xmlns:a16="http://schemas.microsoft.com/office/drawing/2014/main" id="{617B1773-5098-8661-A26B-1B7AE9E2232A}"/>
                  </a:ext>
                </a:extLst>
              </p:cNvPr>
              <p:cNvCxnSpPr>
                <a:cxnSpLocks/>
                <a:stCxn id="100" idx="2"/>
                <a:endCxn id="31" idx="3"/>
              </p:cNvCxnSpPr>
              <p:nvPr/>
            </p:nvCxnSpPr>
            <p:spPr>
              <a:xfrm rot="16200000" flipH="1">
                <a:off x="4275107" y="559798"/>
                <a:ext cx="561478" cy="3228031"/>
              </a:xfrm>
              <a:prstGeom prst="bentConnector4">
                <a:avLst>
                  <a:gd name="adj1" fmla="val 25211"/>
                  <a:gd name="adj2" fmla="val 10685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: angular 33">
                <a:extLst>
                  <a:ext uri="{FF2B5EF4-FFF2-40B4-BE49-F238E27FC236}">
                    <a16:creationId xmlns:a16="http://schemas.microsoft.com/office/drawing/2014/main" id="{7F6CFCC6-5965-2D2A-0FDD-9BBA42C2714E}"/>
                  </a:ext>
                </a:extLst>
              </p:cNvPr>
              <p:cNvCxnSpPr>
                <a:cxnSpLocks/>
                <a:stCxn id="31" idx="1"/>
                <a:endCxn id="26" idx="2"/>
              </p:cNvCxnSpPr>
              <p:nvPr/>
            </p:nvCxnSpPr>
            <p:spPr>
              <a:xfrm rot="10800000" flipH="1">
                <a:off x="1211967" y="1878605"/>
                <a:ext cx="472992" cy="575949"/>
              </a:xfrm>
              <a:prstGeom prst="bentConnector4">
                <a:avLst>
                  <a:gd name="adj1" fmla="val -46760"/>
                  <a:gd name="adj2" fmla="val 7416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ángulo 34">
                    <a:extLst>
                      <a:ext uri="{FF2B5EF4-FFF2-40B4-BE49-F238E27FC236}">
                        <a16:creationId xmlns:a16="http://schemas.microsoft.com/office/drawing/2014/main" id="{92A72E02-66EE-9316-C275-E4064DC13DEE}"/>
                      </a:ext>
                    </a:extLst>
                  </p:cNvPr>
                  <p:cNvSpPr/>
                  <p:nvPr/>
                </p:nvSpPr>
                <p:spPr>
                  <a:xfrm>
                    <a:off x="4037143" y="698197"/>
                    <a:ext cx="1572520" cy="118323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3" name="Rectángulo 152">
                    <a:extLst>
                      <a:ext uri="{FF2B5EF4-FFF2-40B4-BE49-F238E27FC236}">
                        <a16:creationId xmlns:a16="http://schemas.microsoft.com/office/drawing/2014/main" id="{67930596-ECA2-B583-247C-66E49391DB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7143" y="698197"/>
                    <a:ext cx="1572520" cy="11832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Conector: angular 35">
                <a:extLst>
                  <a:ext uri="{FF2B5EF4-FFF2-40B4-BE49-F238E27FC236}">
                    <a16:creationId xmlns:a16="http://schemas.microsoft.com/office/drawing/2014/main" id="{6CC522AB-AF2C-1D83-6463-F5B75F61532C}"/>
                  </a:ext>
                </a:extLst>
              </p:cNvPr>
              <p:cNvCxnSpPr>
                <a:cxnSpLocks/>
                <a:stCxn id="45" idx="2"/>
                <a:endCxn id="31" idx="3"/>
              </p:cNvCxnSpPr>
              <p:nvPr/>
            </p:nvCxnSpPr>
            <p:spPr>
              <a:xfrm rot="16200000" flipH="1">
                <a:off x="5655149" y="1939841"/>
                <a:ext cx="999222" cy="30200"/>
              </a:xfrm>
              <a:prstGeom prst="bentConnector4">
                <a:avLst>
                  <a:gd name="adj1" fmla="val 36071"/>
                  <a:gd name="adj2" fmla="val 1495111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ector: angular 41">
                <a:extLst>
                  <a:ext uri="{FF2B5EF4-FFF2-40B4-BE49-F238E27FC236}">
                    <a16:creationId xmlns:a16="http://schemas.microsoft.com/office/drawing/2014/main" id="{B4DAE194-3728-D7B4-0F80-7B883822EAC2}"/>
                  </a:ext>
                </a:extLst>
              </p:cNvPr>
              <p:cNvCxnSpPr>
                <a:cxnSpLocks/>
                <a:stCxn id="31" idx="1"/>
                <a:endCxn id="35" idx="2"/>
              </p:cNvCxnSpPr>
              <p:nvPr/>
            </p:nvCxnSpPr>
            <p:spPr>
              <a:xfrm rot="10800000" flipH="1">
                <a:off x="1211966" y="1881431"/>
                <a:ext cx="3611436" cy="573122"/>
              </a:xfrm>
              <a:prstGeom prst="bentConnector4">
                <a:avLst>
                  <a:gd name="adj1" fmla="val -6124"/>
                  <a:gd name="adj2" fmla="val 74285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ángulo 42">
                    <a:extLst>
                      <a:ext uri="{FF2B5EF4-FFF2-40B4-BE49-F238E27FC236}">
                        <a16:creationId xmlns:a16="http://schemas.microsoft.com/office/drawing/2014/main" id="{03C9FA66-9580-4F7F-4714-F4F89738DDE5}"/>
                      </a:ext>
                    </a:extLst>
                  </p:cNvPr>
                  <p:cNvSpPr/>
                  <p:nvPr/>
                </p:nvSpPr>
                <p:spPr>
                  <a:xfrm>
                    <a:off x="2594650" y="1116280"/>
                    <a:ext cx="653231" cy="336688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Rectángulo 42">
                    <a:extLst>
                      <a:ext uri="{FF2B5EF4-FFF2-40B4-BE49-F238E27FC236}">
                        <a16:creationId xmlns:a16="http://schemas.microsoft.com/office/drawing/2014/main" id="{03C9FA66-9580-4F7F-4714-F4F89738DD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4650" y="1116280"/>
                    <a:ext cx="653231" cy="33668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754" t="-5085" b="-169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Conector recto de flecha 43">
                <a:extLst>
                  <a:ext uri="{FF2B5EF4-FFF2-40B4-BE49-F238E27FC236}">
                    <a16:creationId xmlns:a16="http://schemas.microsoft.com/office/drawing/2014/main" id="{36250F5A-EF90-54FE-ECF7-10530E02C936}"/>
                  </a:ext>
                </a:extLst>
              </p:cNvPr>
              <p:cNvCxnSpPr>
                <a:cxnSpLocks/>
                <a:stCxn id="35" idx="3"/>
                <a:endCxn id="45" idx="1"/>
              </p:cNvCxnSpPr>
              <p:nvPr/>
            </p:nvCxnSpPr>
            <p:spPr>
              <a:xfrm flipV="1">
                <a:off x="5609663" y="1286987"/>
                <a:ext cx="299637" cy="2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ángulo 44">
                    <a:extLst>
                      <a:ext uri="{FF2B5EF4-FFF2-40B4-BE49-F238E27FC236}">
                        <a16:creationId xmlns:a16="http://schemas.microsoft.com/office/drawing/2014/main" id="{8897F060-5509-E6EE-3BD6-0C42F55BE536}"/>
                      </a:ext>
                    </a:extLst>
                  </p:cNvPr>
                  <p:cNvSpPr/>
                  <p:nvPr/>
                </p:nvSpPr>
                <p:spPr>
                  <a:xfrm>
                    <a:off x="5909300" y="1118643"/>
                    <a:ext cx="460721" cy="336688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8" name="Rectángulo 157">
                    <a:extLst>
                      <a:ext uri="{FF2B5EF4-FFF2-40B4-BE49-F238E27FC236}">
                        <a16:creationId xmlns:a16="http://schemas.microsoft.com/office/drawing/2014/main" id="{B2A9751D-4220-5EED-944D-FEFA915A45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9300" y="1118643"/>
                    <a:ext cx="460721" cy="33668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66" t="-10345" r="-3797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ángulo 45">
                    <a:extLst>
                      <a:ext uri="{FF2B5EF4-FFF2-40B4-BE49-F238E27FC236}">
                        <a16:creationId xmlns:a16="http://schemas.microsoft.com/office/drawing/2014/main" id="{7D788125-45A2-C9B6-AACB-7F9BBD9F94DD}"/>
                      </a:ext>
                    </a:extLst>
                  </p:cNvPr>
                  <p:cNvSpPr/>
                  <p:nvPr/>
                </p:nvSpPr>
                <p:spPr>
                  <a:xfrm>
                    <a:off x="457361" y="1934544"/>
                    <a:ext cx="460721" cy="336688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Rectángulo 45">
                    <a:extLst>
                      <a:ext uri="{FF2B5EF4-FFF2-40B4-BE49-F238E27FC236}">
                        <a16:creationId xmlns:a16="http://schemas.microsoft.com/office/drawing/2014/main" id="{7D788125-45A2-C9B6-AACB-7F9BBD9F94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61" y="1934544"/>
                    <a:ext cx="460721" cy="33668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15517" r="-160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Conector: angular 46">
                <a:extLst>
                  <a:ext uri="{FF2B5EF4-FFF2-40B4-BE49-F238E27FC236}">
                    <a16:creationId xmlns:a16="http://schemas.microsoft.com/office/drawing/2014/main" id="{07D4F16C-697A-834C-47BF-A855C2EED61A}"/>
                  </a:ext>
                </a:extLst>
              </p:cNvPr>
              <p:cNvCxnSpPr>
                <a:cxnSpLocks/>
                <a:endCxn id="31" idx="3"/>
              </p:cNvCxnSpPr>
              <p:nvPr/>
            </p:nvCxnSpPr>
            <p:spPr>
              <a:xfrm>
                <a:off x="918082" y="2090721"/>
                <a:ext cx="5251779" cy="363832"/>
              </a:xfrm>
              <a:prstGeom prst="bentConnector3">
                <a:avLst>
                  <a:gd name="adj1" fmla="val 104211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onector: angular 47">
                <a:extLst>
                  <a:ext uri="{FF2B5EF4-FFF2-40B4-BE49-F238E27FC236}">
                    <a16:creationId xmlns:a16="http://schemas.microsoft.com/office/drawing/2014/main" id="{53BD8A0E-37BA-E4C0-6AF5-24D5EB9A5125}"/>
                  </a:ext>
                </a:extLst>
              </p:cNvPr>
              <p:cNvCxnSpPr>
                <a:cxnSpLocks/>
                <a:stCxn id="31" idx="1"/>
                <a:endCxn id="46" idx="2"/>
              </p:cNvCxnSpPr>
              <p:nvPr/>
            </p:nvCxnSpPr>
            <p:spPr>
              <a:xfrm rot="10800000">
                <a:off x="687723" y="2271233"/>
                <a:ext cx="524244" cy="18332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ángulo 48">
                    <a:extLst>
                      <a:ext uri="{FF2B5EF4-FFF2-40B4-BE49-F238E27FC236}">
                        <a16:creationId xmlns:a16="http://schemas.microsoft.com/office/drawing/2014/main" id="{1AEC549D-09B6-03A6-41DE-FAA0220F2C82}"/>
                      </a:ext>
                    </a:extLst>
                  </p:cNvPr>
                  <p:cNvSpPr/>
                  <p:nvPr/>
                </p:nvSpPr>
                <p:spPr>
                  <a:xfrm>
                    <a:off x="3408790" y="1117172"/>
                    <a:ext cx="443451" cy="336688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Rectángulo 48">
                    <a:extLst>
                      <a:ext uri="{FF2B5EF4-FFF2-40B4-BE49-F238E27FC236}">
                        <a16:creationId xmlns:a16="http://schemas.microsoft.com/office/drawing/2014/main" id="{1AEC549D-09B6-03A6-41DE-FAA0220F2C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8790" y="1117172"/>
                    <a:ext cx="443451" cy="33668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t="-13793" r="-151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ángulo 49">
                    <a:extLst>
                      <a:ext uri="{FF2B5EF4-FFF2-40B4-BE49-F238E27FC236}">
                        <a16:creationId xmlns:a16="http://schemas.microsoft.com/office/drawing/2014/main" id="{DBACA6F5-70F6-5B41-5A61-20AC4078101F}"/>
                      </a:ext>
                    </a:extLst>
                  </p:cNvPr>
                  <p:cNvSpPr/>
                  <p:nvPr/>
                </p:nvSpPr>
                <p:spPr>
                  <a:xfrm>
                    <a:off x="2609071" y="641987"/>
                    <a:ext cx="653231" cy="336688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Rectángulo 49">
                    <a:extLst>
                      <a:ext uri="{FF2B5EF4-FFF2-40B4-BE49-F238E27FC236}">
                        <a16:creationId xmlns:a16="http://schemas.microsoft.com/office/drawing/2014/main" id="{DBACA6F5-70F6-5B41-5A61-20AC40781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9071" y="641987"/>
                    <a:ext cx="653231" cy="33668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4386" t="-6897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8" name="Conector recto de flecha 97">
              <a:extLst>
                <a:ext uri="{FF2B5EF4-FFF2-40B4-BE49-F238E27FC236}">
                  <a16:creationId xmlns:a16="http://schemas.microsoft.com/office/drawing/2014/main" id="{2EF9FA24-C5CF-C40F-F0DA-A01D655AE65E}"/>
                </a:ext>
              </a:extLst>
            </p:cNvPr>
            <p:cNvCxnSpPr>
              <a:cxnSpLocks/>
            </p:cNvCxnSpPr>
            <p:nvPr/>
          </p:nvCxnSpPr>
          <p:spPr>
            <a:xfrm>
              <a:off x="2977627" y="1539908"/>
              <a:ext cx="1615018" cy="104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ángulo 98">
                  <a:extLst>
                    <a:ext uri="{FF2B5EF4-FFF2-40B4-BE49-F238E27FC236}">
                      <a16:creationId xmlns:a16="http://schemas.microsoft.com/office/drawing/2014/main" id="{334625BC-CA35-A09B-7B0E-C52A188B2C52}"/>
                    </a:ext>
                  </a:extLst>
                </p:cNvPr>
                <p:cNvSpPr/>
                <p:nvPr/>
              </p:nvSpPr>
              <p:spPr>
                <a:xfrm>
                  <a:off x="3938097" y="1381880"/>
                  <a:ext cx="476199" cy="33668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Rectángulo 98">
                  <a:extLst>
                    <a:ext uri="{FF2B5EF4-FFF2-40B4-BE49-F238E27FC236}">
                      <a16:creationId xmlns:a16="http://schemas.microsoft.com/office/drawing/2014/main" id="{334625BC-CA35-A09B-7B0E-C52A188B2C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097" y="1381880"/>
                  <a:ext cx="476199" cy="336688"/>
                </a:xfrm>
                <a:prstGeom prst="rect">
                  <a:avLst/>
                </a:prstGeom>
                <a:blipFill>
                  <a:blip r:embed="rId18"/>
                  <a:stretch>
                    <a:fillRect t="-12069" r="-197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ángulo 99">
                  <a:extLst>
                    <a:ext uri="{FF2B5EF4-FFF2-40B4-BE49-F238E27FC236}">
                      <a16:creationId xmlns:a16="http://schemas.microsoft.com/office/drawing/2014/main" id="{1941E609-CC91-3565-D3B9-4B3665B3FE96}"/>
                    </a:ext>
                  </a:extLst>
                </p:cNvPr>
                <p:cNvSpPr/>
                <p:nvPr/>
              </p:nvSpPr>
              <p:spPr>
                <a:xfrm>
                  <a:off x="3120438" y="1381176"/>
                  <a:ext cx="675176" cy="33668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Rectángulo 99">
                  <a:extLst>
                    <a:ext uri="{FF2B5EF4-FFF2-40B4-BE49-F238E27FC236}">
                      <a16:creationId xmlns:a16="http://schemas.microsoft.com/office/drawing/2014/main" id="{1941E609-CC91-3565-D3B9-4B3665B3FE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0438" y="1381176"/>
                  <a:ext cx="675176" cy="336688"/>
                </a:xfrm>
                <a:prstGeom prst="rect">
                  <a:avLst/>
                </a:prstGeom>
                <a:blipFill>
                  <a:blip r:embed="rId19"/>
                  <a:stretch>
                    <a:fillRect l="-4386" t="-6897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5588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F7B04A7-28B4-CD28-EB1B-73841137E81B}"/>
              </a:ext>
            </a:extLst>
          </p:cNvPr>
          <p:cNvSpPr/>
          <p:nvPr/>
        </p:nvSpPr>
        <p:spPr>
          <a:xfrm>
            <a:off x="0" y="0"/>
            <a:ext cx="4691641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RESUME (24/10/2024)</a:t>
            </a:r>
          </a:p>
        </p:txBody>
      </p:sp>
      <p:graphicFrame>
        <p:nvGraphicFramePr>
          <p:cNvPr id="2" name="Marcador de contenido 2">
            <a:extLst>
              <a:ext uri="{FF2B5EF4-FFF2-40B4-BE49-F238E27FC236}">
                <a16:creationId xmlns:a16="http://schemas.microsoft.com/office/drawing/2014/main" id="{B0595529-6298-7C29-ED45-34FCCE69F6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4423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8E022BE7-FFDE-4EC4-CCBF-732C3A92C65F}"/>
              </a:ext>
            </a:extLst>
          </p:cNvPr>
          <p:cNvSpPr/>
          <p:nvPr/>
        </p:nvSpPr>
        <p:spPr>
          <a:xfrm>
            <a:off x="2150767" y="3408603"/>
            <a:ext cx="7499797" cy="242122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BDD6ED8-AC25-30BD-00AD-4B5EE8A290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17981" y="3502520"/>
            <a:ext cx="2119039" cy="209147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B526F16-24F2-4B81-BCF1-568FB7541D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0889" y="4256407"/>
            <a:ext cx="1806468" cy="741680"/>
          </a:xfrm>
          <a:prstGeom prst="rect">
            <a:avLst/>
          </a:prstGeom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FDA82EF1-614A-DC74-6A96-FF24858B0F66}"/>
              </a:ext>
            </a:extLst>
          </p:cNvPr>
          <p:cNvGrpSpPr/>
          <p:nvPr/>
        </p:nvGrpSpPr>
        <p:grpSpPr>
          <a:xfrm>
            <a:off x="2386944" y="893619"/>
            <a:ext cx="2944969" cy="2232338"/>
            <a:chOff x="4446838" y="335323"/>
            <a:chExt cx="2944969" cy="2232338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2713B214-03FE-FD6B-AE52-243FD9B5478A}"/>
                </a:ext>
              </a:extLst>
            </p:cNvPr>
            <p:cNvSpPr/>
            <p:nvPr/>
          </p:nvSpPr>
          <p:spPr>
            <a:xfrm>
              <a:off x="4446838" y="335323"/>
              <a:ext cx="2944969" cy="223233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endParaRPr lang="en-US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8BF2CCB-073C-8E7B-FF68-A84421E97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929530" y="965000"/>
              <a:ext cx="1897411" cy="734997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8D10C966-BEF8-4930-BBD6-7D99EDF98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72224" y="1690688"/>
              <a:ext cx="2412024" cy="745609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304AD74-206D-02B7-9E82-D3506681F0DF}"/>
                </a:ext>
              </a:extLst>
            </p:cNvPr>
            <p:cNvSpPr txBox="1"/>
            <p:nvPr/>
          </p:nvSpPr>
          <p:spPr>
            <a:xfrm>
              <a:off x="4845598" y="475742"/>
              <a:ext cx="2147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approximation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D495795-AA3F-E37E-B588-922FC5C6CC3D}"/>
              </a:ext>
            </a:extLst>
          </p:cNvPr>
          <p:cNvGrpSpPr/>
          <p:nvPr/>
        </p:nvGrpSpPr>
        <p:grpSpPr>
          <a:xfrm>
            <a:off x="6605017" y="893619"/>
            <a:ext cx="2944969" cy="2232338"/>
            <a:chOff x="8055476" y="397570"/>
            <a:chExt cx="2944969" cy="2232338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2121E85-2068-185B-BC5A-176D71CD8A20}"/>
                </a:ext>
              </a:extLst>
            </p:cNvPr>
            <p:cNvSpPr/>
            <p:nvPr/>
          </p:nvSpPr>
          <p:spPr>
            <a:xfrm>
              <a:off x="8055476" y="397570"/>
              <a:ext cx="2944969" cy="223233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endParaRPr lang="en-US" dirty="0"/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B5DBD6B-8C68-AE16-4C33-0E9F3742D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34774" y="1044297"/>
              <a:ext cx="2408697" cy="1435894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8008E163-C777-969C-FA9B-127D72E37C66}"/>
                </a:ext>
              </a:extLst>
            </p:cNvPr>
            <p:cNvSpPr txBox="1"/>
            <p:nvPr/>
          </p:nvSpPr>
          <p:spPr>
            <a:xfrm>
              <a:off x="8454236" y="537989"/>
              <a:ext cx="2355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Kinetic approximation</a:t>
              </a: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561E850-8FA9-4708-1427-80706AF07412}"/>
              </a:ext>
            </a:extLst>
          </p:cNvPr>
          <p:cNvSpPr txBox="1"/>
          <p:nvPr/>
        </p:nvSpPr>
        <p:spPr>
          <a:xfrm>
            <a:off x="5262214" y="3502520"/>
            <a:ext cx="134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465022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 48">
            <a:extLst>
              <a:ext uri="{FF2B5EF4-FFF2-40B4-BE49-F238E27FC236}">
                <a16:creationId xmlns:a16="http://schemas.microsoft.com/office/drawing/2014/main" id="{E23D9153-6CE2-E21D-2DB9-5249BB3E4688}"/>
              </a:ext>
            </a:extLst>
          </p:cNvPr>
          <p:cNvSpPr/>
          <p:nvPr/>
        </p:nvSpPr>
        <p:spPr>
          <a:xfrm>
            <a:off x="6699903" y="4627808"/>
            <a:ext cx="5413846" cy="2215252"/>
          </a:xfrm>
          <a:prstGeom prst="rect">
            <a:avLst/>
          </a:prstGeom>
          <a:solidFill>
            <a:schemeClr val="tx2">
              <a:lumMod val="25000"/>
              <a:lumOff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59260B23-4FBB-A7BF-E7C4-7F10ECC43414}"/>
              </a:ext>
            </a:extLst>
          </p:cNvPr>
          <p:cNvSpPr/>
          <p:nvPr/>
        </p:nvSpPr>
        <p:spPr>
          <a:xfrm>
            <a:off x="6699903" y="2345151"/>
            <a:ext cx="5413846" cy="229617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D1CF50E-B943-B433-69EA-2BA3A088693F}"/>
              </a:ext>
            </a:extLst>
          </p:cNvPr>
          <p:cNvSpPr/>
          <p:nvPr/>
        </p:nvSpPr>
        <p:spPr>
          <a:xfrm>
            <a:off x="6699903" y="14941"/>
            <a:ext cx="5413846" cy="23358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CAFA71-9873-CE50-CE4E-DA3CCF1C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0" y="-268989"/>
            <a:ext cx="6558566" cy="1325563"/>
          </a:xfrm>
        </p:spPr>
        <p:txBody>
          <a:bodyPr/>
          <a:lstStyle/>
          <a:p>
            <a:r>
              <a:rPr lang="en-US" dirty="0"/>
              <a:t>r(t)P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B1124C7-0A00-303F-D1CE-B2F85A1FC6B7}"/>
              </a:ext>
            </a:extLst>
          </p:cNvPr>
          <p:cNvGrpSpPr/>
          <p:nvPr/>
        </p:nvGrpSpPr>
        <p:grpSpPr>
          <a:xfrm>
            <a:off x="3503249" y="3761244"/>
            <a:ext cx="2993273" cy="1911574"/>
            <a:chOff x="3673900" y="1648921"/>
            <a:chExt cx="2993273" cy="1911574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2B5D2369-E25F-380F-D581-E352A88CD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3900" y="1648921"/>
              <a:ext cx="2993273" cy="1911574"/>
            </a:xfrm>
            <a:prstGeom prst="rect">
              <a:avLst/>
            </a:prstGeom>
          </p:spPr>
        </p:pic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99CE9DB-7A3C-D711-C08C-8E91402716E6}"/>
                </a:ext>
              </a:extLst>
            </p:cNvPr>
            <p:cNvSpPr/>
            <p:nvPr/>
          </p:nvSpPr>
          <p:spPr>
            <a:xfrm>
              <a:off x="5775874" y="3090890"/>
              <a:ext cx="183735" cy="166643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4237A61-86B1-9B1C-F4D3-29D37B93E7FD}"/>
                </a:ext>
              </a:extLst>
            </p:cNvPr>
            <p:cNvSpPr/>
            <p:nvPr/>
          </p:nvSpPr>
          <p:spPr>
            <a:xfrm>
              <a:off x="4619051" y="1874683"/>
              <a:ext cx="183735" cy="16664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6E121686-AC52-B988-3B4D-1B8392189220}"/>
                </a:ext>
              </a:extLst>
            </p:cNvPr>
            <p:cNvSpPr/>
            <p:nvPr/>
          </p:nvSpPr>
          <p:spPr>
            <a:xfrm>
              <a:off x="5147987" y="2549190"/>
              <a:ext cx="183735" cy="166643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745B1E6-2BE0-0A61-DD58-09130E65AE33}"/>
              </a:ext>
            </a:extLst>
          </p:cNvPr>
          <p:cNvGrpSpPr/>
          <p:nvPr/>
        </p:nvGrpSpPr>
        <p:grpSpPr>
          <a:xfrm>
            <a:off x="161028" y="3683447"/>
            <a:ext cx="3360694" cy="2067167"/>
            <a:chOff x="469006" y="1571125"/>
            <a:chExt cx="3360694" cy="2067167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FC9C3B32-34F4-6AAD-B8FF-9F9B3BAC0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006" y="1571125"/>
              <a:ext cx="3360694" cy="2067167"/>
            </a:xfrm>
            <a:prstGeom prst="rect">
              <a:avLst/>
            </a:prstGeom>
          </p:spPr>
        </p:pic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DAB5F175-B69A-8B88-5800-F71DE1A041A4}"/>
                </a:ext>
              </a:extLst>
            </p:cNvPr>
            <p:cNvSpPr/>
            <p:nvPr/>
          </p:nvSpPr>
          <p:spPr>
            <a:xfrm>
              <a:off x="2807293" y="3208946"/>
              <a:ext cx="183735" cy="166643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B83ACB4-939A-994B-664F-DBB34F9520EC}"/>
                </a:ext>
              </a:extLst>
            </p:cNvPr>
            <p:cNvSpPr/>
            <p:nvPr/>
          </p:nvSpPr>
          <p:spPr>
            <a:xfrm>
              <a:off x="1543991" y="2841898"/>
              <a:ext cx="183735" cy="16664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B0EBBBC-C65C-70CB-72C9-C5D250C4C4D7}"/>
                </a:ext>
              </a:extLst>
            </p:cNvPr>
            <p:cNvSpPr/>
            <p:nvPr/>
          </p:nvSpPr>
          <p:spPr>
            <a:xfrm>
              <a:off x="2149353" y="2939294"/>
              <a:ext cx="183735" cy="166643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Imagen 27">
            <a:extLst>
              <a:ext uri="{FF2B5EF4-FFF2-40B4-BE49-F238E27FC236}">
                <a16:creationId xmlns:a16="http://schemas.microsoft.com/office/drawing/2014/main" id="{7FDCAD4C-66FA-B3C4-07A9-BF147A562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227" y="86423"/>
            <a:ext cx="2404262" cy="158268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F752A6BA-75A3-AEEB-C348-4A601B5F3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1485" y="73965"/>
            <a:ext cx="2419383" cy="158268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D1ED260-D47E-94E0-AB2E-017B034629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045" y="1713780"/>
            <a:ext cx="5306704" cy="466385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8E82DC9C-9B8D-6107-F65A-8CA701A90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1983" y="2516474"/>
            <a:ext cx="2478385" cy="162127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2EC56723-D70D-D240-FFCE-ECF6954B24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1104" y="2511375"/>
            <a:ext cx="2478385" cy="163147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DDE729D7-AE6B-6BE7-AB62-711D34E270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7564" y="4227903"/>
            <a:ext cx="3143849" cy="260046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32FBE539-958C-96D4-46BF-2278E03059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5341" y="4730898"/>
            <a:ext cx="2478385" cy="1621277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5940D1B5-D966-CD3E-0E71-9991EF040F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7045" y="4681013"/>
            <a:ext cx="2478385" cy="1631473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EF252BAC-1F82-5A1F-EA79-0EB2913682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99903" y="6352175"/>
            <a:ext cx="5303978" cy="281984"/>
          </a:xfrm>
          <a:prstGeom prst="rect">
            <a:avLst/>
          </a:prstGeom>
        </p:spPr>
      </p:pic>
      <p:grpSp>
        <p:nvGrpSpPr>
          <p:cNvPr id="84" name="Grupo 83">
            <a:extLst>
              <a:ext uri="{FF2B5EF4-FFF2-40B4-BE49-F238E27FC236}">
                <a16:creationId xmlns:a16="http://schemas.microsoft.com/office/drawing/2014/main" id="{5F2B636A-F4C0-1A47-77EF-4EA0435D6546}"/>
              </a:ext>
            </a:extLst>
          </p:cNvPr>
          <p:cNvGrpSpPr/>
          <p:nvPr/>
        </p:nvGrpSpPr>
        <p:grpSpPr>
          <a:xfrm>
            <a:off x="1032629" y="1075112"/>
            <a:ext cx="3691318" cy="2037547"/>
            <a:chOff x="198279" y="1069124"/>
            <a:chExt cx="3691318" cy="2037547"/>
          </a:xfrm>
        </p:grpSpPr>
        <p:cxnSp>
          <p:nvCxnSpPr>
            <p:cNvPr id="78" name="Conector: angular 77">
              <a:extLst>
                <a:ext uri="{FF2B5EF4-FFF2-40B4-BE49-F238E27FC236}">
                  <a16:creationId xmlns:a16="http://schemas.microsoft.com/office/drawing/2014/main" id="{56FB5FD4-F8D4-7026-B122-7AC6F6AC307C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2499315" y="1931831"/>
              <a:ext cx="1258952" cy="896476"/>
            </a:xfrm>
            <a:prstGeom prst="bentConnector3">
              <a:avLst>
                <a:gd name="adj1" fmla="val 11815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: angular 78">
              <a:extLst>
                <a:ext uri="{FF2B5EF4-FFF2-40B4-BE49-F238E27FC236}">
                  <a16:creationId xmlns:a16="http://schemas.microsoft.com/office/drawing/2014/main" id="{2FDED1A6-A02F-8FEA-89BF-F54988E3DBF2}"/>
                </a:ext>
              </a:extLst>
            </p:cNvPr>
            <p:cNvCxnSpPr>
              <a:cxnSpLocks/>
              <a:endCxn id="61" idx="3"/>
            </p:cNvCxnSpPr>
            <p:nvPr/>
          </p:nvCxnSpPr>
          <p:spPr>
            <a:xfrm rot="16200000" flipH="1">
              <a:off x="2390852" y="1460892"/>
              <a:ext cx="1475878" cy="1258952"/>
            </a:xfrm>
            <a:prstGeom prst="bentConnector4">
              <a:avLst>
                <a:gd name="adj1" fmla="val 2175"/>
                <a:gd name="adj2" fmla="val 11815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022FE776-588F-2207-89EA-824B9C188306}"/>
                </a:ext>
              </a:extLst>
            </p:cNvPr>
            <p:cNvGrpSpPr/>
            <p:nvPr/>
          </p:nvGrpSpPr>
          <p:grpSpPr>
            <a:xfrm>
              <a:off x="198279" y="1069124"/>
              <a:ext cx="3691318" cy="2037547"/>
              <a:chOff x="240579" y="695370"/>
              <a:chExt cx="3571343" cy="20375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ángulo 56">
                    <a:extLst>
                      <a:ext uri="{FF2B5EF4-FFF2-40B4-BE49-F238E27FC236}">
                        <a16:creationId xmlns:a16="http://schemas.microsoft.com/office/drawing/2014/main" id="{8598391B-F65C-358F-B45E-32B7A2061525}"/>
                      </a:ext>
                    </a:extLst>
                  </p:cNvPr>
                  <p:cNvSpPr/>
                  <p:nvPr/>
                </p:nvSpPr>
                <p:spPr>
                  <a:xfrm>
                    <a:off x="898699" y="695370"/>
                    <a:ext cx="1572520" cy="11832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6" name="Rectángulo 145">
                    <a:extLst>
                      <a:ext uri="{FF2B5EF4-FFF2-40B4-BE49-F238E27FC236}">
                        <a16:creationId xmlns:a16="http://schemas.microsoft.com/office/drawing/2014/main" id="{48423586-51F0-5738-D5F6-604970D830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699" y="695370"/>
                    <a:ext cx="1572520" cy="118323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AA1E69E6-F576-9F7F-5D64-6698CFA1452E}"/>
                  </a:ext>
                </a:extLst>
              </p:cNvPr>
              <p:cNvSpPr/>
              <p:nvPr/>
            </p:nvSpPr>
            <p:spPr>
              <a:xfrm>
                <a:off x="240579" y="1114537"/>
                <a:ext cx="460721" cy="34490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Rectángulo 58">
                    <a:extLst>
                      <a:ext uri="{FF2B5EF4-FFF2-40B4-BE49-F238E27FC236}">
                        <a16:creationId xmlns:a16="http://schemas.microsoft.com/office/drawing/2014/main" id="{B7702C96-4125-F321-884F-766D8EBE4D18}"/>
                      </a:ext>
                    </a:extLst>
                  </p:cNvPr>
                  <p:cNvSpPr/>
                  <p:nvPr/>
                </p:nvSpPr>
                <p:spPr>
                  <a:xfrm>
                    <a:off x="3351201" y="831769"/>
                    <a:ext cx="460721" cy="336688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9" name="Rectángulo 58">
                    <a:extLst>
                      <a:ext uri="{FF2B5EF4-FFF2-40B4-BE49-F238E27FC236}">
                        <a16:creationId xmlns:a16="http://schemas.microsoft.com/office/drawing/2014/main" id="{B7702C96-4125-F321-884F-766D8EBE4D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1201" y="831769"/>
                    <a:ext cx="460721" cy="33668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6897" r="-123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Conector: angular 59">
                <a:extLst>
                  <a:ext uri="{FF2B5EF4-FFF2-40B4-BE49-F238E27FC236}">
                    <a16:creationId xmlns:a16="http://schemas.microsoft.com/office/drawing/2014/main" id="{294629C8-5133-19F7-02D4-5466E6A9FDF0}"/>
                  </a:ext>
                </a:extLst>
              </p:cNvPr>
              <p:cNvCxnSpPr>
                <a:cxnSpLocks/>
                <a:stCxn id="58" idx="3"/>
                <a:endCxn id="57" idx="1"/>
              </p:cNvCxnSpPr>
              <p:nvPr/>
            </p:nvCxnSpPr>
            <p:spPr>
              <a:xfrm>
                <a:off x="701300" y="1286987"/>
                <a:ext cx="197399" cy="1270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Rectángulo 60">
                    <a:extLst>
                      <a:ext uri="{FF2B5EF4-FFF2-40B4-BE49-F238E27FC236}">
                        <a16:creationId xmlns:a16="http://schemas.microsoft.com/office/drawing/2014/main" id="{6C9FD164-0127-CE76-F731-A7686F6859BE}"/>
                      </a:ext>
                    </a:extLst>
                  </p:cNvPr>
                  <p:cNvSpPr/>
                  <p:nvPr/>
                </p:nvSpPr>
                <p:spPr>
                  <a:xfrm>
                    <a:off x="1211967" y="2176189"/>
                    <a:ext cx="2472893" cy="556728"/>
                  </a:xfrm>
                  <a:prstGeom prst="rect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+∑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61" name="Rectángulo 60">
                    <a:extLst>
                      <a:ext uri="{FF2B5EF4-FFF2-40B4-BE49-F238E27FC236}">
                        <a16:creationId xmlns:a16="http://schemas.microsoft.com/office/drawing/2014/main" id="{6C9FD164-0127-CE76-F731-A7686F6859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1967" y="2176189"/>
                    <a:ext cx="2472893" cy="55672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Conector: angular 62">
                <a:extLst>
                  <a:ext uri="{FF2B5EF4-FFF2-40B4-BE49-F238E27FC236}">
                    <a16:creationId xmlns:a16="http://schemas.microsoft.com/office/drawing/2014/main" id="{029FAF9A-A621-386C-BEDE-AF9C9544933C}"/>
                  </a:ext>
                </a:extLst>
              </p:cNvPr>
              <p:cNvCxnSpPr>
                <a:cxnSpLocks/>
                <a:stCxn id="61" idx="1"/>
                <a:endCxn id="57" idx="2"/>
              </p:cNvCxnSpPr>
              <p:nvPr/>
            </p:nvCxnSpPr>
            <p:spPr>
              <a:xfrm rot="10800000" flipH="1">
                <a:off x="1211967" y="1878605"/>
                <a:ext cx="472992" cy="575949"/>
              </a:xfrm>
              <a:prstGeom prst="bentConnector4">
                <a:avLst>
                  <a:gd name="adj1" fmla="val -46760"/>
                  <a:gd name="adj2" fmla="val 7416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Rectángulo 73">
                    <a:extLst>
                      <a:ext uri="{FF2B5EF4-FFF2-40B4-BE49-F238E27FC236}">
                        <a16:creationId xmlns:a16="http://schemas.microsoft.com/office/drawing/2014/main" id="{CA97B767-3D59-D7A7-080A-6DDB2168FFDB}"/>
                      </a:ext>
                    </a:extLst>
                  </p:cNvPr>
                  <p:cNvSpPr/>
                  <p:nvPr/>
                </p:nvSpPr>
                <p:spPr>
                  <a:xfrm>
                    <a:off x="2598281" y="820998"/>
                    <a:ext cx="653231" cy="336688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4" name="Rectángulo 73">
                    <a:extLst>
                      <a:ext uri="{FF2B5EF4-FFF2-40B4-BE49-F238E27FC236}">
                        <a16:creationId xmlns:a16="http://schemas.microsoft.com/office/drawing/2014/main" id="{CA97B767-3D59-D7A7-080A-6DDB2168FF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8281" y="820998"/>
                    <a:ext cx="653231" cy="33668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509" t="-6897" r="-877" b="-189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Rectángulo 66">
                    <a:extLst>
                      <a:ext uri="{FF2B5EF4-FFF2-40B4-BE49-F238E27FC236}">
                        <a16:creationId xmlns:a16="http://schemas.microsoft.com/office/drawing/2014/main" id="{92E98267-EBF1-7AD4-6026-4BBF7686747B}"/>
                      </a:ext>
                    </a:extLst>
                  </p:cNvPr>
                  <p:cNvSpPr/>
                  <p:nvPr/>
                </p:nvSpPr>
                <p:spPr>
                  <a:xfrm>
                    <a:off x="2609071" y="1374455"/>
                    <a:ext cx="653231" cy="336688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7" name="Rectángulo 66">
                    <a:extLst>
                      <a:ext uri="{FF2B5EF4-FFF2-40B4-BE49-F238E27FC236}">
                        <a16:creationId xmlns:a16="http://schemas.microsoft.com/office/drawing/2014/main" id="{92E98267-EBF1-7AD4-6026-4BBF768674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9071" y="1374455"/>
                    <a:ext cx="653231" cy="33668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754" t="-6897" b="-189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Rectángulo 72">
                    <a:extLst>
                      <a:ext uri="{FF2B5EF4-FFF2-40B4-BE49-F238E27FC236}">
                        <a16:creationId xmlns:a16="http://schemas.microsoft.com/office/drawing/2014/main" id="{2F0C77D0-75D9-56B4-4B98-312087D1AD64}"/>
                      </a:ext>
                    </a:extLst>
                  </p:cNvPr>
                  <p:cNvSpPr/>
                  <p:nvPr/>
                </p:nvSpPr>
                <p:spPr>
                  <a:xfrm>
                    <a:off x="3349987" y="1368652"/>
                    <a:ext cx="443451" cy="336688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3" name="Rectángulo 72">
                    <a:extLst>
                      <a:ext uri="{FF2B5EF4-FFF2-40B4-BE49-F238E27FC236}">
                        <a16:creationId xmlns:a16="http://schemas.microsoft.com/office/drawing/2014/main" id="{2F0C77D0-75D9-56B4-4B98-312087D1AD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9987" y="1368652"/>
                    <a:ext cx="443451" cy="33668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t="-10345" r="-2692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34981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 48">
            <a:extLst>
              <a:ext uri="{FF2B5EF4-FFF2-40B4-BE49-F238E27FC236}">
                <a16:creationId xmlns:a16="http://schemas.microsoft.com/office/drawing/2014/main" id="{E23D9153-6CE2-E21D-2DB9-5249BB3E4688}"/>
              </a:ext>
            </a:extLst>
          </p:cNvPr>
          <p:cNvSpPr/>
          <p:nvPr/>
        </p:nvSpPr>
        <p:spPr>
          <a:xfrm>
            <a:off x="6699903" y="4627808"/>
            <a:ext cx="5413846" cy="2215252"/>
          </a:xfrm>
          <a:prstGeom prst="rect">
            <a:avLst/>
          </a:prstGeom>
          <a:solidFill>
            <a:schemeClr val="tx2">
              <a:lumMod val="25000"/>
              <a:lumOff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59260B23-4FBB-A7BF-E7C4-7F10ECC43414}"/>
              </a:ext>
            </a:extLst>
          </p:cNvPr>
          <p:cNvSpPr/>
          <p:nvPr/>
        </p:nvSpPr>
        <p:spPr>
          <a:xfrm>
            <a:off x="6699903" y="2345151"/>
            <a:ext cx="5413846" cy="229617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D1CF50E-B943-B433-69EA-2BA3A088693F}"/>
              </a:ext>
            </a:extLst>
          </p:cNvPr>
          <p:cNvSpPr/>
          <p:nvPr/>
        </p:nvSpPr>
        <p:spPr>
          <a:xfrm>
            <a:off x="6699903" y="14941"/>
            <a:ext cx="5413846" cy="23358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CAFA71-9873-CE50-CE4E-DA3CCF1C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43" y="-124986"/>
            <a:ext cx="6558566" cy="1325563"/>
          </a:xfrm>
        </p:spPr>
        <p:txBody>
          <a:bodyPr/>
          <a:lstStyle/>
          <a:p>
            <a:r>
              <a:rPr lang="en-US" dirty="0" err="1"/>
              <a:t>rP</a:t>
            </a:r>
            <a:r>
              <a:rPr lang="en-US" dirty="0"/>
              <a:t>-k(t)P**2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B1124C7-0A00-303F-D1CE-B2F85A1FC6B7}"/>
              </a:ext>
            </a:extLst>
          </p:cNvPr>
          <p:cNvGrpSpPr/>
          <p:nvPr/>
        </p:nvGrpSpPr>
        <p:grpSpPr>
          <a:xfrm>
            <a:off x="3503249" y="2486223"/>
            <a:ext cx="2993273" cy="1911574"/>
            <a:chOff x="3673900" y="1648921"/>
            <a:chExt cx="2993273" cy="1911574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2B5D2369-E25F-380F-D581-E352A88CD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3900" y="1648921"/>
              <a:ext cx="2993273" cy="1911574"/>
            </a:xfrm>
            <a:prstGeom prst="rect">
              <a:avLst/>
            </a:prstGeom>
          </p:spPr>
        </p:pic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99CE9DB-7A3C-D711-C08C-8E91402716E6}"/>
                </a:ext>
              </a:extLst>
            </p:cNvPr>
            <p:cNvSpPr/>
            <p:nvPr/>
          </p:nvSpPr>
          <p:spPr>
            <a:xfrm>
              <a:off x="5775874" y="3090890"/>
              <a:ext cx="183735" cy="166643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4237A61-86B1-9B1C-F4D3-29D37B93E7FD}"/>
                </a:ext>
              </a:extLst>
            </p:cNvPr>
            <p:cNvSpPr/>
            <p:nvPr/>
          </p:nvSpPr>
          <p:spPr>
            <a:xfrm>
              <a:off x="4619051" y="1874683"/>
              <a:ext cx="183735" cy="16664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6E121686-AC52-B988-3B4D-1B8392189220}"/>
                </a:ext>
              </a:extLst>
            </p:cNvPr>
            <p:cNvSpPr/>
            <p:nvPr/>
          </p:nvSpPr>
          <p:spPr>
            <a:xfrm>
              <a:off x="5147987" y="2549190"/>
              <a:ext cx="183735" cy="166643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745B1E6-2BE0-0A61-DD58-09130E65AE33}"/>
              </a:ext>
            </a:extLst>
          </p:cNvPr>
          <p:cNvGrpSpPr/>
          <p:nvPr/>
        </p:nvGrpSpPr>
        <p:grpSpPr>
          <a:xfrm>
            <a:off x="161028" y="2408426"/>
            <a:ext cx="3360694" cy="2067167"/>
            <a:chOff x="469006" y="1571125"/>
            <a:chExt cx="3360694" cy="2067167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FC9C3B32-34F4-6AAD-B8FF-9F9B3BAC0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006" y="1571125"/>
              <a:ext cx="3360694" cy="2067167"/>
            </a:xfrm>
            <a:prstGeom prst="rect">
              <a:avLst/>
            </a:prstGeom>
          </p:spPr>
        </p:pic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DAB5F175-B69A-8B88-5800-F71DE1A041A4}"/>
                </a:ext>
              </a:extLst>
            </p:cNvPr>
            <p:cNvSpPr/>
            <p:nvPr/>
          </p:nvSpPr>
          <p:spPr>
            <a:xfrm>
              <a:off x="2807293" y="3208946"/>
              <a:ext cx="183735" cy="166643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B83ACB4-939A-994B-664F-DBB34F9520EC}"/>
                </a:ext>
              </a:extLst>
            </p:cNvPr>
            <p:cNvSpPr/>
            <p:nvPr/>
          </p:nvSpPr>
          <p:spPr>
            <a:xfrm>
              <a:off x="1543991" y="2841898"/>
              <a:ext cx="183735" cy="16664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B0EBBBC-C65C-70CB-72C9-C5D250C4C4D7}"/>
                </a:ext>
              </a:extLst>
            </p:cNvPr>
            <p:cNvSpPr/>
            <p:nvPr/>
          </p:nvSpPr>
          <p:spPr>
            <a:xfrm>
              <a:off x="2149353" y="2939294"/>
              <a:ext cx="183735" cy="166643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Imagen 27">
            <a:extLst>
              <a:ext uri="{FF2B5EF4-FFF2-40B4-BE49-F238E27FC236}">
                <a16:creationId xmlns:a16="http://schemas.microsoft.com/office/drawing/2014/main" id="{7FDCAD4C-66FA-B3C4-07A9-BF147A562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227" y="86423"/>
            <a:ext cx="2404262" cy="158268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F752A6BA-75A3-AEEB-C348-4A601B5F3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1485" y="73965"/>
            <a:ext cx="2419383" cy="158268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D1ED260-D47E-94E0-AB2E-017B034629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045" y="1713780"/>
            <a:ext cx="5306704" cy="466385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8E82DC9C-9B8D-6107-F65A-8CA701A90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1983" y="2516474"/>
            <a:ext cx="2478385" cy="162127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2EC56723-D70D-D240-FFCE-ECF6954B24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1104" y="2511375"/>
            <a:ext cx="2478385" cy="163147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DDE729D7-AE6B-6BE7-AB62-711D34E270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7564" y="4227903"/>
            <a:ext cx="3143849" cy="260046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32FBE539-958C-96D4-46BF-2278E03059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5341" y="4730898"/>
            <a:ext cx="2478385" cy="1621277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5940D1B5-D966-CD3E-0E71-9991EF040F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7045" y="4681013"/>
            <a:ext cx="2478385" cy="1631473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EF252BAC-1F82-5A1F-EA79-0EB2913682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99903" y="6352175"/>
            <a:ext cx="5303978" cy="28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16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AFA71-9873-CE50-CE4E-DA3CCF1C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06" y="159063"/>
            <a:ext cx="6558566" cy="1325563"/>
          </a:xfrm>
        </p:spPr>
        <p:txBody>
          <a:bodyPr/>
          <a:lstStyle/>
          <a:p>
            <a:r>
              <a:rPr lang="en-US" dirty="0"/>
              <a:t>r(t)P sin </a:t>
            </a:r>
            <a:r>
              <a:rPr lang="en-US" dirty="0" err="1"/>
              <a:t>periodo</a:t>
            </a:r>
            <a:r>
              <a:rPr lang="en-US" dirty="0"/>
              <a:t> de </a:t>
            </a:r>
            <a:r>
              <a:rPr lang="en-US" dirty="0" err="1"/>
              <a:t>latencia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3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44025FE1-39BC-0DE8-E8E3-C1DC2F12717D}"/>
              </a:ext>
            </a:extLst>
          </p:cNvPr>
          <p:cNvSpPr txBox="1"/>
          <p:nvPr/>
        </p:nvSpPr>
        <p:spPr>
          <a:xfrm>
            <a:off x="348343" y="55748"/>
            <a:ext cx="5696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Inferring parameters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A732B9C-B4DC-2029-E216-043E66035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29" y="197013"/>
            <a:ext cx="4572000" cy="299085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5FDF981A-37E6-5E8A-E9C9-1D3205F6C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979" y="3130615"/>
            <a:ext cx="4667250" cy="2990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44A899B7-BAFA-60B2-66C3-626C1A7AA8FD}"/>
                  </a:ext>
                </a:extLst>
              </p:cNvPr>
              <p:cNvSpPr txBox="1"/>
              <p:nvPr/>
            </p:nvSpPr>
            <p:spPr>
              <a:xfrm>
                <a:off x="8037023" y="6205354"/>
                <a:ext cx="2575170" cy="37677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=3  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=3.0003374</a:t>
                </a: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44A899B7-BAFA-60B2-66C3-626C1A7AA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023" y="6205354"/>
                <a:ext cx="2575170" cy="376770"/>
              </a:xfrm>
              <a:prstGeom prst="rect">
                <a:avLst/>
              </a:prstGeom>
              <a:blipFill>
                <a:blip r:embed="rId8"/>
                <a:stretch>
                  <a:fillRect t="-4688" b="-23438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C7AEB470-E77C-9AD7-525F-3C1B1B933B52}"/>
              </a:ext>
            </a:extLst>
          </p:cNvPr>
          <p:cNvGrpSpPr/>
          <p:nvPr/>
        </p:nvGrpSpPr>
        <p:grpSpPr>
          <a:xfrm>
            <a:off x="759463" y="1951160"/>
            <a:ext cx="5133306" cy="2810796"/>
            <a:chOff x="759463" y="1951160"/>
            <a:chExt cx="5133306" cy="28107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BD6239-2882-1741-B722-5AA9C8F52FA5}"/>
                    </a:ext>
                  </a:extLst>
                </p:cNvPr>
                <p:cNvSpPr/>
                <p:nvPr/>
              </p:nvSpPr>
              <p:spPr>
                <a:xfrm>
                  <a:off x="2003332" y="1951160"/>
                  <a:ext cx="2782388" cy="1510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BD6239-2882-1741-B722-5AA9C8F52F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32" y="1951160"/>
                  <a:ext cx="2782388" cy="151093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693E0D3-03C6-C69D-03E9-60B11A77C893}"/>
                </a:ext>
              </a:extLst>
            </p:cNvPr>
            <p:cNvSpPr/>
            <p:nvPr/>
          </p:nvSpPr>
          <p:spPr>
            <a:xfrm>
              <a:off x="759463" y="2486417"/>
              <a:ext cx="549479" cy="44042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7955CAD7-D961-51DF-9590-F4FDE2CF76F4}"/>
                    </a:ext>
                  </a:extLst>
                </p:cNvPr>
                <p:cNvSpPr/>
                <p:nvPr/>
              </p:nvSpPr>
              <p:spPr>
                <a:xfrm>
                  <a:off x="5343290" y="2496903"/>
                  <a:ext cx="549479" cy="42993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7955CAD7-D961-51DF-9590-F4FDE2CF7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290" y="2496903"/>
                  <a:ext cx="549479" cy="429936"/>
                </a:xfrm>
                <a:prstGeom prst="rect">
                  <a:avLst/>
                </a:prstGeom>
                <a:blipFill>
                  <a:blip r:embed="rId10"/>
                  <a:stretch>
                    <a:fillRect r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: angular 7">
              <a:extLst>
                <a:ext uri="{FF2B5EF4-FFF2-40B4-BE49-F238E27FC236}">
                  <a16:creationId xmlns:a16="http://schemas.microsoft.com/office/drawing/2014/main" id="{E86388A8-B77D-4201-2460-231D3E6335A9}"/>
                </a:ext>
              </a:extLst>
            </p:cNvPr>
            <p:cNvCxnSpPr>
              <a:stCxn id="5" idx="3"/>
              <a:endCxn id="4" idx="1"/>
            </p:cNvCxnSpPr>
            <p:nvPr/>
          </p:nvCxnSpPr>
          <p:spPr>
            <a:xfrm>
              <a:off x="1308942" y="2706628"/>
              <a:ext cx="694390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ECEFAA6F-C988-E4DC-9B5A-CC30BA639168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4785720" y="2706629"/>
              <a:ext cx="557570" cy="5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1209890C-E43F-C708-4007-0E92B8C15D43}"/>
                    </a:ext>
                  </a:extLst>
                </p:cNvPr>
                <p:cNvSpPr/>
                <p:nvPr/>
              </p:nvSpPr>
              <p:spPr>
                <a:xfrm>
                  <a:off x="1503680" y="3824482"/>
                  <a:ext cx="3992012" cy="937474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𝑑𝑡</m:t>
                                        </m:r>
                                      </m:den>
                                    </m:f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400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</m:acc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400" b="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1209890C-E43F-C708-4007-0E92B8C15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680" y="3824482"/>
                  <a:ext cx="3992012" cy="93747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: angular 15">
              <a:extLst>
                <a:ext uri="{FF2B5EF4-FFF2-40B4-BE49-F238E27FC236}">
                  <a16:creationId xmlns:a16="http://schemas.microsoft.com/office/drawing/2014/main" id="{6B8C3501-5EFF-E9D9-9FC5-1D848E766DE1}"/>
                </a:ext>
              </a:extLst>
            </p:cNvPr>
            <p:cNvCxnSpPr>
              <a:cxnSpLocks/>
              <a:stCxn id="6" idx="2"/>
              <a:endCxn id="12" idx="3"/>
            </p:cNvCxnSpPr>
            <p:nvPr/>
          </p:nvCxnSpPr>
          <p:spPr>
            <a:xfrm rot="5400000">
              <a:off x="4873671" y="3548860"/>
              <a:ext cx="1366380" cy="12233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: angular 19">
              <a:extLst>
                <a:ext uri="{FF2B5EF4-FFF2-40B4-BE49-F238E27FC236}">
                  <a16:creationId xmlns:a16="http://schemas.microsoft.com/office/drawing/2014/main" id="{3A0E705E-C4F9-CA8B-9330-6C1846DB11E8}"/>
                </a:ext>
              </a:extLst>
            </p:cNvPr>
            <p:cNvCxnSpPr>
              <a:cxnSpLocks/>
              <a:stCxn id="12" idx="0"/>
              <a:endCxn id="4" idx="2"/>
            </p:cNvCxnSpPr>
            <p:nvPr/>
          </p:nvCxnSpPr>
          <p:spPr>
            <a:xfrm rot="16200000" flipV="1">
              <a:off x="3265914" y="3590710"/>
              <a:ext cx="362385" cy="105160"/>
            </a:xfrm>
            <a:prstGeom prst="bentConnector3">
              <a:avLst>
                <a:gd name="adj1" fmla="val 6883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78B7739D-EBC1-040F-564E-1190EBD2A37E}"/>
                    </a:ext>
                  </a:extLst>
                </p:cNvPr>
                <p:cNvSpPr/>
                <p:nvPr/>
              </p:nvSpPr>
              <p:spPr>
                <a:xfrm>
                  <a:off x="1445762" y="3374249"/>
                  <a:ext cx="457200" cy="402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78B7739D-EBC1-040F-564E-1190EBD2A3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5762" y="3374249"/>
                  <a:ext cx="457200" cy="402672"/>
                </a:xfrm>
                <a:prstGeom prst="rect">
                  <a:avLst/>
                </a:prstGeom>
                <a:blipFill>
                  <a:blip r:embed="rId12"/>
                  <a:stretch>
                    <a:fillRect r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: angular 18">
              <a:extLst>
                <a:ext uri="{FF2B5EF4-FFF2-40B4-BE49-F238E27FC236}">
                  <a16:creationId xmlns:a16="http://schemas.microsoft.com/office/drawing/2014/main" id="{AE032912-640D-9605-7D9F-40893CA3EEFF}"/>
                </a:ext>
              </a:extLst>
            </p:cNvPr>
            <p:cNvCxnSpPr>
              <a:cxnSpLocks/>
              <a:stCxn id="12" idx="0"/>
              <a:endCxn id="7" idx="3"/>
            </p:cNvCxnSpPr>
            <p:nvPr/>
          </p:nvCxnSpPr>
          <p:spPr>
            <a:xfrm rot="16200000" flipV="1">
              <a:off x="2576876" y="2901672"/>
              <a:ext cx="248897" cy="159672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Conector: angular 1">
              <a:extLst>
                <a:ext uri="{FF2B5EF4-FFF2-40B4-BE49-F238E27FC236}">
                  <a16:creationId xmlns:a16="http://schemas.microsoft.com/office/drawing/2014/main" id="{6A58F540-4C29-10BF-2E25-0A03AB074095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>
              <a:off x="1902962" y="3709466"/>
              <a:ext cx="3592730" cy="583753"/>
            </a:xfrm>
            <a:prstGeom prst="bentConnector3">
              <a:avLst>
                <a:gd name="adj1" fmla="val 10339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105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44025FE1-39BC-0DE8-E8E3-C1DC2F12717D}"/>
              </a:ext>
            </a:extLst>
          </p:cNvPr>
          <p:cNvSpPr txBox="1"/>
          <p:nvPr/>
        </p:nvSpPr>
        <p:spPr>
          <a:xfrm>
            <a:off x="348343" y="55748"/>
            <a:ext cx="5696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Inferring function</a:t>
            </a: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0FBA3101-BD94-E375-DF25-199107DFDE7E}"/>
              </a:ext>
            </a:extLst>
          </p:cNvPr>
          <p:cNvGrpSpPr/>
          <p:nvPr/>
        </p:nvGrpSpPr>
        <p:grpSpPr>
          <a:xfrm>
            <a:off x="571367" y="1685103"/>
            <a:ext cx="6743247" cy="2987669"/>
            <a:chOff x="759463" y="1951160"/>
            <a:chExt cx="6743247" cy="29876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BD6239-2882-1741-B722-5AA9C8F52FA5}"/>
                    </a:ext>
                  </a:extLst>
                </p:cNvPr>
                <p:cNvSpPr/>
                <p:nvPr/>
              </p:nvSpPr>
              <p:spPr>
                <a:xfrm>
                  <a:off x="1567487" y="1951160"/>
                  <a:ext cx="1875465" cy="1510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BD6239-2882-1741-B722-5AA9C8F52F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7487" y="1951160"/>
                  <a:ext cx="1875465" cy="15109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693E0D3-03C6-C69D-03E9-60B11A77C893}"/>
                </a:ext>
              </a:extLst>
            </p:cNvPr>
            <p:cNvSpPr/>
            <p:nvPr/>
          </p:nvSpPr>
          <p:spPr>
            <a:xfrm>
              <a:off x="759463" y="2486417"/>
              <a:ext cx="549479" cy="44042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7955CAD7-D961-51DF-9590-F4FDE2CF76F4}"/>
                    </a:ext>
                  </a:extLst>
                </p:cNvPr>
                <p:cNvSpPr/>
                <p:nvPr/>
              </p:nvSpPr>
              <p:spPr>
                <a:xfrm>
                  <a:off x="3760277" y="2496903"/>
                  <a:ext cx="549479" cy="42993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7955CAD7-D961-51DF-9590-F4FDE2CF7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277" y="2496903"/>
                  <a:ext cx="549479" cy="429936"/>
                </a:xfrm>
                <a:prstGeom prst="rect">
                  <a:avLst/>
                </a:prstGeom>
                <a:blipFill>
                  <a:blip r:embed="rId5"/>
                  <a:stretch>
                    <a:fillRect r="-17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: angular 7">
              <a:extLst>
                <a:ext uri="{FF2B5EF4-FFF2-40B4-BE49-F238E27FC236}">
                  <a16:creationId xmlns:a16="http://schemas.microsoft.com/office/drawing/2014/main" id="{E86388A8-B77D-4201-2460-231D3E6335A9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1308942" y="2706628"/>
              <a:ext cx="258545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ECEFAA6F-C988-E4DC-9B5A-CC30BA639168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3442952" y="2706629"/>
              <a:ext cx="317325" cy="5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1209890C-E43F-C708-4007-0E92B8C15D43}"/>
                    </a:ext>
                  </a:extLst>
                </p:cNvPr>
                <p:cNvSpPr/>
                <p:nvPr/>
              </p:nvSpPr>
              <p:spPr>
                <a:xfrm>
                  <a:off x="2429024" y="3810893"/>
                  <a:ext cx="3293577" cy="1127936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𝑃𝐷𝐸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1209890C-E43F-C708-4007-0E92B8C15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024" y="3810893"/>
                  <a:ext cx="3293577" cy="11279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: angular 15">
              <a:extLst>
                <a:ext uri="{FF2B5EF4-FFF2-40B4-BE49-F238E27FC236}">
                  <a16:creationId xmlns:a16="http://schemas.microsoft.com/office/drawing/2014/main" id="{6B8C3501-5EFF-E9D9-9FC5-1D848E766DE1}"/>
                </a:ext>
              </a:extLst>
            </p:cNvPr>
            <p:cNvCxnSpPr>
              <a:cxnSpLocks/>
              <a:stCxn id="6" idx="2"/>
              <a:endCxn id="12" idx="3"/>
            </p:cNvCxnSpPr>
            <p:nvPr/>
          </p:nvCxnSpPr>
          <p:spPr>
            <a:xfrm rot="16200000" flipH="1">
              <a:off x="4154798" y="2807058"/>
              <a:ext cx="1448022" cy="1687584"/>
            </a:xfrm>
            <a:prstGeom prst="bentConnector4">
              <a:avLst>
                <a:gd name="adj1" fmla="val 56640"/>
                <a:gd name="adj2" fmla="val 11354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: angular 19">
              <a:extLst>
                <a:ext uri="{FF2B5EF4-FFF2-40B4-BE49-F238E27FC236}">
                  <a16:creationId xmlns:a16="http://schemas.microsoft.com/office/drawing/2014/main" id="{3A0E705E-C4F9-CA8B-9330-6C1846DB11E8}"/>
                </a:ext>
              </a:extLst>
            </p:cNvPr>
            <p:cNvCxnSpPr>
              <a:cxnSpLocks/>
              <a:stCxn id="12" idx="1"/>
              <a:endCxn id="4" idx="2"/>
            </p:cNvCxnSpPr>
            <p:nvPr/>
          </p:nvCxnSpPr>
          <p:spPr>
            <a:xfrm rot="10800000" flipH="1">
              <a:off x="2429024" y="3462097"/>
              <a:ext cx="76196" cy="912764"/>
            </a:xfrm>
            <a:prstGeom prst="bentConnector4">
              <a:avLst>
                <a:gd name="adj1" fmla="val -300016"/>
                <a:gd name="adj2" fmla="val 8089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5897432A-2D00-476A-B946-71EF6E1EDBA4}"/>
                    </a:ext>
                  </a:extLst>
                </p:cNvPr>
                <p:cNvSpPr/>
                <p:nvPr/>
              </p:nvSpPr>
              <p:spPr>
                <a:xfrm>
                  <a:off x="4672574" y="1962682"/>
                  <a:ext cx="1875465" cy="15109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5897432A-2D00-476A-B946-71EF6E1EDB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574" y="1962682"/>
                  <a:ext cx="1875465" cy="151093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0A0DB6A7-A71D-EFCB-6394-55EA7E12E6D5}"/>
                    </a:ext>
                  </a:extLst>
                </p:cNvPr>
                <p:cNvSpPr/>
                <p:nvPr/>
              </p:nvSpPr>
              <p:spPr>
                <a:xfrm>
                  <a:off x="6953231" y="2491660"/>
                  <a:ext cx="549479" cy="42993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0A0DB6A7-A71D-EFCB-6394-55EA7E12E6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231" y="2491660"/>
                  <a:ext cx="549479" cy="429936"/>
                </a:xfrm>
                <a:prstGeom prst="rect">
                  <a:avLst/>
                </a:prstGeom>
                <a:blipFill>
                  <a:blip r:embed="rId8"/>
                  <a:stretch>
                    <a:fillRect r="-215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071EE957-99BE-631C-B1C1-22FFEFC43A38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4309756" y="2711871"/>
              <a:ext cx="362818" cy="6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FEB0FBC7-8E2D-5E3A-8C51-3FF734EB3CAD}"/>
                </a:ext>
              </a:extLst>
            </p:cNvPr>
            <p:cNvCxnSpPr>
              <a:cxnSpLocks/>
              <a:stCxn id="2" idx="3"/>
              <a:endCxn id="39" idx="1"/>
            </p:cNvCxnSpPr>
            <p:nvPr/>
          </p:nvCxnSpPr>
          <p:spPr>
            <a:xfrm flipV="1">
              <a:off x="6548039" y="2706628"/>
              <a:ext cx="405192" cy="115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: angular 64">
              <a:extLst>
                <a:ext uri="{FF2B5EF4-FFF2-40B4-BE49-F238E27FC236}">
                  <a16:creationId xmlns:a16="http://schemas.microsoft.com/office/drawing/2014/main" id="{AA0C8801-BA73-8DEC-26A7-9484CF64DE24}"/>
                </a:ext>
              </a:extLst>
            </p:cNvPr>
            <p:cNvCxnSpPr>
              <a:cxnSpLocks/>
              <a:stCxn id="39" idx="2"/>
              <a:endCxn id="12" idx="3"/>
            </p:cNvCxnSpPr>
            <p:nvPr/>
          </p:nvCxnSpPr>
          <p:spPr>
            <a:xfrm rot="5400000">
              <a:off x="5748654" y="2895543"/>
              <a:ext cx="1453265" cy="150537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: angular 70">
              <a:extLst>
                <a:ext uri="{FF2B5EF4-FFF2-40B4-BE49-F238E27FC236}">
                  <a16:creationId xmlns:a16="http://schemas.microsoft.com/office/drawing/2014/main" id="{F30E6864-A550-9AAB-F3D3-5C92DE46B846}"/>
                </a:ext>
              </a:extLst>
            </p:cNvPr>
            <p:cNvCxnSpPr>
              <a:cxnSpLocks/>
              <a:stCxn id="12" idx="1"/>
              <a:endCxn id="2" idx="2"/>
            </p:cNvCxnSpPr>
            <p:nvPr/>
          </p:nvCxnSpPr>
          <p:spPr>
            <a:xfrm rot="10800000" flipH="1">
              <a:off x="2429023" y="3473619"/>
              <a:ext cx="3181283" cy="901242"/>
            </a:xfrm>
            <a:prstGeom prst="bentConnector4">
              <a:avLst>
                <a:gd name="adj1" fmla="val -7186"/>
                <a:gd name="adj2" fmla="val 8128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8" name="Imagen 77">
            <a:extLst>
              <a:ext uri="{FF2B5EF4-FFF2-40B4-BE49-F238E27FC236}">
                <a16:creationId xmlns:a16="http://schemas.microsoft.com/office/drawing/2014/main" id="{47264FEC-373A-62A8-544D-ECF40789FE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4004" y="4520814"/>
            <a:ext cx="3397763" cy="2177342"/>
          </a:xfrm>
          <a:prstGeom prst="rect">
            <a:avLst/>
          </a:prstGeom>
        </p:spPr>
      </p:pic>
      <p:pic>
        <p:nvPicPr>
          <p:cNvPr id="81" name="Imagen 80">
            <a:extLst>
              <a:ext uri="{FF2B5EF4-FFF2-40B4-BE49-F238E27FC236}">
                <a16:creationId xmlns:a16="http://schemas.microsoft.com/office/drawing/2014/main" id="{E53F91A3-4040-E34F-6A9A-8D6CA11548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8675" y="191798"/>
            <a:ext cx="3328422" cy="2177343"/>
          </a:xfrm>
          <a:prstGeom prst="rect">
            <a:avLst/>
          </a:prstGeom>
        </p:spPr>
      </p:pic>
      <p:pic>
        <p:nvPicPr>
          <p:cNvPr id="83" name="Imagen 82">
            <a:extLst>
              <a:ext uri="{FF2B5EF4-FFF2-40B4-BE49-F238E27FC236}">
                <a16:creationId xmlns:a16="http://schemas.microsoft.com/office/drawing/2014/main" id="{2A48B9EE-98CF-F346-841E-CA73A7DB65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73335" y="2369141"/>
            <a:ext cx="3390829" cy="21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3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44025FE1-39BC-0DE8-E8E3-C1DC2F12717D}"/>
              </a:ext>
            </a:extLst>
          </p:cNvPr>
          <p:cNvSpPr txBox="1"/>
          <p:nvPr/>
        </p:nvSpPr>
        <p:spPr>
          <a:xfrm>
            <a:off x="348343" y="55748"/>
            <a:ext cx="5696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Inferring function </a:t>
            </a: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0FBA3101-BD94-E375-DF25-199107DFDE7E}"/>
              </a:ext>
            </a:extLst>
          </p:cNvPr>
          <p:cNvGrpSpPr/>
          <p:nvPr/>
        </p:nvGrpSpPr>
        <p:grpSpPr>
          <a:xfrm>
            <a:off x="571367" y="1685103"/>
            <a:ext cx="6743247" cy="2924243"/>
            <a:chOff x="759463" y="1951160"/>
            <a:chExt cx="6743247" cy="2924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BD6239-2882-1741-B722-5AA9C8F52FA5}"/>
                    </a:ext>
                  </a:extLst>
                </p:cNvPr>
                <p:cNvSpPr/>
                <p:nvPr/>
              </p:nvSpPr>
              <p:spPr>
                <a:xfrm>
                  <a:off x="1567487" y="1951160"/>
                  <a:ext cx="1875465" cy="1510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BD6239-2882-1741-B722-5AA9C8F52F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7487" y="1951160"/>
                  <a:ext cx="1875465" cy="15109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693E0D3-03C6-C69D-03E9-60B11A77C893}"/>
                </a:ext>
              </a:extLst>
            </p:cNvPr>
            <p:cNvSpPr/>
            <p:nvPr/>
          </p:nvSpPr>
          <p:spPr>
            <a:xfrm>
              <a:off x="759463" y="2486417"/>
              <a:ext cx="549479" cy="44042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7955CAD7-D961-51DF-9590-F4FDE2CF76F4}"/>
                    </a:ext>
                  </a:extLst>
                </p:cNvPr>
                <p:cNvSpPr/>
                <p:nvPr/>
              </p:nvSpPr>
              <p:spPr>
                <a:xfrm>
                  <a:off x="3760277" y="2496903"/>
                  <a:ext cx="549479" cy="42993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7955CAD7-D961-51DF-9590-F4FDE2CF7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277" y="2496903"/>
                  <a:ext cx="549479" cy="429936"/>
                </a:xfrm>
                <a:prstGeom prst="rect">
                  <a:avLst/>
                </a:prstGeom>
                <a:blipFill>
                  <a:blip r:embed="rId4"/>
                  <a:stretch>
                    <a:fillRect r="-17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: angular 7">
              <a:extLst>
                <a:ext uri="{FF2B5EF4-FFF2-40B4-BE49-F238E27FC236}">
                  <a16:creationId xmlns:a16="http://schemas.microsoft.com/office/drawing/2014/main" id="{E86388A8-B77D-4201-2460-231D3E6335A9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1308942" y="2706628"/>
              <a:ext cx="258545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ECEFAA6F-C988-E4DC-9B5A-CC30BA639168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3442952" y="2706629"/>
              <a:ext cx="317325" cy="5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1209890C-E43F-C708-4007-0E92B8C15D43}"/>
                    </a:ext>
                  </a:extLst>
                </p:cNvPr>
                <p:cNvSpPr/>
                <p:nvPr/>
              </p:nvSpPr>
              <p:spPr>
                <a:xfrm>
                  <a:off x="2429024" y="3810893"/>
                  <a:ext cx="3293577" cy="1064510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𝑃𝐷𝐸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1209890C-E43F-C708-4007-0E92B8C15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024" y="3810893"/>
                  <a:ext cx="3293577" cy="10645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: angular 15">
              <a:extLst>
                <a:ext uri="{FF2B5EF4-FFF2-40B4-BE49-F238E27FC236}">
                  <a16:creationId xmlns:a16="http://schemas.microsoft.com/office/drawing/2014/main" id="{6B8C3501-5EFF-E9D9-9FC5-1D848E766DE1}"/>
                </a:ext>
              </a:extLst>
            </p:cNvPr>
            <p:cNvCxnSpPr>
              <a:cxnSpLocks/>
              <a:stCxn id="6" idx="2"/>
              <a:endCxn id="12" idx="3"/>
            </p:cNvCxnSpPr>
            <p:nvPr/>
          </p:nvCxnSpPr>
          <p:spPr>
            <a:xfrm rot="16200000" flipH="1">
              <a:off x="4170655" y="2791201"/>
              <a:ext cx="1416309" cy="1687584"/>
            </a:xfrm>
            <a:prstGeom prst="bentConnector4">
              <a:avLst>
                <a:gd name="adj1" fmla="val 56775"/>
                <a:gd name="adj2" fmla="val 11354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: angular 19">
              <a:extLst>
                <a:ext uri="{FF2B5EF4-FFF2-40B4-BE49-F238E27FC236}">
                  <a16:creationId xmlns:a16="http://schemas.microsoft.com/office/drawing/2014/main" id="{3A0E705E-C4F9-CA8B-9330-6C1846DB11E8}"/>
                </a:ext>
              </a:extLst>
            </p:cNvPr>
            <p:cNvCxnSpPr>
              <a:cxnSpLocks/>
              <a:stCxn id="12" idx="1"/>
              <a:endCxn id="4" idx="2"/>
            </p:cNvCxnSpPr>
            <p:nvPr/>
          </p:nvCxnSpPr>
          <p:spPr>
            <a:xfrm rot="10800000" flipH="1">
              <a:off x="2429024" y="3462098"/>
              <a:ext cx="76196" cy="881051"/>
            </a:xfrm>
            <a:prstGeom prst="bentConnector4">
              <a:avLst>
                <a:gd name="adj1" fmla="val -300016"/>
                <a:gd name="adj2" fmla="val 8020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5897432A-2D00-476A-B946-71EF6E1EDBA4}"/>
                    </a:ext>
                  </a:extLst>
                </p:cNvPr>
                <p:cNvSpPr/>
                <p:nvPr/>
              </p:nvSpPr>
              <p:spPr>
                <a:xfrm>
                  <a:off x="4672574" y="1962682"/>
                  <a:ext cx="1875465" cy="15109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5897432A-2D00-476A-B946-71EF6E1EDB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574" y="1962682"/>
                  <a:ext cx="1875465" cy="15109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0A0DB6A7-A71D-EFCB-6394-55EA7E12E6D5}"/>
                    </a:ext>
                  </a:extLst>
                </p:cNvPr>
                <p:cNvSpPr/>
                <p:nvPr/>
              </p:nvSpPr>
              <p:spPr>
                <a:xfrm>
                  <a:off x="6953231" y="2491660"/>
                  <a:ext cx="549479" cy="42993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0A0DB6A7-A71D-EFCB-6394-55EA7E12E6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231" y="2491660"/>
                  <a:ext cx="549479" cy="429936"/>
                </a:xfrm>
                <a:prstGeom prst="rect">
                  <a:avLst/>
                </a:prstGeom>
                <a:blipFill>
                  <a:blip r:embed="rId7"/>
                  <a:stretch>
                    <a:fillRect r="-215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071EE957-99BE-631C-B1C1-22FFEFC43A38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4309756" y="2711871"/>
              <a:ext cx="362818" cy="6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FEB0FBC7-8E2D-5E3A-8C51-3FF734EB3CAD}"/>
                </a:ext>
              </a:extLst>
            </p:cNvPr>
            <p:cNvCxnSpPr>
              <a:cxnSpLocks/>
              <a:stCxn id="2" idx="3"/>
              <a:endCxn id="39" idx="1"/>
            </p:cNvCxnSpPr>
            <p:nvPr/>
          </p:nvCxnSpPr>
          <p:spPr>
            <a:xfrm flipV="1">
              <a:off x="6548039" y="2706628"/>
              <a:ext cx="405192" cy="115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: angular 64">
              <a:extLst>
                <a:ext uri="{FF2B5EF4-FFF2-40B4-BE49-F238E27FC236}">
                  <a16:creationId xmlns:a16="http://schemas.microsoft.com/office/drawing/2014/main" id="{AA0C8801-BA73-8DEC-26A7-9484CF64DE24}"/>
                </a:ext>
              </a:extLst>
            </p:cNvPr>
            <p:cNvCxnSpPr>
              <a:cxnSpLocks/>
              <a:stCxn id="39" idx="2"/>
              <a:endCxn id="12" idx="3"/>
            </p:cNvCxnSpPr>
            <p:nvPr/>
          </p:nvCxnSpPr>
          <p:spPr>
            <a:xfrm rot="5400000">
              <a:off x="5764510" y="2879687"/>
              <a:ext cx="1421552" cy="150537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: angular 70">
              <a:extLst>
                <a:ext uri="{FF2B5EF4-FFF2-40B4-BE49-F238E27FC236}">
                  <a16:creationId xmlns:a16="http://schemas.microsoft.com/office/drawing/2014/main" id="{F30E6864-A550-9AAB-F3D3-5C92DE46B846}"/>
                </a:ext>
              </a:extLst>
            </p:cNvPr>
            <p:cNvCxnSpPr>
              <a:cxnSpLocks/>
              <a:stCxn id="12" idx="1"/>
              <a:endCxn id="2" idx="2"/>
            </p:cNvCxnSpPr>
            <p:nvPr/>
          </p:nvCxnSpPr>
          <p:spPr>
            <a:xfrm rot="10800000" flipH="1">
              <a:off x="2429023" y="3473620"/>
              <a:ext cx="3181283" cy="869529"/>
            </a:xfrm>
            <a:prstGeom prst="bentConnector4">
              <a:avLst>
                <a:gd name="adj1" fmla="val -7186"/>
                <a:gd name="adj2" fmla="val 8060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DCCDADA9-9DD6-99CD-2A75-0928BBB9848D}"/>
              </a:ext>
            </a:extLst>
          </p:cNvPr>
          <p:cNvSpPr/>
          <p:nvPr/>
        </p:nvSpPr>
        <p:spPr>
          <a:xfrm>
            <a:off x="3475820" y="1473480"/>
            <a:ext cx="3943652" cy="198239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857CABD2-877C-45F7-D2DB-8E7566F61992}"/>
              </a:ext>
            </a:extLst>
          </p:cNvPr>
          <p:cNvGrpSpPr/>
          <p:nvPr/>
        </p:nvGrpSpPr>
        <p:grpSpPr>
          <a:xfrm>
            <a:off x="55492" y="5192274"/>
            <a:ext cx="4836919" cy="1222465"/>
            <a:chOff x="1589498" y="5208842"/>
            <a:chExt cx="4836919" cy="1222465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E26AE060-1CA1-7564-B572-22C4B32BBFA2}"/>
                </a:ext>
              </a:extLst>
            </p:cNvPr>
            <p:cNvGrpSpPr/>
            <p:nvPr/>
          </p:nvGrpSpPr>
          <p:grpSpPr>
            <a:xfrm>
              <a:off x="1771978" y="5208842"/>
              <a:ext cx="4446251" cy="1222465"/>
              <a:chOff x="355302" y="5265394"/>
              <a:chExt cx="4446251" cy="1222465"/>
            </a:xfrm>
          </p:grpSpPr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52A54C65-6177-02EA-C0E4-668148F01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5302" y="5265394"/>
                <a:ext cx="3555584" cy="1222465"/>
              </a:xfrm>
              <a:prstGeom prst="rect">
                <a:avLst/>
              </a:prstGeom>
            </p:spPr>
          </p:pic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FC2EF01C-17CF-CC69-7714-DB8E63B97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76542" y="5265394"/>
                <a:ext cx="925011" cy="1222465"/>
              </a:xfrm>
              <a:prstGeom prst="rect">
                <a:avLst/>
              </a:prstGeom>
            </p:spPr>
          </p:pic>
        </p:grp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6D855204-5D81-E914-C297-F99540C94C6E}"/>
                </a:ext>
              </a:extLst>
            </p:cNvPr>
            <p:cNvSpPr/>
            <p:nvPr/>
          </p:nvSpPr>
          <p:spPr>
            <a:xfrm>
              <a:off x="1589498" y="5640224"/>
              <a:ext cx="4836919" cy="9103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C32D7E1-831E-A5D3-6FAE-C80ABDFD05A3}"/>
                  </a:ext>
                </a:extLst>
              </p:cNvPr>
              <p:cNvSpPr txBox="1"/>
              <p:nvPr/>
            </p:nvSpPr>
            <p:spPr>
              <a:xfrm>
                <a:off x="5694681" y="5526507"/>
                <a:ext cx="21409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−0.33263713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=−0.33333333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C32D7E1-831E-A5D3-6FAE-C80ABDFD0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681" y="5526507"/>
                <a:ext cx="2140906" cy="553998"/>
              </a:xfrm>
              <a:prstGeom prst="rect">
                <a:avLst/>
              </a:prstGeom>
              <a:blipFill>
                <a:blip r:embed="rId10"/>
                <a:stretch>
                  <a:fillRect l="-2564" t="-13333" r="-114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Imagen 41">
            <a:extLst>
              <a:ext uri="{FF2B5EF4-FFF2-40B4-BE49-F238E27FC236}">
                <a16:creationId xmlns:a16="http://schemas.microsoft.com/office/drawing/2014/main" id="{0A1C1A27-65B2-DB87-4914-D24C2EC227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9512" y="4591301"/>
            <a:ext cx="3224556" cy="2062140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5E82C802-72FA-737B-807C-442320FEDE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35925" y="2363953"/>
            <a:ext cx="3046963" cy="2160692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A5B5990A-667A-C2A2-2289-7966AA1F6B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61365" y="163005"/>
            <a:ext cx="3118124" cy="21606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EB7374B-0BC4-E993-5F4A-A301D7670711}"/>
                  </a:ext>
                </a:extLst>
              </p:cNvPr>
              <p:cNvSpPr txBox="1"/>
              <p:nvPr/>
            </p:nvSpPr>
            <p:spPr>
              <a:xfrm>
                <a:off x="6091673" y="4756528"/>
                <a:ext cx="1849417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EB7374B-0BC4-E993-5F4A-A301D7670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673" y="4756528"/>
                <a:ext cx="1849417" cy="62799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19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44025FE1-39BC-0DE8-E8E3-C1DC2F12717D}"/>
              </a:ext>
            </a:extLst>
          </p:cNvPr>
          <p:cNvSpPr txBox="1"/>
          <p:nvPr/>
        </p:nvSpPr>
        <p:spPr>
          <a:xfrm>
            <a:off x="348343" y="55748"/>
            <a:ext cx="5696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Inferring function</a:t>
            </a: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0FBA3101-BD94-E375-DF25-199107DFDE7E}"/>
              </a:ext>
            </a:extLst>
          </p:cNvPr>
          <p:cNvGrpSpPr/>
          <p:nvPr/>
        </p:nvGrpSpPr>
        <p:grpSpPr>
          <a:xfrm>
            <a:off x="571367" y="1685103"/>
            <a:ext cx="6743247" cy="2933617"/>
            <a:chOff x="759463" y="1951160"/>
            <a:chExt cx="6743247" cy="29336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BD6239-2882-1741-B722-5AA9C8F52FA5}"/>
                    </a:ext>
                  </a:extLst>
                </p:cNvPr>
                <p:cNvSpPr/>
                <p:nvPr/>
              </p:nvSpPr>
              <p:spPr>
                <a:xfrm>
                  <a:off x="1567487" y="1951160"/>
                  <a:ext cx="1875465" cy="1510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BD6239-2882-1741-B722-5AA9C8F52F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7487" y="1951160"/>
                  <a:ext cx="1875465" cy="15109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693E0D3-03C6-C69D-03E9-60B11A77C893}"/>
                </a:ext>
              </a:extLst>
            </p:cNvPr>
            <p:cNvSpPr/>
            <p:nvPr/>
          </p:nvSpPr>
          <p:spPr>
            <a:xfrm>
              <a:off x="759463" y="2486417"/>
              <a:ext cx="549479" cy="44042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7955CAD7-D961-51DF-9590-F4FDE2CF76F4}"/>
                    </a:ext>
                  </a:extLst>
                </p:cNvPr>
                <p:cNvSpPr/>
                <p:nvPr/>
              </p:nvSpPr>
              <p:spPr>
                <a:xfrm>
                  <a:off x="3760277" y="2496903"/>
                  <a:ext cx="549479" cy="42993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7955CAD7-D961-51DF-9590-F4FDE2CF7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277" y="2496903"/>
                  <a:ext cx="549479" cy="429936"/>
                </a:xfrm>
                <a:prstGeom prst="rect">
                  <a:avLst/>
                </a:prstGeom>
                <a:blipFill>
                  <a:blip r:embed="rId4"/>
                  <a:stretch>
                    <a:fillRect r="-17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: angular 7">
              <a:extLst>
                <a:ext uri="{FF2B5EF4-FFF2-40B4-BE49-F238E27FC236}">
                  <a16:creationId xmlns:a16="http://schemas.microsoft.com/office/drawing/2014/main" id="{E86388A8-B77D-4201-2460-231D3E6335A9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1308942" y="2706628"/>
              <a:ext cx="258545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ECEFAA6F-C988-E4DC-9B5A-CC30BA639168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3442952" y="2706629"/>
              <a:ext cx="317325" cy="5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1209890C-E43F-C708-4007-0E92B8C15D43}"/>
                    </a:ext>
                  </a:extLst>
                </p:cNvPr>
                <p:cNvSpPr/>
                <p:nvPr/>
              </p:nvSpPr>
              <p:spPr>
                <a:xfrm>
                  <a:off x="2429024" y="3810893"/>
                  <a:ext cx="3293577" cy="1073884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𝑃𝐷𝐸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1209890C-E43F-C708-4007-0E92B8C15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024" y="3810893"/>
                  <a:ext cx="3293577" cy="10738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: angular 15">
              <a:extLst>
                <a:ext uri="{FF2B5EF4-FFF2-40B4-BE49-F238E27FC236}">
                  <a16:creationId xmlns:a16="http://schemas.microsoft.com/office/drawing/2014/main" id="{6B8C3501-5EFF-E9D9-9FC5-1D848E766DE1}"/>
                </a:ext>
              </a:extLst>
            </p:cNvPr>
            <p:cNvCxnSpPr>
              <a:cxnSpLocks/>
              <a:stCxn id="6" idx="2"/>
              <a:endCxn id="12" idx="3"/>
            </p:cNvCxnSpPr>
            <p:nvPr/>
          </p:nvCxnSpPr>
          <p:spPr>
            <a:xfrm rot="16200000" flipH="1">
              <a:off x="4168311" y="2793545"/>
              <a:ext cx="1420996" cy="1687584"/>
            </a:xfrm>
            <a:prstGeom prst="bentConnector4">
              <a:avLst>
                <a:gd name="adj1" fmla="val 58747"/>
                <a:gd name="adj2" fmla="val 11354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: angular 19">
              <a:extLst>
                <a:ext uri="{FF2B5EF4-FFF2-40B4-BE49-F238E27FC236}">
                  <a16:creationId xmlns:a16="http://schemas.microsoft.com/office/drawing/2014/main" id="{3A0E705E-C4F9-CA8B-9330-6C1846DB11E8}"/>
                </a:ext>
              </a:extLst>
            </p:cNvPr>
            <p:cNvCxnSpPr>
              <a:cxnSpLocks/>
              <a:stCxn id="12" idx="1"/>
              <a:endCxn id="4" idx="2"/>
            </p:cNvCxnSpPr>
            <p:nvPr/>
          </p:nvCxnSpPr>
          <p:spPr>
            <a:xfrm rot="10800000" flipH="1">
              <a:off x="2429024" y="3462097"/>
              <a:ext cx="76196" cy="885738"/>
            </a:xfrm>
            <a:prstGeom prst="bentConnector4">
              <a:avLst>
                <a:gd name="adj1" fmla="val -300016"/>
                <a:gd name="adj2" fmla="val 8031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5897432A-2D00-476A-B946-71EF6E1EDBA4}"/>
                    </a:ext>
                  </a:extLst>
                </p:cNvPr>
                <p:cNvSpPr/>
                <p:nvPr/>
              </p:nvSpPr>
              <p:spPr>
                <a:xfrm>
                  <a:off x="4672574" y="1962682"/>
                  <a:ext cx="1875465" cy="15109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5897432A-2D00-476A-B946-71EF6E1EDB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574" y="1962682"/>
                  <a:ext cx="1875465" cy="15109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0A0DB6A7-A71D-EFCB-6394-55EA7E12E6D5}"/>
                    </a:ext>
                  </a:extLst>
                </p:cNvPr>
                <p:cNvSpPr/>
                <p:nvPr/>
              </p:nvSpPr>
              <p:spPr>
                <a:xfrm>
                  <a:off x="6953231" y="2491660"/>
                  <a:ext cx="549479" cy="42993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0A0DB6A7-A71D-EFCB-6394-55EA7E12E6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231" y="2491660"/>
                  <a:ext cx="549479" cy="429936"/>
                </a:xfrm>
                <a:prstGeom prst="rect">
                  <a:avLst/>
                </a:prstGeom>
                <a:blipFill>
                  <a:blip r:embed="rId7"/>
                  <a:stretch>
                    <a:fillRect r="-215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071EE957-99BE-631C-B1C1-22FFEFC43A38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4309756" y="2711871"/>
              <a:ext cx="362818" cy="6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FEB0FBC7-8E2D-5E3A-8C51-3FF734EB3CAD}"/>
                </a:ext>
              </a:extLst>
            </p:cNvPr>
            <p:cNvCxnSpPr>
              <a:cxnSpLocks/>
              <a:stCxn id="2" idx="3"/>
              <a:endCxn id="39" idx="1"/>
            </p:cNvCxnSpPr>
            <p:nvPr/>
          </p:nvCxnSpPr>
          <p:spPr>
            <a:xfrm flipV="1">
              <a:off x="6548039" y="2706628"/>
              <a:ext cx="405192" cy="115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: angular 64">
              <a:extLst>
                <a:ext uri="{FF2B5EF4-FFF2-40B4-BE49-F238E27FC236}">
                  <a16:creationId xmlns:a16="http://schemas.microsoft.com/office/drawing/2014/main" id="{AA0C8801-BA73-8DEC-26A7-9484CF64DE24}"/>
                </a:ext>
              </a:extLst>
            </p:cNvPr>
            <p:cNvCxnSpPr>
              <a:cxnSpLocks/>
              <a:stCxn id="39" idx="2"/>
              <a:endCxn id="12" idx="3"/>
            </p:cNvCxnSpPr>
            <p:nvPr/>
          </p:nvCxnSpPr>
          <p:spPr>
            <a:xfrm rot="5400000">
              <a:off x="5762167" y="2882030"/>
              <a:ext cx="1426239" cy="150537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: angular 70">
              <a:extLst>
                <a:ext uri="{FF2B5EF4-FFF2-40B4-BE49-F238E27FC236}">
                  <a16:creationId xmlns:a16="http://schemas.microsoft.com/office/drawing/2014/main" id="{F30E6864-A550-9AAB-F3D3-5C92DE46B846}"/>
                </a:ext>
              </a:extLst>
            </p:cNvPr>
            <p:cNvCxnSpPr>
              <a:cxnSpLocks/>
              <a:stCxn id="12" idx="1"/>
              <a:endCxn id="2" idx="2"/>
            </p:cNvCxnSpPr>
            <p:nvPr/>
          </p:nvCxnSpPr>
          <p:spPr>
            <a:xfrm rot="10800000" flipH="1">
              <a:off x="2429023" y="3473619"/>
              <a:ext cx="3181283" cy="874216"/>
            </a:xfrm>
            <a:prstGeom prst="bentConnector4">
              <a:avLst>
                <a:gd name="adj1" fmla="val -7186"/>
                <a:gd name="adj2" fmla="val 8071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C0CF134B-EDDE-7A9D-49D9-A07120433350}"/>
              </a:ext>
            </a:extLst>
          </p:cNvPr>
          <p:cNvSpPr/>
          <p:nvPr/>
        </p:nvSpPr>
        <p:spPr>
          <a:xfrm>
            <a:off x="364905" y="1483523"/>
            <a:ext cx="3943652" cy="198239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7E9F83D-94DD-D96E-99E6-599520EA3345}"/>
              </a:ext>
            </a:extLst>
          </p:cNvPr>
          <p:cNvGrpSpPr/>
          <p:nvPr/>
        </p:nvGrpSpPr>
        <p:grpSpPr>
          <a:xfrm>
            <a:off x="556998" y="5215469"/>
            <a:ext cx="5123470" cy="1217609"/>
            <a:chOff x="3406637" y="2587582"/>
            <a:chExt cx="7081058" cy="1682836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0A999EB-39F5-210E-8789-770C0F967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06637" y="2587582"/>
              <a:ext cx="5378726" cy="1682836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D133E6E7-E042-CD9D-F239-5C7ADEBA4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51711" y="2588101"/>
              <a:ext cx="1735984" cy="1679376"/>
            </a:xfrm>
            <a:prstGeom prst="rect">
              <a:avLst/>
            </a:prstGeom>
          </p:spPr>
        </p:pic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CAE8C18-0955-71D1-F581-A8317EB8B71A}"/>
              </a:ext>
            </a:extLst>
          </p:cNvPr>
          <p:cNvSpPr/>
          <p:nvPr/>
        </p:nvSpPr>
        <p:spPr>
          <a:xfrm>
            <a:off x="206063" y="6008260"/>
            <a:ext cx="5855593" cy="9270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62915A0B-B7D3-1400-F098-854194224710}"/>
                  </a:ext>
                </a:extLst>
              </p:cNvPr>
              <p:cNvSpPr txBox="1"/>
              <p:nvPr/>
            </p:nvSpPr>
            <p:spPr>
              <a:xfrm>
                <a:off x="5279327" y="5039145"/>
                <a:ext cx="3826036" cy="1073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0.333+4.728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0.333+4.666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62915A0B-B7D3-1400-F098-854194224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27" y="5039145"/>
                <a:ext cx="3826036" cy="10738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Imagen 25">
            <a:extLst>
              <a:ext uri="{FF2B5EF4-FFF2-40B4-BE49-F238E27FC236}">
                <a16:creationId xmlns:a16="http://schemas.microsoft.com/office/drawing/2014/main" id="{65C31B3C-C124-B488-8F75-2B10C482FE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07049" y="4796"/>
            <a:ext cx="3199524" cy="223098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2BCA81E9-7A75-2131-DDC5-9649A24420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35925" y="2256572"/>
            <a:ext cx="3146087" cy="2230983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1C0310D6-334A-5A03-F767-2304E5F0976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6571" y="4591778"/>
            <a:ext cx="3205441" cy="209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4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44025FE1-39BC-0DE8-E8E3-C1DC2F12717D}"/>
              </a:ext>
            </a:extLst>
          </p:cNvPr>
          <p:cNvSpPr txBox="1"/>
          <p:nvPr/>
        </p:nvSpPr>
        <p:spPr>
          <a:xfrm>
            <a:off x="348343" y="55748"/>
            <a:ext cx="5696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Inferring function+ parameter</a:t>
            </a: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3864BCC5-E945-58A0-A798-A04401AA9985}"/>
              </a:ext>
            </a:extLst>
          </p:cNvPr>
          <p:cNvGrpSpPr/>
          <p:nvPr/>
        </p:nvGrpSpPr>
        <p:grpSpPr>
          <a:xfrm>
            <a:off x="571367" y="1685103"/>
            <a:ext cx="6743247" cy="2714524"/>
            <a:chOff x="571367" y="1685103"/>
            <a:chExt cx="6743247" cy="27145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BD6239-2882-1741-B722-5AA9C8F52FA5}"/>
                    </a:ext>
                  </a:extLst>
                </p:cNvPr>
                <p:cNvSpPr/>
                <p:nvPr/>
              </p:nvSpPr>
              <p:spPr>
                <a:xfrm>
                  <a:off x="1379391" y="1685103"/>
                  <a:ext cx="1875465" cy="1510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BD6239-2882-1741-B722-5AA9C8F52F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391" y="1685103"/>
                  <a:ext cx="1875465" cy="15109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693E0D3-03C6-C69D-03E9-60B11A77C893}"/>
                </a:ext>
              </a:extLst>
            </p:cNvPr>
            <p:cNvSpPr/>
            <p:nvPr/>
          </p:nvSpPr>
          <p:spPr>
            <a:xfrm>
              <a:off x="571367" y="2220360"/>
              <a:ext cx="549479" cy="44042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7955CAD7-D961-51DF-9590-F4FDE2CF76F4}"/>
                    </a:ext>
                  </a:extLst>
                </p:cNvPr>
                <p:cNvSpPr/>
                <p:nvPr/>
              </p:nvSpPr>
              <p:spPr>
                <a:xfrm>
                  <a:off x="3572181" y="2230846"/>
                  <a:ext cx="549479" cy="42993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7955CAD7-D961-51DF-9590-F4FDE2CF7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181" y="2230846"/>
                  <a:ext cx="549479" cy="429936"/>
                </a:xfrm>
                <a:prstGeom prst="rect">
                  <a:avLst/>
                </a:prstGeom>
                <a:blipFill>
                  <a:blip r:embed="rId3"/>
                  <a:stretch>
                    <a:fillRect r="-17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: angular 7">
              <a:extLst>
                <a:ext uri="{FF2B5EF4-FFF2-40B4-BE49-F238E27FC236}">
                  <a16:creationId xmlns:a16="http://schemas.microsoft.com/office/drawing/2014/main" id="{E86388A8-B77D-4201-2460-231D3E6335A9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1120846" y="2440571"/>
              <a:ext cx="258545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ECEFAA6F-C988-E4DC-9B5A-CC30BA639168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3254856" y="2440572"/>
              <a:ext cx="317325" cy="5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1209890C-E43F-C708-4007-0E92B8C15D43}"/>
                    </a:ext>
                  </a:extLst>
                </p:cNvPr>
                <p:cNvSpPr/>
                <p:nvPr/>
              </p:nvSpPr>
              <p:spPr>
                <a:xfrm>
                  <a:off x="2240928" y="3544836"/>
                  <a:ext cx="3293577" cy="854791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𝑃𝐷𝐸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1209890C-E43F-C708-4007-0E92B8C15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0928" y="3544836"/>
                  <a:ext cx="3293577" cy="8547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: angular 15">
              <a:extLst>
                <a:ext uri="{FF2B5EF4-FFF2-40B4-BE49-F238E27FC236}">
                  <a16:creationId xmlns:a16="http://schemas.microsoft.com/office/drawing/2014/main" id="{6B8C3501-5EFF-E9D9-9FC5-1D848E766DE1}"/>
                </a:ext>
              </a:extLst>
            </p:cNvPr>
            <p:cNvCxnSpPr>
              <a:cxnSpLocks/>
              <a:stCxn id="6" idx="2"/>
              <a:endCxn id="12" idx="3"/>
            </p:cNvCxnSpPr>
            <p:nvPr/>
          </p:nvCxnSpPr>
          <p:spPr>
            <a:xfrm rot="16200000" flipH="1">
              <a:off x="4034988" y="2472715"/>
              <a:ext cx="1311450" cy="1687584"/>
            </a:xfrm>
            <a:prstGeom prst="bentConnector4">
              <a:avLst>
                <a:gd name="adj1" fmla="val 64148"/>
                <a:gd name="adj2" fmla="val 113546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ector: angular 19">
              <a:extLst>
                <a:ext uri="{FF2B5EF4-FFF2-40B4-BE49-F238E27FC236}">
                  <a16:creationId xmlns:a16="http://schemas.microsoft.com/office/drawing/2014/main" id="{3A0E705E-C4F9-CA8B-9330-6C1846DB11E8}"/>
                </a:ext>
              </a:extLst>
            </p:cNvPr>
            <p:cNvCxnSpPr>
              <a:cxnSpLocks/>
              <a:stCxn id="12" idx="1"/>
              <a:endCxn id="4" idx="2"/>
            </p:cNvCxnSpPr>
            <p:nvPr/>
          </p:nvCxnSpPr>
          <p:spPr>
            <a:xfrm rot="10800000" flipH="1">
              <a:off x="2240928" y="3196040"/>
              <a:ext cx="76196" cy="776192"/>
            </a:xfrm>
            <a:prstGeom prst="bentConnector4">
              <a:avLst>
                <a:gd name="adj1" fmla="val -300016"/>
                <a:gd name="adj2" fmla="val 77532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5897432A-2D00-476A-B946-71EF6E1EDBA4}"/>
                    </a:ext>
                  </a:extLst>
                </p:cNvPr>
                <p:cNvSpPr/>
                <p:nvPr/>
              </p:nvSpPr>
              <p:spPr>
                <a:xfrm>
                  <a:off x="4484478" y="1696625"/>
                  <a:ext cx="1875465" cy="15109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5897432A-2D00-476A-B946-71EF6E1EDB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4478" y="1696625"/>
                  <a:ext cx="1875465" cy="15109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0A0DB6A7-A71D-EFCB-6394-55EA7E12E6D5}"/>
                    </a:ext>
                  </a:extLst>
                </p:cNvPr>
                <p:cNvSpPr/>
                <p:nvPr/>
              </p:nvSpPr>
              <p:spPr>
                <a:xfrm>
                  <a:off x="6765135" y="2225603"/>
                  <a:ext cx="549479" cy="42993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0A0DB6A7-A71D-EFCB-6394-55EA7E12E6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135" y="2225603"/>
                  <a:ext cx="549479" cy="429936"/>
                </a:xfrm>
                <a:prstGeom prst="rect">
                  <a:avLst/>
                </a:prstGeom>
                <a:blipFill>
                  <a:blip r:embed="rId6"/>
                  <a:stretch>
                    <a:fillRect r="-215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071EE957-99BE-631C-B1C1-22FFEFC43A38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4121660" y="2445814"/>
              <a:ext cx="362818" cy="6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FEB0FBC7-8E2D-5E3A-8C51-3FF734EB3CAD}"/>
                </a:ext>
              </a:extLst>
            </p:cNvPr>
            <p:cNvCxnSpPr>
              <a:cxnSpLocks/>
              <a:stCxn id="2" idx="3"/>
              <a:endCxn id="39" idx="1"/>
            </p:cNvCxnSpPr>
            <p:nvPr/>
          </p:nvCxnSpPr>
          <p:spPr>
            <a:xfrm flipV="1">
              <a:off x="6359943" y="2440571"/>
              <a:ext cx="405192" cy="115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: angular 64">
              <a:extLst>
                <a:ext uri="{FF2B5EF4-FFF2-40B4-BE49-F238E27FC236}">
                  <a16:creationId xmlns:a16="http://schemas.microsoft.com/office/drawing/2014/main" id="{AA0C8801-BA73-8DEC-26A7-9484CF64DE24}"/>
                </a:ext>
              </a:extLst>
            </p:cNvPr>
            <p:cNvCxnSpPr>
              <a:cxnSpLocks/>
              <a:stCxn id="39" idx="2"/>
              <a:endCxn id="12" idx="3"/>
            </p:cNvCxnSpPr>
            <p:nvPr/>
          </p:nvCxnSpPr>
          <p:spPr>
            <a:xfrm rot="5400000">
              <a:off x="5628844" y="2561200"/>
              <a:ext cx="1316693" cy="1505370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: angular 70">
              <a:extLst>
                <a:ext uri="{FF2B5EF4-FFF2-40B4-BE49-F238E27FC236}">
                  <a16:creationId xmlns:a16="http://schemas.microsoft.com/office/drawing/2014/main" id="{F30E6864-A550-9AAB-F3D3-5C92DE46B846}"/>
                </a:ext>
              </a:extLst>
            </p:cNvPr>
            <p:cNvCxnSpPr>
              <a:cxnSpLocks/>
              <a:stCxn id="12" idx="1"/>
              <a:endCxn id="2" idx="2"/>
            </p:cNvCxnSpPr>
            <p:nvPr/>
          </p:nvCxnSpPr>
          <p:spPr>
            <a:xfrm rot="10800000" flipH="1">
              <a:off x="2240927" y="3207562"/>
              <a:ext cx="3181283" cy="764670"/>
            </a:xfrm>
            <a:prstGeom prst="bentConnector4">
              <a:avLst>
                <a:gd name="adj1" fmla="val -7186"/>
                <a:gd name="adj2" fmla="val 77946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C0CACDF2-4BD7-DD7F-5B9D-39CC30EEE6C9}"/>
                    </a:ext>
                  </a:extLst>
                </p:cNvPr>
                <p:cNvSpPr/>
                <p:nvPr/>
              </p:nvSpPr>
              <p:spPr>
                <a:xfrm>
                  <a:off x="1352958" y="3343500"/>
                  <a:ext cx="457200" cy="4026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C0CACDF2-4BD7-DD7F-5B9D-39CC30EEE6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2958" y="3343500"/>
                  <a:ext cx="457200" cy="402672"/>
                </a:xfrm>
                <a:prstGeom prst="rect">
                  <a:avLst/>
                </a:prstGeom>
                <a:blipFill>
                  <a:blip r:embed="rId7"/>
                  <a:stretch>
                    <a:fillRect r="-282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: angular 6">
              <a:extLst>
                <a:ext uri="{FF2B5EF4-FFF2-40B4-BE49-F238E27FC236}">
                  <a16:creationId xmlns:a16="http://schemas.microsoft.com/office/drawing/2014/main" id="{A476E171-7359-D761-DF35-05ACC274B5B9}"/>
                </a:ext>
              </a:extLst>
            </p:cNvPr>
            <p:cNvCxnSpPr>
              <a:cxnSpLocks/>
              <a:stCxn id="12" idx="1"/>
              <a:endCxn id="3" idx="3"/>
            </p:cNvCxnSpPr>
            <p:nvPr/>
          </p:nvCxnSpPr>
          <p:spPr>
            <a:xfrm rot="10800000">
              <a:off x="1810158" y="3544836"/>
              <a:ext cx="430770" cy="427396"/>
            </a:xfrm>
            <a:prstGeom prst="bentConnector3">
              <a:avLst>
                <a:gd name="adj1" fmla="val 5299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: angular 13">
              <a:extLst>
                <a:ext uri="{FF2B5EF4-FFF2-40B4-BE49-F238E27FC236}">
                  <a16:creationId xmlns:a16="http://schemas.microsoft.com/office/drawing/2014/main" id="{C22EB423-F50F-7E02-6E39-C164CD9CCB0D}"/>
                </a:ext>
              </a:extLst>
            </p:cNvPr>
            <p:cNvCxnSpPr>
              <a:cxnSpLocks/>
              <a:stCxn id="3" idx="2"/>
              <a:endCxn id="12" idx="3"/>
            </p:cNvCxnSpPr>
            <p:nvPr/>
          </p:nvCxnSpPr>
          <p:spPr>
            <a:xfrm rot="16200000" flipH="1">
              <a:off x="3445001" y="1882728"/>
              <a:ext cx="226060" cy="3952947"/>
            </a:xfrm>
            <a:prstGeom prst="bentConnector4">
              <a:avLst>
                <a:gd name="adj1" fmla="val 310426"/>
                <a:gd name="adj2" fmla="val 121747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6" name="Imagen 35">
            <a:extLst>
              <a:ext uri="{FF2B5EF4-FFF2-40B4-BE49-F238E27FC236}">
                <a16:creationId xmlns:a16="http://schemas.microsoft.com/office/drawing/2014/main" id="{10DCCCF6-8EB1-5530-DD55-D8C9C135FA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7454" y="126591"/>
            <a:ext cx="3302408" cy="2160325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ACE1CB09-6775-02AC-3C77-687C9A387F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5533" y="2212960"/>
            <a:ext cx="3364329" cy="2160326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AB1647D1-9F3C-3F88-1500-54479FC560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7454" y="4399626"/>
            <a:ext cx="3364329" cy="2238134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3B7D8B9F-DC13-69C3-945F-A7BA17F03F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5225" y="4478347"/>
            <a:ext cx="3494368" cy="2239248"/>
          </a:xfrm>
          <a:prstGeom prst="rect">
            <a:avLst/>
          </a:prstGeom>
        </p:spPr>
      </p:pic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B4571DA6-FDD4-ABAF-C2E8-8D166E53CA7B}"/>
              </a:ext>
            </a:extLst>
          </p:cNvPr>
          <p:cNvSpPr/>
          <p:nvPr/>
        </p:nvSpPr>
        <p:spPr>
          <a:xfrm>
            <a:off x="9069916" y="3003999"/>
            <a:ext cx="725510" cy="679001"/>
          </a:xfrm>
          <a:prstGeom prst="triangle">
            <a:avLst>
              <a:gd name="adj" fmla="val 49408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A4EF2AC6-E307-B3B0-5FB7-9D53CF2F520A}"/>
                  </a:ext>
                </a:extLst>
              </p:cNvPr>
              <p:cNvSpPr txBox="1"/>
              <p:nvPr/>
            </p:nvSpPr>
            <p:spPr>
              <a:xfrm>
                <a:off x="1920703" y="5103194"/>
                <a:ext cx="1593641" cy="55399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1"/>
                        <m:t>−0.0729863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A4EF2AC6-E307-B3B0-5FB7-9D53CF2F5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703" y="5103194"/>
                <a:ext cx="1593641" cy="553998"/>
              </a:xfrm>
              <a:prstGeom prst="rect">
                <a:avLst/>
              </a:prstGeom>
              <a:blipFill>
                <a:blip r:embed="rId12"/>
                <a:stretch>
                  <a:fillRect l="-1515" t="-10753" r="-2273" b="-2151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21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44025FE1-39BC-0DE8-E8E3-C1DC2F12717D}"/>
              </a:ext>
            </a:extLst>
          </p:cNvPr>
          <p:cNvSpPr txBox="1"/>
          <p:nvPr/>
        </p:nvSpPr>
        <p:spPr>
          <a:xfrm>
            <a:off x="348343" y="55748"/>
            <a:ext cx="5696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Noise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4463DB85-A2A9-2C98-523A-74E829550AF3}"/>
              </a:ext>
            </a:extLst>
          </p:cNvPr>
          <p:cNvGrpSpPr/>
          <p:nvPr/>
        </p:nvGrpSpPr>
        <p:grpSpPr>
          <a:xfrm>
            <a:off x="2494612" y="573227"/>
            <a:ext cx="6743247" cy="2987669"/>
            <a:chOff x="759463" y="1951160"/>
            <a:chExt cx="6743247" cy="29876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61EB16F5-3462-155C-C5A6-71EDE833D3F5}"/>
                    </a:ext>
                  </a:extLst>
                </p:cNvPr>
                <p:cNvSpPr/>
                <p:nvPr/>
              </p:nvSpPr>
              <p:spPr>
                <a:xfrm>
                  <a:off x="1567487" y="1951160"/>
                  <a:ext cx="1875465" cy="1510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61EB16F5-3462-155C-C5A6-71EDE833D3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7487" y="1951160"/>
                  <a:ext cx="1875465" cy="15109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1CC3F09E-3583-51A8-10BA-AE29CD8307A6}"/>
                </a:ext>
              </a:extLst>
            </p:cNvPr>
            <p:cNvSpPr/>
            <p:nvPr/>
          </p:nvSpPr>
          <p:spPr>
            <a:xfrm>
              <a:off x="759463" y="2486417"/>
              <a:ext cx="549479" cy="44042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58698EF7-31FD-6BA2-0B8C-F69C6BACF6E4}"/>
                    </a:ext>
                  </a:extLst>
                </p:cNvPr>
                <p:cNvSpPr/>
                <p:nvPr/>
              </p:nvSpPr>
              <p:spPr>
                <a:xfrm>
                  <a:off x="3760277" y="2496903"/>
                  <a:ext cx="549479" cy="42993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58698EF7-31FD-6BA2-0B8C-F69C6BACF6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277" y="2496903"/>
                  <a:ext cx="549479" cy="429936"/>
                </a:xfrm>
                <a:prstGeom prst="rect">
                  <a:avLst/>
                </a:prstGeom>
                <a:blipFill>
                  <a:blip r:embed="rId3"/>
                  <a:stretch>
                    <a:fillRect r="-15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: angular 16">
              <a:extLst>
                <a:ext uri="{FF2B5EF4-FFF2-40B4-BE49-F238E27FC236}">
                  <a16:creationId xmlns:a16="http://schemas.microsoft.com/office/drawing/2014/main" id="{452F6021-1199-1A9B-CB98-5DC926E30D6C}"/>
                </a:ext>
              </a:extLst>
            </p:cNvPr>
            <p:cNvCxnSpPr>
              <a:cxnSpLocks/>
              <a:stCxn id="13" idx="3"/>
              <a:endCxn id="11" idx="1"/>
            </p:cNvCxnSpPr>
            <p:nvPr/>
          </p:nvCxnSpPr>
          <p:spPr>
            <a:xfrm>
              <a:off x="1308942" y="2706628"/>
              <a:ext cx="258545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5E8E2CF1-2B4E-9BD6-5425-8F2DB0378981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>
              <a:off x="3442952" y="2706629"/>
              <a:ext cx="317325" cy="5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 18">
                  <a:extLst>
                    <a:ext uri="{FF2B5EF4-FFF2-40B4-BE49-F238E27FC236}">
                      <a16:creationId xmlns:a16="http://schemas.microsoft.com/office/drawing/2014/main" id="{F3616543-FD34-DDAE-1E69-B3FF634D747A}"/>
                    </a:ext>
                  </a:extLst>
                </p:cNvPr>
                <p:cNvSpPr/>
                <p:nvPr/>
              </p:nvSpPr>
              <p:spPr>
                <a:xfrm>
                  <a:off x="2429024" y="3810893"/>
                  <a:ext cx="3293577" cy="1127936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𝑃𝐷𝐸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9" name="Rectángulo 18">
                  <a:extLst>
                    <a:ext uri="{FF2B5EF4-FFF2-40B4-BE49-F238E27FC236}">
                      <a16:creationId xmlns:a16="http://schemas.microsoft.com/office/drawing/2014/main" id="{F3616543-FD34-DDAE-1E69-B3FF634D7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024" y="3810893"/>
                  <a:ext cx="3293577" cy="11279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: angular 20">
              <a:extLst>
                <a:ext uri="{FF2B5EF4-FFF2-40B4-BE49-F238E27FC236}">
                  <a16:creationId xmlns:a16="http://schemas.microsoft.com/office/drawing/2014/main" id="{902BA46B-1D9D-2B62-2394-A1EC37379EC1}"/>
                </a:ext>
              </a:extLst>
            </p:cNvPr>
            <p:cNvCxnSpPr>
              <a:cxnSpLocks/>
              <a:stCxn id="15" idx="2"/>
              <a:endCxn id="19" idx="3"/>
            </p:cNvCxnSpPr>
            <p:nvPr/>
          </p:nvCxnSpPr>
          <p:spPr>
            <a:xfrm rot="16200000" flipH="1">
              <a:off x="4154798" y="2807058"/>
              <a:ext cx="1448022" cy="1687584"/>
            </a:xfrm>
            <a:prstGeom prst="bentConnector4">
              <a:avLst>
                <a:gd name="adj1" fmla="val 55531"/>
                <a:gd name="adj2" fmla="val 11354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: angular 21">
              <a:extLst>
                <a:ext uri="{FF2B5EF4-FFF2-40B4-BE49-F238E27FC236}">
                  <a16:creationId xmlns:a16="http://schemas.microsoft.com/office/drawing/2014/main" id="{14E732B6-1B16-2204-3CEC-51CED9236A40}"/>
                </a:ext>
              </a:extLst>
            </p:cNvPr>
            <p:cNvCxnSpPr>
              <a:cxnSpLocks/>
              <a:stCxn id="19" idx="1"/>
              <a:endCxn id="11" idx="2"/>
            </p:cNvCxnSpPr>
            <p:nvPr/>
          </p:nvCxnSpPr>
          <p:spPr>
            <a:xfrm rot="10800000" flipH="1">
              <a:off x="2429024" y="3462097"/>
              <a:ext cx="76196" cy="912764"/>
            </a:xfrm>
            <a:prstGeom prst="bentConnector4">
              <a:avLst>
                <a:gd name="adj1" fmla="val -300016"/>
                <a:gd name="adj2" fmla="val 8089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63BFE68E-31FB-43A2-D239-F0F345140A43}"/>
                    </a:ext>
                  </a:extLst>
                </p:cNvPr>
                <p:cNvSpPr/>
                <p:nvPr/>
              </p:nvSpPr>
              <p:spPr>
                <a:xfrm>
                  <a:off x="4672574" y="1962682"/>
                  <a:ext cx="1875465" cy="15109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63BFE68E-31FB-43A2-D239-F0F345140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574" y="1962682"/>
                  <a:ext cx="1875465" cy="15109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CDD816A3-B6A3-3FDE-280E-63376631E125}"/>
                    </a:ext>
                  </a:extLst>
                </p:cNvPr>
                <p:cNvSpPr/>
                <p:nvPr/>
              </p:nvSpPr>
              <p:spPr>
                <a:xfrm>
                  <a:off x="6953231" y="2491660"/>
                  <a:ext cx="549479" cy="42993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CDD816A3-B6A3-3FDE-280E-63376631E1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231" y="2491660"/>
                  <a:ext cx="549479" cy="429936"/>
                </a:xfrm>
                <a:prstGeom prst="rect">
                  <a:avLst/>
                </a:prstGeom>
                <a:blipFill>
                  <a:blip r:embed="rId6"/>
                  <a:stretch>
                    <a:fillRect r="-215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EC350839-CF92-4A5B-E651-A5609C9F2B6F}"/>
                </a:ext>
              </a:extLst>
            </p:cNvPr>
            <p:cNvCxnSpPr>
              <a:cxnSpLocks/>
              <a:stCxn id="15" idx="3"/>
              <a:endCxn id="23" idx="1"/>
            </p:cNvCxnSpPr>
            <p:nvPr/>
          </p:nvCxnSpPr>
          <p:spPr>
            <a:xfrm>
              <a:off x="4309756" y="2711871"/>
              <a:ext cx="362818" cy="6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D0699AB5-944C-1BED-4E97-51D291DB6F5A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 flipV="1">
              <a:off x="6548039" y="2706628"/>
              <a:ext cx="405192" cy="115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: angular 26">
              <a:extLst>
                <a:ext uri="{FF2B5EF4-FFF2-40B4-BE49-F238E27FC236}">
                  <a16:creationId xmlns:a16="http://schemas.microsoft.com/office/drawing/2014/main" id="{E4D9D11A-AFBE-7E68-899D-BB79DB22AA42}"/>
                </a:ext>
              </a:extLst>
            </p:cNvPr>
            <p:cNvCxnSpPr>
              <a:cxnSpLocks/>
              <a:stCxn id="24" idx="2"/>
              <a:endCxn id="19" idx="3"/>
            </p:cNvCxnSpPr>
            <p:nvPr/>
          </p:nvCxnSpPr>
          <p:spPr>
            <a:xfrm rot="5400000">
              <a:off x="5748654" y="2895543"/>
              <a:ext cx="1453265" cy="150537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: angular 27">
              <a:extLst>
                <a:ext uri="{FF2B5EF4-FFF2-40B4-BE49-F238E27FC236}">
                  <a16:creationId xmlns:a16="http://schemas.microsoft.com/office/drawing/2014/main" id="{189B08C5-4753-4D72-3A21-3B600F72BAD3}"/>
                </a:ext>
              </a:extLst>
            </p:cNvPr>
            <p:cNvCxnSpPr>
              <a:cxnSpLocks/>
              <a:stCxn id="19" idx="1"/>
              <a:endCxn id="23" idx="2"/>
            </p:cNvCxnSpPr>
            <p:nvPr/>
          </p:nvCxnSpPr>
          <p:spPr>
            <a:xfrm rot="10800000" flipH="1">
              <a:off x="2429023" y="3473619"/>
              <a:ext cx="3181283" cy="901242"/>
            </a:xfrm>
            <a:prstGeom prst="bentConnector4">
              <a:avLst>
                <a:gd name="adj1" fmla="val -7186"/>
                <a:gd name="adj2" fmla="val 8128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EE11FA2-1E42-6975-F706-4670B6F8039D}"/>
              </a:ext>
            </a:extLst>
          </p:cNvPr>
          <p:cNvGrpSpPr/>
          <p:nvPr/>
        </p:nvGrpSpPr>
        <p:grpSpPr>
          <a:xfrm>
            <a:off x="3302636" y="3689808"/>
            <a:ext cx="5285706" cy="2803762"/>
            <a:chOff x="1577389" y="1271651"/>
            <a:chExt cx="5285706" cy="28037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648EDFFA-BE54-5323-E35D-08B4FEC19B4E}"/>
                    </a:ext>
                  </a:extLst>
                </p:cNvPr>
                <p:cNvSpPr/>
                <p:nvPr/>
              </p:nvSpPr>
              <p:spPr>
                <a:xfrm>
                  <a:off x="2821258" y="1271651"/>
                  <a:ext cx="2782388" cy="151093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648EDFFA-BE54-5323-E35D-08B4FEC19B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58" y="1271651"/>
                  <a:ext cx="2782388" cy="151093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40A7ABD4-5FFF-83B4-C633-C0A54CF288F9}"/>
                </a:ext>
              </a:extLst>
            </p:cNvPr>
            <p:cNvSpPr/>
            <p:nvPr/>
          </p:nvSpPr>
          <p:spPr>
            <a:xfrm>
              <a:off x="1577389" y="1806908"/>
              <a:ext cx="549479" cy="4404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B82C9E2B-FF00-66A2-7444-9C2759CBAAD8}"/>
                    </a:ext>
                  </a:extLst>
                </p:cNvPr>
                <p:cNvSpPr/>
                <p:nvPr/>
              </p:nvSpPr>
              <p:spPr>
                <a:xfrm>
                  <a:off x="6313616" y="1817394"/>
                  <a:ext cx="549479" cy="42993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B82C9E2B-FF00-66A2-7444-9C2759CBAA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616" y="1817394"/>
                  <a:ext cx="549479" cy="429936"/>
                </a:xfrm>
                <a:prstGeom prst="rect">
                  <a:avLst/>
                </a:prstGeom>
                <a:blipFill>
                  <a:blip r:embed="rId8"/>
                  <a:stretch>
                    <a:fillRect r="-215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: angular 33">
              <a:extLst>
                <a:ext uri="{FF2B5EF4-FFF2-40B4-BE49-F238E27FC236}">
                  <a16:creationId xmlns:a16="http://schemas.microsoft.com/office/drawing/2014/main" id="{7822ACFE-EE91-1F77-9409-DCE9821F2E68}"/>
                </a:ext>
              </a:extLst>
            </p:cNvPr>
            <p:cNvCxnSpPr>
              <a:stCxn id="32" idx="3"/>
              <a:endCxn id="30" idx="1"/>
            </p:cNvCxnSpPr>
            <p:nvPr/>
          </p:nvCxnSpPr>
          <p:spPr>
            <a:xfrm>
              <a:off x="2126868" y="2027119"/>
              <a:ext cx="694390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A741A011-15D1-3111-AB2A-25D445F8A070}"/>
                </a:ext>
              </a:extLst>
            </p:cNvPr>
            <p:cNvCxnSpPr>
              <a:stCxn id="30" idx="3"/>
              <a:endCxn id="33" idx="1"/>
            </p:cNvCxnSpPr>
            <p:nvPr/>
          </p:nvCxnSpPr>
          <p:spPr>
            <a:xfrm>
              <a:off x="5603646" y="2027120"/>
              <a:ext cx="709970" cy="5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0A4191A8-C0FB-709F-ED39-977A854FBFAB}"/>
                    </a:ext>
                  </a:extLst>
                </p:cNvPr>
                <p:cNvSpPr/>
                <p:nvPr/>
              </p:nvSpPr>
              <p:spPr>
                <a:xfrm>
                  <a:off x="2869037" y="3137939"/>
                  <a:ext cx="3293577" cy="937474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𝑟𝑃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400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𝑃𝐷𝐸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0A4191A8-C0FB-709F-ED39-977A854FBF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037" y="3137939"/>
                  <a:ext cx="3293577" cy="93747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: angular 37">
              <a:extLst>
                <a:ext uri="{FF2B5EF4-FFF2-40B4-BE49-F238E27FC236}">
                  <a16:creationId xmlns:a16="http://schemas.microsoft.com/office/drawing/2014/main" id="{EC763678-AC46-090F-1215-9C52D54D1F52}"/>
                </a:ext>
              </a:extLst>
            </p:cNvPr>
            <p:cNvCxnSpPr>
              <a:stCxn id="33" idx="2"/>
              <a:endCxn id="37" idx="3"/>
            </p:cNvCxnSpPr>
            <p:nvPr/>
          </p:nvCxnSpPr>
          <p:spPr>
            <a:xfrm rot="5400000">
              <a:off x="5695812" y="2714132"/>
              <a:ext cx="1359346" cy="42574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: angular 40">
              <a:extLst>
                <a:ext uri="{FF2B5EF4-FFF2-40B4-BE49-F238E27FC236}">
                  <a16:creationId xmlns:a16="http://schemas.microsoft.com/office/drawing/2014/main" id="{731347A4-D9EF-D73C-9067-51A8F1E06505}"/>
                </a:ext>
              </a:extLst>
            </p:cNvPr>
            <p:cNvCxnSpPr>
              <a:stCxn id="37" idx="0"/>
              <a:endCxn id="30" idx="2"/>
            </p:cNvCxnSpPr>
            <p:nvPr/>
          </p:nvCxnSpPr>
          <p:spPr>
            <a:xfrm rot="16200000" flipV="1">
              <a:off x="4186464" y="2808577"/>
              <a:ext cx="355351" cy="30337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057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44025FE1-39BC-0DE8-E8E3-C1DC2F12717D}"/>
              </a:ext>
            </a:extLst>
          </p:cNvPr>
          <p:cNvSpPr txBox="1"/>
          <p:nvPr/>
        </p:nvSpPr>
        <p:spPr>
          <a:xfrm>
            <a:off x="348343" y="55748"/>
            <a:ext cx="5696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Noise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4463DB85-A2A9-2C98-523A-74E829550AF3}"/>
              </a:ext>
            </a:extLst>
          </p:cNvPr>
          <p:cNvGrpSpPr/>
          <p:nvPr/>
        </p:nvGrpSpPr>
        <p:grpSpPr>
          <a:xfrm>
            <a:off x="283739" y="1916931"/>
            <a:ext cx="6743247" cy="2987669"/>
            <a:chOff x="759463" y="1951160"/>
            <a:chExt cx="6743247" cy="29876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61EB16F5-3462-155C-C5A6-71EDE833D3F5}"/>
                    </a:ext>
                  </a:extLst>
                </p:cNvPr>
                <p:cNvSpPr/>
                <p:nvPr/>
              </p:nvSpPr>
              <p:spPr>
                <a:xfrm>
                  <a:off x="1567487" y="1951160"/>
                  <a:ext cx="1875465" cy="1510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61EB16F5-3462-155C-C5A6-71EDE833D3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7487" y="1951160"/>
                  <a:ext cx="1875465" cy="15109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1CC3F09E-3583-51A8-10BA-AE29CD8307A6}"/>
                </a:ext>
              </a:extLst>
            </p:cNvPr>
            <p:cNvSpPr/>
            <p:nvPr/>
          </p:nvSpPr>
          <p:spPr>
            <a:xfrm>
              <a:off x="759463" y="2486417"/>
              <a:ext cx="549479" cy="44042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58698EF7-31FD-6BA2-0B8C-F69C6BACF6E4}"/>
                    </a:ext>
                  </a:extLst>
                </p:cNvPr>
                <p:cNvSpPr/>
                <p:nvPr/>
              </p:nvSpPr>
              <p:spPr>
                <a:xfrm>
                  <a:off x="3760277" y="2496903"/>
                  <a:ext cx="549479" cy="42993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58698EF7-31FD-6BA2-0B8C-F69C6BACF6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277" y="2496903"/>
                  <a:ext cx="549479" cy="429936"/>
                </a:xfrm>
                <a:prstGeom prst="rect">
                  <a:avLst/>
                </a:prstGeom>
                <a:blipFill>
                  <a:blip r:embed="rId3"/>
                  <a:stretch>
                    <a:fillRect r="-17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: angular 16">
              <a:extLst>
                <a:ext uri="{FF2B5EF4-FFF2-40B4-BE49-F238E27FC236}">
                  <a16:creationId xmlns:a16="http://schemas.microsoft.com/office/drawing/2014/main" id="{452F6021-1199-1A9B-CB98-5DC926E30D6C}"/>
                </a:ext>
              </a:extLst>
            </p:cNvPr>
            <p:cNvCxnSpPr>
              <a:cxnSpLocks/>
              <a:stCxn id="13" idx="3"/>
              <a:endCxn id="11" idx="1"/>
            </p:cNvCxnSpPr>
            <p:nvPr/>
          </p:nvCxnSpPr>
          <p:spPr>
            <a:xfrm>
              <a:off x="1308942" y="2706628"/>
              <a:ext cx="258545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5E8E2CF1-2B4E-9BD6-5425-8F2DB0378981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>
              <a:off x="3442952" y="2706629"/>
              <a:ext cx="317325" cy="5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 18">
                  <a:extLst>
                    <a:ext uri="{FF2B5EF4-FFF2-40B4-BE49-F238E27FC236}">
                      <a16:creationId xmlns:a16="http://schemas.microsoft.com/office/drawing/2014/main" id="{F3616543-FD34-DDAE-1E69-B3FF634D747A}"/>
                    </a:ext>
                  </a:extLst>
                </p:cNvPr>
                <p:cNvSpPr/>
                <p:nvPr/>
              </p:nvSpPr>
              <p:spPr>
                <a:xfrm>
                  <a:off x="2429024" y="3810893"/>
                  <a:ext cx="3293577" cy="1127936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𝑃𝐷𝐸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9" name="Rectángulo 18">
                  <a:extLst>
                    <a:ext uri="{FF2B5EF4-FFF2-40B4-BE49-F238E27FC236}">
                      <a16:creationId xmlns:a16="http://schemas.microsoft.com/office/drawing/2014/main" id="{F3616543-FD34-DDAE-1E69-B3FF634D7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024" y="3810893"/>
                  <a:ext cx="3293577" cy="11279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: angular 20">
              <a:extLst>
                <a:ext uri="{FF2B5EF4-FFF2-40B4-BE49-F238E27FC236}">
                  <a16:creationId xmlns:a16="http://schemas.microsoft.com/office/drawing/2014/main" id="{902BA46B-1D9D-2B62-2394-A1EC37379EC1}"/>
                </a:ext>
              </a:extLst>
            </p:cNvPr>
            <p:cNvCxnSpPr>
              <a:cxnSpLocks/>
              <a:stCxn id="15" idx="2"/>
              <a:endCxn id="19" idx="3"/>
            </p:cNvCxnSpPr>
            <p:nvPr/>
          </p:nvCxnSpPr>
          <p:spPr>
            <a:xfrm rot="16200000" flipH="1">
              <a:off x="4154798" y="2807058"/>
              <a:ext cx="1448022" cy="1687584"/>
            </a:xfrm>
            <a:prstGeom prst="bentConnector4">
              <a:avLst>
                <a:gd name="adj1" fmla="val 54683"/>
                <a:gd name="adj2" fmla="val 11354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: angular 21">
              <a:extLst>
                <a:ext uri="{FF2B5EF4-FFF2-40B4-BE49-F238E27FC236}">
                  <a16:creationId xmlns:a16="http://schemas.microsoft.com/office/drawing/2014/main" id="{14E732B6-1B16-2204-3CEC-51CED9236A40}"/>
                </a:ext>
              </a:extLst>
            </p:cNvPr>
            <p:cNvCxnSpPr>
              <a:cxnSpLocks/>
              <a:stCxn id="19" idx="1"/>
              <a:endCxn id="11" idx="2"/>
            </p:cNvCxnSpPr>
            <p:nvPr/>
          </p:nvCxnSpPr>
          <p:spPr>
            <a:xfrm rot="10800000" flipH="1">
              <a:off x="2429024" y="3462097"/>
              <a:ext cx="76196" cy="912764"/>
            </a:xfrm>
            <a:prstGeom prst="bentConnector4">
              <a:avLst>
                <a:gd name="adj1" fmla="val -300016"/>
                <a:gd name="adj2" fmla="val 8089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63BFE68E-31FB-43A2-D239-F0F345140A43}"/>
                    </a:ext>
                  </a:extLst>
                </p:cNvPr>
                <p:cNvSpPr/>
                <p:nvPr/>
              </p:nvSpPr>
              <p:spPr>
                <a:xfrm>
                  <a:off x="4672574" y="1962682"/>
                  <a:ext cx="1875465" cy="15109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63BFE68E-31FB-43A2-D239-F0F345140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574" y="1962682"/>
                  <a:ext cx="1875465" cy="15109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CDD816A3-B6A3-3FDE-280E-63376631E125}"/>
                    </a:ext>
                  </a:extLst>
                </p:cNvPr>
                <p:cNvSpPr/>
                <p:nvPr/>
              </p:nvSpPr>
              <p:spPr>
                <a:xfrm>
                  <a:off x="6953231" y="2491660"/>
                  <a:ext cx="549479" cy="42993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CDD816A3-B6A3-3FDE-280E-63376631E1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231" y="2491660"/>
                  <a:ext cx="549479" cy="429936"/>
                </a:xfrm>
                <a:prstGeom prst="rect">
                  <a:avLst/>
                </a:prstGeom>
                <a:blipFill>
                  <a:blip r:embed="rId6"/>
                  <a:stretch>
                    <a:fillRect r="-204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EC350839-CF92-4A5B-E651-A5609C9F2B6F}"/>
                </a:ext>
              </a:extLst>
            </p:cNvPr>
            <p:cNvCxnSpPr>
              <a:cxnSpLocks/>
              <a:stCxn id="15" idx="3"/>
              <a:endCxn id="23" idx="1"/>
            </p:cNvCxnSpPr>
            <p:nvPr/>
          </p:nvCxnSpPr>
          <p:spPr>
            <a:xfrm>
              <a:off x="4309756" y="2711871"/>
              <a:ext cx="362818" cy="6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D0699AB5-944C-1BED-4E97-51D291DB6F5A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 flipV="1">
              <a:off x="6548039" y="2706628"/>
              <a:ext cx="405192" cy="115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: angular 26">
              <a:extLst>
                <a:ext uri="{FF2B5EF4-FFF2-40B4-BE49-F238E27FC236}">
                  <a16:creationId xmlns:a16="http://schemas.microsoft.com/office/drawing/2014/main" id="{E4D9D11A-AFBE-7E68-899D-BB79DB22AA42}"/>
                </a:ext>
              </a:extLst>
            </p:cNvPr>
            <p:cNvCxnSpPr>
              <a:cxnSpLocks/>
              <a:stCxn id="24" idx="2"/>
              <a:endCxn id="19" idx="3"/>
            </p:cNvCxnSpPr>
            <p:nvPr/>
          </p:nvCxnSpPr>
          <p:spPr>
            <a:xfrm rot="5400000">
              <a:off x="5748654" y="2895543"/>
              <a:ext cx="1453265" cy="150537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: angular 27">
              <a:extLst>
                <a:ext uri="{FF2B5EF4-FFF2-40B4-BE49-F238E27FC236}">
                  <a16:creationId xmlns:a16="http://schemas.microsoft.com/office/drawing/2014/main" id="{189B08C5-4753-4D72-3A21-3B600F72BAD3}"/>
                </a:ext>
              </a:extLst>
            </p:cNvPr>
            <p:cNvCxnSpPr>
              <a:cxnSpLocks/>
              <a:stCxn id="19" idx="1"/>
              <a:endCxn id="23" idx="2"/>
            </p:cNvCxnSpPr>
            <p:nvPr/>
          </p:nvCxnSpPr>
          <p:spPr>
            <a:xfrm rot="10800000" flipH="1">
              <a:off x="2429023" y="3473619"/>
              <a:ext cx="3181283" cy="901242"/>
            </a:xfrm>
            <a:prstGeom prst="bentConnector4">
              <a:avLst>
                <a:gd name="adj1" fmla="val -7186"/>
                <a:gd name="adj2" fmla="val 8128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38C1477A-2946-B2AD-4BFA-78143127B6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833" y="63001"/>
            <a:ext cx="3578181" cy="23407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7155B9-F3A5-17EB-4CA3-8F9ACAF0C0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0832" y="2346087"/>
            <a:ext cx="3578182" cy="22976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DFEA62-3F92-3600-EECC-6DDE6CF280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3688" y="4605289"/>
            <a:ext cx="3515378" cy="225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72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2271</TotalTime>
  <Words>1036</Words>
  <Application>Microsoft Office PowerPoint</Application>
  <PresentationFormat>Panorámica</PresentationFormat>
  <Paragraphs>254</Paragraphs>
  <Slides>28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Aptos</vt:lpstr>
      <vt:lpstr>Aptos Display</vt:lpstr>
      <vt:lpstr>Arial</vt:lpstr>
      <vt:lpstr>Cambria Math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Líneas futuras</vt:lpstr>
      <vt:lpstr>Presentación de PowerPoint</vt:lpstr>
      <vt:lpstr>Presentación de PowerPoint</vt:lpstr>
      <vt:lpstr>Presentación de PowerPoint</vt:lpstr>
      <vt:lpstr>r(t)P</vt:lpstr>
      <vt:lpstr>rP-k(t)P**2</vt:lpstr>
      <vt:lpstr>r(t)P sin periodo de latencia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Xuls VF</dc:creator>
  <cp:lastModifiedBy>Xuls VF</cp:lastModifiedBy>
  <cp:revision>4</cp:revision>
  <cp:lastPrinted>2024-10-04T17:22:47Z</cp:lastPrinted>
  <dcterms:created xsi:type="dcterms:W3CDTF">2024-10-04T09:01:36Z</dcterms:created>
  <dcterms:modified xsi:type="dcterms:W3CDTF">2024-10-24T14:47:21Z</dcterms:modified>
</cp:coreProperties>
</file>