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666e495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666e495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666e495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666e495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666e4953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666e495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666e4953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666e4953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666e495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666e495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Mini Radar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(Grupo 5)</a:t>
            </a:r>
            <a:endParaRPr sz="4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Integrantes: Mateo Villegas - Julián Alba - Nicolas Paz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700"/>
              <a:t>Introducción</a:t>
            </a:r>
            <a:endParaRPr sz="37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Nuestro objetivo era hacer un mini radar, que detecte el movimiento cercano, además tiene la funcionalidad de poder mostrar la velocidad en la que se mueve el objetivo.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Tiene una interfaz en donde se detectan los objetivos detectados por el radar y además muestra la velocidad en la que se mueven.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Investigación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Lo primero que realizamos para nuestro proyecto, fue la recabación de información.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Debimos investigar el uso adecuado del sensor ultrasónico, vimos cursos de uso de código “Processing”, etc.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Gracias a esto podemos presentarles nuestro mini radar.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Utilizados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Para nuestro radar utilizamos: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 Arduino Uno 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 Sensor Ultrasónico 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</a:t>
            </a:r>
            <a:r>
              <a:rPr b="1" lang="es-419" sz="2000">
                <a:solidFill>
                  <a:schemeClr val="lt1"/>
                </a:solidFill>
              </a:rPr>
              <a:t> Servo motor pequeño 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● Cables Jumper (Macho y Hembra)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Errores y Complicaciones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</a:rPr>
              <a:t>A la hora de la creación de este proyecto del mini radar, nos surgieron dos grandes problemas que hicieron más tardía nuestra tarea.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Errores de muestra de datos (La interfaz no quedaba prolija a la hora de mostrar los datos)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Movimiento de 180º en la interfaz (No podíamos lograr que la interfaz del radar se mueva a la par del servo)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y Organización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Mateo Villegas (Investigación y Creación del código processing)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Julián Alba (Investigación y Creación del código arduino)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s-419" sz="2000">
                <a:solidFill>
                  <a:schemeClr val="lt1"/>
                </a:solidFill>
              </a:rPr>
              <a:t>Nicolas Paz (Investigación e Implementación de la funcionalidad extra en el código)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