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lfa Slab One" panose="020B0604020202020204" charset="0"/>
      <p:regular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666e4953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666e4953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666e495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666e4953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666e4953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666e4953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666e4953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666e4953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666e4953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666e4953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Mini Radar 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(Grupo 5)</a:t>
            </a:r>
            <a:endParaRPr sz="40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lt1"/>
                </a:solidFill>
              </a:rPr>
              <a:t>Integrantes: Mateo Villegas - Julián Alba - Nicolas Paz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700"/>
              <a:t>Introducción</a:t>
            </a:r>
            <a:endParaRPr sz="370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>
                <a:solidFill>
                  <a:schemeClr val="lt1"/>
                </a:solidFill>
              </a:rPr>
              <a:t>Nuestro objetivo era hacer un mini radar, que detecte el movimiento cercano, además tiene la funcionalidad de poder mostrar la velocidad en la que se mueve el objetivo.</a:t>
            </a:r>
            <a:endParaRPr sz="2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000" b="1">
                <a:solidFill>
                  <a:schemeClr val="lt1"/>
                </a:solidFill>
              </a:rPr>
              <a:t>Tiene una interfaz en donde se detectan los objetivos detectados por el radar y además muestra la velocidad en la que se mueven.</a:t>
            </a:r>
            <a:endParaRPr sz="2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Investigación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Lo primero que realizamos para nuestro proyecto, fue la </a:t>
            </a:r>
            <a:r>
              <a:rPr lang="es-419" sz="2000" b="1" dirty="0" err="1">
                <a:solidFill>
                  <a:schemeClr val="lt1"/>
                </a:solidFill>
              </a:rPr>
              <a:t>recabación</a:t>
            </a:r>
            <a:r>
              <a:rPr lang="es-419" sz="2000" b="1" dirty="0">
                <a:solidFill>
                  <a:schemeClr val="lt1"/>
                </a:solidFill>
              </a:rPr>
              <a:t> de información.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Debimos investigar el uso adecuado del sensor ultrasónico, vimos cursos de uso de código “Processing”, etc.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Gracias a esto podemos presentarles nuestro mini radar.</a:t>
            </a:r>
            <a:endParaRPr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Utilizados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Para nuestro radar utilizamos: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● Arduino Uno 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● Sensor Ultrasónico 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● Servo motor pequeño 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● Cables Jumper (Macho y Hembra)</a:t>
            </a:r>
            <a:endParaRPr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Errores y Complicaciones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solidFill>
                  <a:schemeClr val="lt1"/>
                </a:solidFill>
              </a:rPr>
              <a:t>A la hora de la creación de este proyecto del mini radar, nos surgieron dos grandes problemas que hicieron más tardía nuestra tarea.</a:t>
            </a:r>
            <a:endParaRPr sz="2000" b="1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-419" sz="2000" b="1">
                <a:solidFill>
                  <a:schemeClr val="lt1"/>
                </a:solidFill>
              </a:rPr>
              <a:t>Errores de muestra de datos (La interfaz no quedaba prolija a la hora de mostrar los datos)</a:t>
            </a:r>
            <a:endParaRPr sz="20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-419" sz="2000" b="1">
                <a:solidFill>
                  <a:schemeClr val="lt1"/>
                </a:solidFill>
              </a:rPr>
              <a:t>Movimiento de 180º en la interfaz (No podíamos lograr que la interfaz del radar se mueva a la par del servo)</a:t>
            </a:r>
            <a:endParaRPr sz="20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y Organización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55600">
              <a:buClr>
                <a:schemeClr val="lt1"/>
              </a:buClr>
              <a:buSzPts val="2000"/>
            </a:pPr>
            <a:endParaRPr lang="es-419" sz="2000" b="1" dirty="0" smtClean="0">
              <a:solidFill>
                <a:schemeClr val="lt1"/>
              </a:solidFill>
            </a:endParaRPr>
          </a:p>
          <a:p>
            <a:pPr lvl="0" indent="-355600">
              <a:buClr>
                <a:schemeClr val="lt1"/>
              </a:buClr>
              <a:buSzPts val="2000"/>
            </a:pPr>
            <a:r>
              <a:rPr lang="es-419" sz="2000" b="1" dirty="0" smtClean="0">
                <a:solidFill>
                  <a:schemeClr val="lt1"/>
                </a:solidFill>
              </a:rPr>
              <a:t>Mateo </a:t>
            </a:r>
            <a:r>
              <a:rPr lang="es-419" sz="2000" b="1" dirty="0">
                <a:solidFill>
                  <a:schemeClr val="lt1"/>
                </a:solidFill>
              </a:rPr>
              <a:t>Villegas (Investigación y Creación del código </a:t>
            </a:r>
            <a:r>
              <a:rPr lang="es-419" sz="2000" b="1" dirty="0" smtClean="0">
                <a:solidFill>
                  <a:schemeClr val="lt1"/>
                </a:solidFill>
              </a:rPr>
              <a:t>processing</a:t>
            </a:r>
            <a:r>
              <a:rPr lang="es-419" sz="2000" b="1" dirty="0">
                <a:solidFill>
                  <a:schemeClr val="lt1"/>
                </a:solidFill>
              </a:rPr>
              <a:t> e Implementación de la funcionalidad extra en el código)</a:t>
            </a:r>
            <a:endParaRPr sz="2000" b="1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s-ES" sz="2000" b="1" dirty="0" smtClean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-419" sz="2000" b="1" dirty="0">
                <a:solidFill>
                  <a:schemeClr val="lt1"/>
                </a:solidFill>
              </a:rPr>
              <a:t>Julián Alba (Investigación y Creación del </a:t>
            </a:r>
            <a:r>
              <a:rPr lang="es-419" sz="2000" b="1">
                <a:solidFill>
                  <a:schemeClr val="lt1"/>
                </a:solidFill>
              </a:rPr>
              <a:t>código </a:t>
            </a:r>
            <a:r>
              <a:rPr lang="es-419" sz="2000" b="1" smtClean="0">
                <a:solidFill>
                  <a:schemeClr val="lt1"/>
                </a:solidFill>
              </a:rPr>
              <a:t>arduino)</a:t>
            </a:r>
            <a:endParaRPr sz="2000" b="1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Presentación en pantalla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Alfa Slab One</vt:lpstr>
      <vt:lpstr>Proxima Nova</vt:lpstr>
      <vt:lpstr>Gameday</vt:lpstr>
      <vt:lpstr>Mini Radar  (Grupo 5)</vt:lpstr>
      <vt:lpstr>Introducción</vt:lpstr>
      <vt:lpstr>Investigación</vt:lpstr>
      <vt:lpstr>Componentes Utilizados</vt:lpstr>
      <vt:lpstr>Errores y Complicaciones</vt:lpstr>
      <vt:lpstr>Tareas y Organización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Radar  (Grupo 5)</dc:title>
  <cp:lastModifiedBy>Juli</cp:lastModifiedBy>
  <cp:revision>1</cp:revision>
  <dcterms:modified xsi:type="dcterms:W3CDTF">2024-12-05T01:56:55Z</dcterms:modified>
</cp:coreProperties>
</file>