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666e495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666e495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66e495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66e495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75cc5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75cc5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666e495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666e495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66e495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666e495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66e495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66e495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Mini Radar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(Grupo 5)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Integrantes: Mateo Villegas - Julián Alba - Nicolas Paz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El objetivo era hacer un mini radar</a:t>
            </a:r>
            <a:r>
              <a:rPr b="1" lang="es-419" sz="2000">
                <a:solidFill>
                  <a:schemeClr val="lt1"/>
                </a:solidFill>
              </a:rPr>
              <a:t>, que detecte el movimiento cercano</a:t>
            </a:r>
            <a:r>
              <a:rPr b="1" lang="es-419" sz="2000">
                <a:solidFill>
                  <a:schemeClr val="lt1"/>
                </a:solidFill>
              </a:rPr>
              <a:t>, además tenía que tener una funcionalidad de poder mostrar la velocidad en la que se mueve el objetivo.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Calcula la distancia de hasta 40 cm y tiene una interfaz en donde se muestra los objetivos detectados por el radar. No se llego a tiempo para la </a:t>
            </a:r>
            <a:r>
              <a:rPr b="1" lang="es-419" sz="2000">
                <a:solidFill>
                  <a:schemeClr val="lt1"/>
                </a:solidFill>
              </a:rPr>
              <a:t>implementación</a:t>
            </a:r>
            <a:r>
              <a:rPr b="1" lang="es-419" sz="2000">
                <a:solidFill>
                  <a:schemeClr val="lt1"/>
                </a:solidFill>
              </a:rPr>
              <a:t> de la funcionalidad 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00"/>
              <a:t>Introducción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Lo primero que se </a:t>
            </a:r>
            <a:r>
              <a:rPr b="1" lang="es-419" sz="2000">
                <a:solidFill>
                  <a:schemeClr val="lt1"/>
                </a:solidFill>
              </a:rPr>
              <a:t>realizó</a:t>
            </a:r>
            <a:r>
              <a:rPr b="1" lang="es-419" sz="2000">
                <a:solidFill>
                  <a:schemeClr val="lt1"/>
                </a:solidFill>
              </a:rPr>
              <a:t> en el  proyecto, fue la recabación de información.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investigar el uso adecuado del sensor ultrasónico, como aporte se visualizaron cursos de uso de código “Processing”, entre otros mas.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Gracias a esto podemos presentarles nuestro mini radar.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6375" y="1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Desarrollo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492989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711600" y="1041125"/>
            <a:ext cx="1919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Aca estabamos viendo cursos para el código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436" y="1025586"/>
            <a:ext cx="2753448" cy="20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75" y="2719350"/>
            <a:ext cx="1603951" cy="22221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75500" y="2804850"/>
            <a:ext cx="19191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mapa del radar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394420" y="408964"/>
            <a:ext cx="2719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 final del circuito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9243" y="3313006"/>
            <a:ext cx="2320324" cy="17402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11975" y="3496350"/>
            <a:ext cx="2066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Primeras conexiones de nuestro circuito</a:t>
            </a:r>
            <a:endParaRPr b="1"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Utilizados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Para nuestro radar utilizamos: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Arduino Uno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Sensor Ultrasónico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</a:t>
            </a:r>
            <a:r>
              <a:rPr b="1" lang="es-419" sz="2000">
                <a:solidFill>
                  <a:schemeClr val="lt1"/>
                </a:solidFill>
              </a:rPr>
              <a:t> Servo motor pequeño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Cables Jumper (Macho y Hembra)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 y Complicaciones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A la hora de la creación de este proyecto del mini radar, surgieron muchos problemas que </a:t>
            </a:r>
            <a:r>
              <a:rPr b="1" lang="es-419" sz="2000">
                <a:solidFill>
                  <a:schemeClr val="lt1"/>
                </a:solidFill>
              </a:rPr>
              <a:t>prolongaron</a:t>
            </a:r>
            <a:r>
              <a:rPr b="1" lang="es-419" sz="2000">
                <a:solidFill>
                  <a:schemeClr val="lt1"/>
                </a:solidFill>
              </a:rPr>
              <a:t> la </a:t>
            </a:r>
            <a:r>
              <a:rPr b="1" lang="es-419" sz="2000">
                <a:solidFill>
                  <a:schemeClr val="lt1"/>
                </a:solidFill>
              </a:rPr>
              <a:t>finalización</a:t>
            </a:r>
            <a:r>
              <a:rPr b="1" lang="es-419" sz="2000">
                <a:solidFill>
                  <a:schemeClr val="lt1"/>
                </a:solidFill>
              </a:rPr>
              <a:t> del proyecto.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No se lograba la rotación del servo motor de 180°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El servomotor se </a:t>
            </a:r>
            <a:r>
              <a:rPr b="1" lang="es-419" sz="2000">
                <a:solidFill>
                  <a:schemeClr val="lt1"/>
                </a:solidFill>
              </a:rPr>
              <a:t>movía de manera muy lenta y discontinua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El sensor detectaba de manera errónea e incluso disponía de delay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Implementar al servomotor y el sensor en el código de processing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Movimiento de la interfaz del processing de 180º 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y Organización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Mateo Villegas (Investigación y Creación del código processing, Arduino y </a:t>
            </a:r>
            <a:r>
              <a:rPr b="1" lang="es-419" sz="2000">
                <a:solidFill>
                  <a:schemeClr val="lt1"/>
                </a:solidFill>
              </a:rPr>
              <a:t>elaboración</a:t>
            </a:r>
            <a:r>
              <a:rPr b="1" lang="es-419" sz="2000">
                <a:solidFill>
                  <a:schemeClr val="lt1"/>
                </a:solidFill>
              </a:rPr>
              <a:t> del circuito)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Julián Alba (Investigación sobre la funcionalidad extra del proyecto)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Nicolas Paz (Investigación sobre la funcionalidad extra del proyecto)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