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fa Slab One"/>
      <p:regular r:id="rId10"/>
    </p:embeddedFont>
    <p:embeddedFont>
      <p:font typeface="Proxima Nova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666e4953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666e4953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666e495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666e4953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675cc5a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675cc5a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666e4953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666e4953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666e4953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666e4953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666e4953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666e4953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Mini Radar 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(Grupo 5)</a:t>
            </a:r>
            <a:endParaRPr sz="40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lt1"/>
                </a:solidFill>
              </a:rPr>
              <a:t>Integrantes: Mateo Villegas - Julián Alba - Nicolas Paz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>
                <a:solidFill>
                  <a:schemeClr val="lt1"/>
                </a:solidFill>
              </a:rPr>
              <a:t>Nuestro objetivo era hacer un mini radar, que detecte el movimiento cercano, además tiene la funcionalidad de poder mostrar la velocidad en la que se mueve el objetivo.</a:t>
            </a:r>
            <a:endParaRPr sz="2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000" b="1">
                <a:solidFill>
                  <a:schemeClr val="lt1"/>
                </a:solidFill>
              </a:rPr>
              <a:t>Calcula la distancia de hasta 40 cm y tiene una interfaz en donde se muestra los objetivos detectados por el radar, también muestra la velocidad en la que se mueven.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700"/>
              <a:t>Introducción</a:t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Investigación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Lo primero que realizamos para nuestro proyecto, fue la </a:t>
            </a:r>
            <a:r>
              <a:rPr lang="es-419" sz="2000" b="1" dirty="0" err="1">
                <a:solidFill>
                  <a:schemeClr val="lt1"/>
                </a:solidFill>
              </a:rPr>
              <a:t>recabación</a:t>
            </a:r>
            <a:r>
              <a:rPr lang="es-419" sz="2000" b="1" dirty="0">
                <a:solidFill>
                  <a:schemeClr val="lt1"/>
                </a:solidFill>
              </a:rPr>
              <a:t> de información.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Debimos investigar el uso adecuado del sensor ultrasónico, vimos cursos de uso de código “Processing”, etc.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Gracias a esto podemos presentarles nuestro mini radar.</a:t>
            </a:r>
            <a:endParaRPr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86375" y="1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Desarrollo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492989" cy="140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711600" y="1041125"/>
            <a:ext cx="1919100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Aca estabamos viendo cursos para el código</a:t>
            </a:r>
            <a:endParaRPr sz="17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436" y="1025586"/>
            <a:ext cx="2753448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75" y="2719350"/>
            <a:ext cx="1603951" cy="22221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75500" y="2804850"/>
            <a:ext cx="1919100" cy="1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 final del mapa del radar</a:t>
            </a:r>
            <a:endParaRPr sz="17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394420" y="408964"/>
            <a:ext cx="2719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 final del circuito</a:t>
            </a:r>
            <a:endParaRPr sz="17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9243" y="3313006"/>
            <a:ext cx="2320324" cy="174024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611975" y="3496350"/>
            <a:ext cx="20667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Primeras conexiones de nuestro circuito</a:t>
            </a:r>
            <a:endParaRPr sz="17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Utilizados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Para nuestro radar utilizamos: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● Arduino Uno 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● Sensor Ultrasónico 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● Servo motor pequeño 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● Cables Jumper (Macho y Hembra)</a:t>
            </a:r>
            <a:endParaRPr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 y Complicaciones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lt1"/>
                </a:solidFill>
              </a:rPr>
              <a:t>A la hora de la creación de este proyecto del mini radar, nos surgieron dos grandes problemas que hicieron más tardía nuestra tarea.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-419" sz="2000" b="1" dirty="0">
                <a:solidFill>
                  <a:schemeClr val="lt1"/>
                </a:solidFill>
              </a:rPr>
              <a:t>No podíamos lograr que el motor servo gire 180º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-419" sz="2000" b="1" dirty="0">
                <a:solidFill>
                  <a:schemeClr val="lt1"/>
                </a:solidFill>
              </a:rPr>
              <a:t>El servomotor se movía de manera muy lenta y discontinua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-419" sz="2000" b="1" dirty="0">
                <a:solidFill>
                  <a:schemeClr val="lt1"/>
                </a:solidFill>
              </a:rPr>
              <a:t>El sensor detectaba de manera errónea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-419" sz="2000" b="1" dirty="0">
                <a:solidFill>
                  <a:schemeClr val="lt1"/>
                </a:solidFill>
              </a:rPr>
              <a:t>Implementar al servomotor y el sensor en el código de processing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-419" sz="2000" b="1" dirty="0">
                <a:solidFill>
                  <a:schemeClr val="lt1"/>
                </a:solidFill>
              </a:rPr>
              <a:t>Movimiento de la interfaz del processing de 180º 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y Organización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endParaRPr lang="es-419" sz="2000" b="1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-419" sz="2000" b="1">
                <a:solidFill>
                  <a:schemeClr val="lt1"/>
                </a:solidFill>
              </a:rPr>
              <a:t>Mateo </a:t>
            </a:r>
            <a:r>
              <a:rPr lang="es-419" sz="2000" b="1" dirty="0">
                <a:solidFill>
                  <a:schemeClr val="lt1"/>
                </a:solidFill>
              </a:rPr>
              <a:t>Villegas (Investigación y Creación del código processing)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-419" sz="2000" b="1" dirty="0">
                <a:solidFill>
                  <a:schemeClr val="lt1"/>
                </a:solidFill>
              </a:rPr>
              <a:t>Julián Alba (Investigación y Creación del código arduino)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Presentación en pantalla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Proxima Nova</vt:lpstr>
      <vt:lpstr>Alfa Slab One</vt:lpstr>
      <vt:lpstr>Arial</vt:lpstr>
      <vt:lpstr>Gameday</vt:lpstr>
      <vt:lpstr>Mini Radar  (Grupo 5)</vt:lpstr>
      <vt:lpstr>Introducción</vt:lpstr>
      <vt:lpstr>Investigación</vt:lpstr>
      <vt:lpstr>Proceso de Desarrollo</vt:lpstr>
      <vt:lpstr>Componentes Utilizados</vt:lpstr>
      <vt:lpstr>Errores y Complicaciones</vt:lpstr>
      <vt:lpstr>Tareas y Organización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 ARI 18</dc:creator>
  <cp:lastModifiedBy>PC ARI 07</cp:lastModifiedBy>
  <cp:revision>1</cp:revision>
  <dcterms:modified xsi:type="dcterms:W3CDTF">2024-12-05T22:55:38Z</dcterms:modified>
</cp:coreProperties>
</file>