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666e495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666e495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666e4953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666e495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675cc5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675cc5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666e4953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666e4953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666e4953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666e4953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666e495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666e495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Mini Radar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(Grupo 5)</a:t>
            </a:r>
            <a:endParaRPr sz="4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Integrantes: Mateo Villegas - Julián Alba - Nicolas Paz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Nuestro objetivo era hacer un mini radar</a:t>
            </a:r>
            <a:r>
              <a:rPr b="1" lang="es-419" sz="2000">
                <a:solidFill>
                  <a:schemeClr val="lt1"/>
                </a:solidFill>
              </a:rPr>
              <a:t>, que detecte el movimiento cercano</a:t>
            </a:r>
            <a:r>
              <a:rPr b="1" lang="es-419" sz="2000">
                <a:solidFill>
                  <a:schemeClr val="lt1"/>
                </a:solidFill>
              </a:rPr>
              <a:t>, además tiene la funcionalidad de poder mostrar la velocidad en la que se mueve el objetivo.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Calcula la distancia de hasta 40 cm y tiene una interfaz en donde se muestra los objetivos detectados por el radar, también muestra la velocidad en la que se mueven.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700"/>
              <a:t>Introducción</a:t>
            </a:r>
            <a:endParaRPr sz="3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Investigación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Lo primero que realizamos para nuestro proyecto, fue la recabación de información.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Debimos investigar el uso adecuado del sensor ultrasónico, vimos cursos de uso de código “Processing”, etc.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Gracias a esto podemos presentarles nuestro mini radar.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86375" y="1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 Desarrollo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2492989" cy="14016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711600" y="1041125"/>
            <a:ext cx="19191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Aca estabamos viendo cursos para el código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9436" y="1025586"/>
            <a:ext cx="2753448" cy="20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675" y="2719350"/>
            <a:ext cx="1603951" cy="222214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175500" y="2804850"/>
            <a:ext cx="19191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 final del mapa del radar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394420" y="408964"/>
            <a:ext cx="27195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 final del circuito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9243" y="3313006"/>
            <a:ext cx="2320324" cy="174024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611975" y="3496350"/>
            <a:ext cx="20667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Primeras conexiones de nuestro circuito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Componentes Utilizados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Para nuestro radar utilizamos: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● Arduino Uno 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● Sensor Ultrasónico 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●</a:t>
            </a:r>
            <a:r>
              <a:rPr b="1" lang="es-419" sz="2000">
                <a:solidFill>
                  <a:schemeClr val="lt1"/>
                </a:solidFill>
              </a:rPr>
              <a:t> Servo motor pequeño 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● Cables Jumper (Macho y Hembra)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Errores y Complicaciones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A la hora de la creación de este proyecto del mini radar, nos surgieron dos grandes problemas que hicieron más tardía nuestra tarea.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No podíamos lograr que el motor servo gire 180º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El servomotor se </a:t>
            </a:r>
            <a:r>
              <a:rPr b="1" lang="es-419" sz="2000">
                <a:solidFill>
                  <a:schemeClr val="lt1"/>
                </a:solidFill>
              </a:rPr>
              <a:t>movía de manera muy lenta y discontinua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El sensor detectaba de manera errónea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Implementar al servomotor y el sensor en el código de processing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Movimiento de la interfaz del processing de 180º 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y Organización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Mateo Villegas (Investigación y Creación del código processing)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Julián Alba (Investigación y Creación del código arduino)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Nicolas Paz (Investigación e Implementación de la funcionalidad extra en el código)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