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3" r:id="rId5"/>
    <p:sldId id="275" r:id="rId6"/>
    <p:sldId id="258" r:id="rId7"/>
    <p:sldId id="259" r:id="rId8"/>
    <p:sldId id="260" r:id="rId9"/>
    <p:sldId id="261" r:id="rId10"/>
    <p:sldId id="262" r:id="rId11"/>
    <p:sldId id="276" r:id="rId12"/>
    <p:sldId id="265" r:id="rId13"/>
    <p:sldId id="266" r:id="rId14"/>
    <p:sldId id="277" r:id="rId15"/>
    <p:sldId id="267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918"/>
  </p:normalViewPr>
  <p:slideViewPr>
    <p:cSldViewPr snapToGrid="0" snapToObjects="1">
      <p:cViewPr varScale="1">
        <p:scale>
          <a:sx n="123" d="100"/>
          <a:sy n="123" d="100"/>
        </p:scale>
        <p:origin x="6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rite-better-python-functions-c3a9a36382a6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ckernoon.com/write-better-python-functions-c3a9a36382a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ckernoon.com/write-better-python-functions-c3a9a36382a6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ckernoon.com/write-better-python-functions-c3a9a36382a6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ckernoon.com/write-better-python-functions-c3a9a36382a6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ackernoon.com/write-better-python-functions-c3a9a36382a6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rite-better-python-functions-c3a9a36382a6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rite-better-python-functions-c3a9a36382a6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3074-22B8-3B4C-BE64-F82D4AF04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35F1-5C33-2A46-A095-49A2342AD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 Users Group – 4 Sept 2021</a:t>
            </a:r>
          </a:p>
        </p:txBody>
      </p:sp>
    </p:spTree>
    <p:extLst>
      <p:ext uri="{BB962C8B-B14F-4D97-AF65-F5344CB8AC3E}">
        <p14:creationId xmlns:p14="http://schemas.microsoft.com/office/powerpoint/2010/main" val="324914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Writing Good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43BB19-8984-B544-B7E1-255EB408DDC7}"/>
              </a:ext>
            </a:extLst>
          </p:cNvPr>
          <p:cNvSpPr txBox="1">
            <a:spLocks/>
          </p:cNvSpPr>
          <p:nvPr/>
        </p:nvSpPr>
        <p:spPr>
          <a:xfrm>
            <a:off x="1371600" y="1423686"/>
            <a:ext cx="9601200" cy="73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(Credit: Jeff </a:t>
            </a:r>
            <a:r>
              <a:rPr lang="en-AU" sz="1600" dirty="0" err="1"/>
              <a:t>Knupp</a:t>
            </a:r>
            <a:r>
              <a:rPr lang="en-AU" sz="1600" dirty="0"/>
              <a:t> -&gt; </a:t>
            </a:r>
            <a:r>
              <a:rPr lang="en-AU" sz="1600" u="sng" dirty="0">
                <a:hlinkClick r:id="rId2"/>
              </a:rPr>
              <a:t>https://hackernoon.com/write-better-python-functions-c3a9a36382a6</a:t>
            </a:r>
            <a:r>
              <a:rPr lang="en-AU" sz="1600" dirty="0"/>
              <a:t>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2107B-F6C4-6C41-A2C5-8A877F3C63EA}"/>
              </a:ext>
            </a:extLst>
          </p:cNvPr>
          <p:cNvSpPr txBox="1"/>
          <p:nvPr/>
        </p:nvSpPr>
        <p:spPr>
          <a:xfrm>
            <a:off x="1371599" y="1792629"/>
            <a:ext cx="29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should:</a:t>
            </a:r>
          </a:p>
        </p:txBody>
      </p:sp>
    </p:spTree>
    <p:extLst>
      <p:ext uri="{BB962C8B-B14F-4D97-AF65-F5344CB8AC3E}">
        <p14:creationId xmlns:p14="http://schemas.microsoft.com/office/powerpoint/2010/main" val="306385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Writing Good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436470"/>
            <a:ext cx="4204011" cy="3581401"/>
          </a:xfrm>
        </p:spPr>
        <p:txBody>
          <a:bodyPr/>
          <a:lstStyle/>
          <a:p>
            <a:r>
              <a:rPr lang="en-US" sz="2800" dirty="0"/>
              <a:t>Be sensibly named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43BB19-8984-B544-B7E1-255EB408DDC7}"/>
              </a:ext>
            </a:extLst>
          </p:cNvPr>
          <p:cNvSpPr txBox="1">
            <a:spLocks/>
          </p:cNvSpPr>
          <p:nvPr/>
        </p:nvSpPr>
        <p:spPr>
          <a:xfrm>
            <a:off x="1371600" y="1423686"/>
            <a:ext cx="9601200" cy="73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(Credit: Jeff </a:t>
            </a:r>
            <a:r>
              <a:rPr lang="en-AU" sz="1600" dirty="0" err="1"/>
              <a:t>Knupp</a:t>
            </a:r>
            <a:r>
              <a:rPr lang="en-AU" sz="1600" dirty="0"/>
              <a:t> -&gt; </a:t>
            </a:r>
            <a:r>
              <a:rPr lang="en-AU" sz="1600" u="sng" dirty="0">
                <a:hlinkClick r:id="rId2"/>
              </a:rPr>
              <a:t>https://hackernoon.com/write-better-python-functions-c3a9a36382a6</a:t>
            </a:r>
            <a:r>
              <a:rPr lang="en-AU" sz="1600" dirty="0"/>
              <a:t>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2107B-F6C4-6C41-A2C5-8A877F3C63EA}"/>
              </a:ext>
            </a:extLst>
          </p:cNvPr>
          <p:cNvSpPr txBox="1"/>
          <p:nvPr/>
        </p:nvSpPr>
        <p:spPr>
          <a:xfrm>
            <a:off x="1371599" y="1792629"/>
            <a:ext cx="29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should: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0FA72-CD98-284E-AE3C-27022EC5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60" y="2522746"/>
            <a:ext cx="5578640" cy="9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4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Writing Good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436470"/>
            <a:ext cx="4204011" cy="3581401"/>
          </a:xfrm>
        </p:spPr>
        <p:txBody>
          <a:bodyPr/>
          <a:lstStyle/>
          <a:p>
            <a:r>
              <a:rPr lang="en-US" sz="2800" dirty="0"/>
              <a:t>Be sensibly named</a:t>
            </a:r>
          </a:p>
          <a:p>
            <a:r>
              <a:rPr lang="en-US" sz="2800" dirty="0"/>
              <a:t>Have a single responsibility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43BB19-8984-B544-B7E1-255EB408DDC7}"/>
              </a:ext>
            </a:extLst>
          </p:cNvPr>
          <p:cNvSpPr txBox="1">
            <a:spLocks/>
          </p:cNvSpPr>
          <p:nvPr/>
        </p:nvSpPr>
        <p:spPr>
          <a:xfrm>
            <a:off x="1371600" y="1423686"/>
            <a:ext cx="9601200" cy="73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(Credit: Jeff </a:t>
            </a:r>
            <a:r>
              <a:rPr lang="en-AU" sz="1600" dirty="0" err="1"/>
              <a:t>Knupp</a:t>
            </a:r>
            <a:r>
              <a:rPr lang="en-AU" sz="1600" dirty="0"/>
              <a:t> -&gt; </a:t>
            </a:r>
            <a:r>
              <a:rPr lang="en-AU" sz="1600" u="sng" dirty="0">
                <a:hlinkClick r:id="rId2"/>
              </a:rPr>
              <a:t>https://hackernoon.com/write-better-python-functions-c3a9a36382a6</a:t>
            </a:r>
            <a:r>
              <a:rPr lang="en-AU" sz="1600" dirty="0"/>
              <a:t>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2107B-F6C4-6C41-A2C5-8A877F3C63EA}"/>
              </a:ext>
            </a:extLst>
          </p:cNvPr>
          <p:cNvSpPr txBox="1"/>
          <p:nvPr/>
        </p:nvSpPr>
        <p:spPr>
          <a:xfrm>
            <a:off x="1371599" y="1792629"/>
            <a:ext cx="29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should: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2B315-6CD9-C940-89C8-F464DDA9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15" y="3162622"/>
            <a:ext cx="6319485" cy="9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Writing Good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436470"/>
            <a:ext cx="4204011" cy="3581401"/>
          </a:xfrm>
        </p:spPr>
        <p:txBody>
          <a:bodyPr/>
          <a:lstStyle/>
          <a:p>
            <a:r>
              <a:rPr lang="en-US" sz="2800" dirty="0"/>
              <a:t>Be sensibly named</a:t>
            </a:r>
          </a:p>
          <a:p>
            <a:r>
              <a:rPr lang="en-US" sz="2800" dirty="0"/>
              <a:t>Have a single responsibility</a:t>
            </a:r>
          </a:p>
          <a:p>
            <a:r>
              <a:rPr lang="en-US" sz="2800" dirty="0"/>
              <a:t>Use docstrings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43BB19-8984-B544-B7E1-255EB408DDC7}"/>
              </a:ext>
            </a:extLst>
          </p:cNvPr>
          <p:cNvSpPr txBox="1">
            <a:spLocks/>
          </p:cNvSpPr>
          <p:nvPr/>
        </p:nvSpPr>
        <p:spPr>
          <a:xfrm>
            <a:off x="1371600" y="1423686"/>
            <a:ext cx="9601200" cy="73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(Credit: Jeff </a:t>
            </a:r>
            <a:r>
              <a:rPr lang="en-AU" sz="1600" dirty="0" err="1"/>
              <a:t>Knupp</a:t>
            </a:r>
            <a:r>
              <a:rPr lang="en-AU" sz="1600" dirty="0"/>
              <a:t> -&gt; </a:t>
            </a:r>
            <a:r>
              <a:rPr lang="en-AU" sz="1600" u="sng" dirty="0">
                <a:hlinkClick r:id="rId2"/>
              </a:rPr>
              <a:t>https://hackernoon.com/write-better-python-functions-c3a9a36382a6</a:t>
            </a:r>
            <a:r>
              <a:rPr lang="en-AU" sz="1600" dirty="0"/>
              <a:t>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2107B-F6C4-6C41-A2C5-8A877F3C63EA}"/>
              </a:ext>
            </a:extLst>
          </p:cNvPr>
          <p:cNvSpPr txBox="1"/>
          <p:nvPr/>
        </p:nvSpPr>
        <p:spPr>
          <a:xfrm>
            <a:off x="1371599" y="1792629"/>
            <a:ext cx="29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should: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D1BF6-F28A-DF49-8D1C-48B1D420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5" y="2187615"/>
            <a:ext cx="6057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Writing Good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436470"/>
            <a:ext cx="4204011" cy="3581401"/>
          </a:xfrm>
        </p:spPr>
        <p:txBody>
          <a:bodyPr/>
          <a:lstStyle/>
          <a:p>
            <a:r>
              <a:rPr lang="en-US" sz="2800" dirty="0"/>
              <a:t>Be sensibly named</a:t>
            </a:r>
          </a:p>
          <a:p>
            <a:r>
              <a:rPr lang="en-US" sz="2800" dirty="0"/>
              <a:t>Have a single responsibility</a:t>
            </a:r>
          </a:p>
          <a:p>
            <a:r>
              <a:rPr lang="en-US" sz="2800" dirty="0"/>
              <a:t>Use docstrings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43BB19-8984-B544-B7E1-255EB408DDC7}"/>
              </a:ext>
            </a:extLst>
          </p:cNvPr>
          <p:cNvSpPr txBox="1">
            <a:spLocks/>
          </p:cNvSpPr>
          <p:nvPr/>
        </p:nvSpPr>
        <p:spPr>
          <a:xfrm>
            <a:off x="1371600" y="1423686"/>
            <a:ext cx="9601200" cy="73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(Credit: Jeff </a:t>
            </a:r>
            <a:r>
              <a:rPr lang="en-AU" sz="1600" dirty="0" err="1"/>
              <a:t>Knupp</a:t>
            </a:r>
            <a:r>
              <a:rPr lang="en-AU" sz="1600" dirty="0"/>
              <a:t> -&gt; </a:t>
            </a:r>
            <a:r>
              <a:rPr lang="en-AU" sz="1600" u="sng" dirty="0">
                <a:hlinkClick r:id="rId2"/>
              </a:rPr>
              <a:t>https://hackernoon.com/write-better-python-functions-c3a9a36382a6</a:t>
            </a:r>
            <a:r>
              <a:rPr lang="en-AU" sz="1600" dirty="0"/>
              <a:t>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2107B-F6C4-6C41-A2C5-8A877F3C63EA}"/>
              </a:ext>
            </a:extLst>
          </p:cNvPr>
          <p:cNvSpPr txBox="1"/>
          <p:nvPr/>
        </p:nvSpPr>
        <p:spPr>
          <a:xfrm>
            <a:off x="1371599" y="1792629"/>
            <a:ext cx="29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should: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D1BF6-F28A-DF49-8D1C-48B1D420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5" y="2187615"/>
            <a:ext cx="60579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7F806-A830-604B-AC04-FF3F5FBE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755" y="2879736"/>
            <a:ext cx="6045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Writing Good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436470"/>
            <a:ext cx="4204011" cy="3581401"/>
          </a:xfrm>
        </p:spPr>
        <p:txBody>
          <a:bodyPr/>
          <a:lstStyle/>
          <a:p>
            <a:r>
              <a:rPr lang="en-US" sz="2800" dirty="0"/>
              <a:t>Be sensibly named</a:t>
            </a:r>
          </a:p>
          <a:p>
            <a:r>
              <a:rPr lang="en-US" sz="2800" dirty="0"/>
              <a:t>Have a single responsibility</a:t>
            </a:r>
          </a:p>
          <a:p>
            <a:r>
              <a:rPr lang="en-US" sz="2800" dirty="0"/>
              <a:t>Use docstrings</a:t>
            </a:r>
          </a:p>
          <a:p>
            <a:r>
              <a:rPr lang="en-US" sz="2800" dirty="0"/>
              <a:t>Return an explicit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43BB19-8984-B544-B7E1-255EB408DDC7}"/>
              </a:ext>
            </a:extLst>
          </p:cNvPr>
          <p:cNvSpPr txBox="1">
            <a:spLocks/>
          </p:cNvSpPr>
          <p:nvPr/>
        </p:nvSpPr>
        <p:spPr>
          <a:xfrm>
            <a:off x="1371600" y="1423686"/>
            <a:ext cx="9601200" cy="73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(Credit: Jeff </a:t>
            </a:r>
            <a:r>
              <a:rPr lang="en-AU" sz="1600" dirty="0" err="1"/>
              <a:t>Knupp</a:t>
            </a:r>
            <a:r>
              <a:rPr lang="en-AU" sz="1600" dirty="0"/>
              <a:t> -&gt; </a:t>
            </a:r>
            <a:r>
              <a:rPr lang="en-AU" sz="1600" u="sng" dirty="0">
                <a:hlinkClick r:id="rId2"/>
              </a:rPr>
              <a:t>https://hackernoon.com/write-better-python-functions-c3a9a36382a6</a:t>
            </a:r>
            <a:r>
              <a:rPr lang="en-AU" sz="1600" dirty="0"/>
              <a:t>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2107B-F6C4-6C41-A2C5-8A877F3C63EA}"/>
              </a:ext>
            </a:extLst>
          </p:cNvPr>
          <p:cNvSpPr txBox="1"/>
          <p:nvPr/>
        </p:nvSpPr>
        <p:spPr>
          <a:xfrm>
            <a:off x="1371599" y="1792629"/>
            <a:ext cx="29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should: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C8509-35AB-1D47-865B-3284D31A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045" y="4227169"/>
            <a:ext cx="3719091" cy="18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1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Writing Good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436470"/>
            <a:ext cx="4204011" cy="3581401"/>
          </a:xfrm>
        </p:spPr>
        <p:txBody>
          <a:bodyPr/>
          <a:lstStyle/>
          <a:p>
            <a:r>
              <a:rPr lang="en-US" sz="2800" dirty="0"/>
              <a:t>Be sensibly named</a:t>
            </a:r>
          </a:p>
          <a:p>
            <a:r>
              <a:rPr lang="en-US" sz="2800" dirty="0"/>
              <a:t>Have a single responsibility</a:t>
            </a:r>
          </a:p>
          <a:p>
            <a:r>
              <a:rPr lang="en-US" sz="2800" dirty="0"/>
              <a:t>Use docstrings</a:t>
            </a:r>
          </a:p>
          <a:p>
            <a:r>
              <a:rPr lang="en-US" sz="2800" dirty="0"/>
              <a:t>Return an explicit value</a:t>
            </a:r>
          </a:p>
          <a:p>
            <a:r>
              <a:rPr lang="en-US" sz="2800" dirty="0"/>
              <a:t>Be brief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43BB19-8984-B544-B7E1-255EB408DDC7}"/>
              </a:ext>
            </a:extLst>
          </p:cNvPr>
          <p:cNvSpPr txBox="1">
            <a:spLocks/>
          </p:cNvSpPr>
          <p:nvPr/>
        </p:nvSpPr>
        <p:spPr>
          <a:xfrm>
            <a:off x="1371600" y="1423686"/>
            <a:ext cx="9601200" cy="73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(Credit: Jeff </a:t>
            </a:r>
            <a:r>
              <a:rPr lang="en-AU" sz="1600" dirty="0" err="1"/>
              <a:t>Knupp</a:t>
            </a:r>
            <a:r>
              <a:rPr lang="en-AU" sz="1600" dirty="0"/>
              <a:t> -&gt; </a:t>
            </a:r>
            <a:r>
              <a:rPr lang="en-AU" sz="1600" u="sng" dirty="0">
                <a:hlinkClick r:id="rId2"/>
              </a:rPr>
              <a:t>https://hackernoon.com/write-better-python-functions-c3a9a36382a6</a:t>
            </a:r>
            <a:r>
              <a:rPr lang="en-AU" sz="1600" dirty="0"/>
              <a:t>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2107B-F6C4-6C41-A2C5-8A877F3C63EA}"/>
              </a:ext>
            </a:extLst>
          </p:cNvPr>
          <p:cNvSpPr txBox="1"/>
          <p:nvPr/>
        </p:nvSpPr>
        <p:spPr>
          <a:xfrm>
            <a:off x="1371599" y="1792629"/>
            <a:ext cx="29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should: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14769-565E-7247-ACE6-216E7C580C74}"/>
              </a:ext>
            </a:extLst>
          </p:cNvPr>
          <p:cNvSpPr txBox="1"/>
          <p:nvPr/>
        </p:nvSpPr>
        <p:spPr>
          <a:xfrm>
            <a:off x="6096000" y="4390071"/>
            <a:ext cx="4525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Ideally fit on a single screen without scrolling</a:t>
            </a:r>
          </a:p>
          <a:p>
            <a:endParaRPr lang="en-US" dirty="0"/>
          </a:p>
          <a:p>
            <a:r>
              <a:rPr lang="en-US" dirty="0"/>
              <a:t>Max 50 lines</a:t>
            </a:r>
          </a:p>
          <a:p>
            <a:endParaRPr lang="en-US" dirty="0"/>
          </a:p>
          <a:p>
            <a:r>
              <a:rPr lang="en-US" dirty="0"/>
              <a:t>Refactor if it gets too big</a:t>
            </a:r>
          </a:p>
        </p:txBody>
      </p:sp>
    </p:spTree>
    <p:extLst>
      <p:ext uri="{BB962C8B-B14F-4D97-AF65-F5344CB8AC3E}">
        <p14:creationId xmlns:p14="http://schemas.microsoft.com/office/powerpoint/2010/main" val="169704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Writing Good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436470"/>
            <a:ext cx="4204011" cy="3581401"/>
          </a:xfrm>
        </p:spPr>
        <p:txBody>
          <a:bodyPr/>
          <a:lstStyle/>
          <a:p>
            <a:r>
              <a:rPr lang="en-US" sz="2800" dirty="0"/>
              <a:t>Be sensibly named</a:t>
            </a:r>
          </a:p>
          <a:p>
            <a:r>
              <a:rPr lang="en-US" sz="2800" dirty="0"/>
              <a:t>Have a single responsibility</a:t>
            </a:r>
          </a:p>
          <a:p>
            <a:r>
              <a:rPr lang="en-US" sz="2800" dirty="0"/>
              <a:t>Use docstrings</a:t>
            </a:r>
          </a:p>
          <a:p>
            <a:r>
              <a:rPr lang="en-US" sz="2800" dirty="0"/>
              <a:t>Return an explicit value</a:t>
            </a:r>
          </a:p>
          <a:p>
            <a:r>
              <a:rPr lang="en-US" sz="2800" dirty="0"/>
              <a:t>Be brief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43BB19-8984-B544-B7E1-255EB408DDC7}"/>
              </a:ext>
            </a:extLst>
          </p:cNvPr>
          <p:cNvSpPr txBox="1">
            <a:spLocks/>
          </p:cNvSpPr>
          <p:nvPr/>
        </p:nvSpPr>
        <p:spPr>
          <a:xfrm>
            <a:off x="1371600" y="1423686"/>
            <a:ext cx="9601200" cy="73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(Credit: Jeff </a:t>
            </a:r>
            <a:r>
              <a:rPr lang="en-AU" sz="1600" dirty="0" err="1"/>
              <a:t>Knupp</a:t>
            </a:r>
            <a:r>
              <a:rPr lang="en-AU" sz="1600" dirty="0"/>
              <a:t> -&gt; </a:t>
            </a:r>
            <a:r>
              <a:rPr lang="en-AU" sz="1600" u="sng" dirty="0">
                <a:hlinkClick r:id="rId2"/>
              </a:rPr>
              <a:t>https://hackernoon.com/write-better-python-functions-c3a9a36382a6</a:t>
            </a:r>
            <a:r>
              <a:rPr lang="en-AU" sz="1600" dirty="0"/>
              <a:t>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2107B-F6C4-6C41-A2C5-8A877F3C63EA}"/>
              </a:ext>
            </a:extLst>
          </p:cNvPr>
          <p:cNvSpPr txBox="1"/>
          <p:nvPr/>
        </p:nvSpPr>
        <p:spPr>
          <a:xfrm>
            <a:off x="1371599" y="1792629"/>
            <a:ext cx="29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should: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5122A6-FED8-ED44-8410-BC6D2F5F7495}"/>
              </a:ext>
            </a:extLst>
          </p:cNvPr>
          <p:cNvSpPr txBox="1">
            <a:spLocks/>
          </p:cNvSpPr>
          <p:nvPr/>
        </p:nvSpPr>
        <p:spPr>
          <a:xfrm>
            <a:off x="6095999" y="2436470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Aspirational Goals:</a:t>
            </a:r>
          </a:p>
          <a:p>
            <a:r>
              <a:rPr lang="en-US" sz="2800" dirty="0"/>
              <a:t>Idempotent</a:t>
            </a:r>
          </a:p>
          <a:p>
            <a:pPr lvl="1"/>
            <a:r>
              <a:rPr lang="en-US" sz="2800" dirty="0"/>
              <a:t>Same result each time for same arguments.</a:t>
            </a:r>
          </a:p>
          <a:p>
            <a:r>
              <a:rPr lang="en-US" sz="2800" dirty="0"/>
              <a:t>No side effects</a:t>
            </a:r>
          </a:p>
          <a:p>
            <a:pPr lvl="1"/>
            <a:r>
              <a:rPr lang="en-US" sz="2800" dirty="0"/>
              <a:t>Only return value is modified</a:t>
            </a:r>
          </a:p>
        </p:txBody>
      </p:sp>
    </p:spTree>
    <p:extLst>
      <p:ext uri="{BB962C8B-B14F-4D97-AF65-F5344CB8AC3E}">
        <p14:creationId xmlns:p14="http://schemas.microsoft.com/office/powerpoint/2010/main" val="188659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Multiple Dispatch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2107B-F6C4-6C41-A2C5-8A877F3C63EA}"/>
              </a:ext>
            </a:extLst>
          </p:cNvPr>
          <p:cNvSpPr txBox="1"/>
          <p:nvPr/>
        </p:nvSpPr>
        <p:spPr>
          <a:xfrm>
            <a:off x="1371599" y="1531676"/>
            <a:ext cx="944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there are multiple methods for the same function name then the method that is chosen is based on the method signature of the calling function.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FE164-042C-DE48-AEF3-A7AEE145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08820"/>
            <a:ext cx="9316280" cy="26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9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>
            <a:normAutofit/>
          </a:bodyPr>
          <a:lstStyle/>
          <a:p>
            <a:r>
              <a:rPr lang="en-US" dirty="0"/>
              <a:t>Multiple Dispatch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CE862-57BA-8243-9BAE-63611291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7037"/>
            <a:ext cx="77978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35792-3D0C-3546-9E9F-60A23842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73" y="1428750"/>
            <a:ext cx="4994564" cy="51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1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CB2EE4-8827-0647-A019-C8D9361F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51" y="2616683"/>
            <a:ext cx="4170067" cy="1271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E06C8-71A0-B745-A33D-80D93834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73" y="1428750"/>
            <a:ext cx="4994564" cy="51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4204011" cy="358140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3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4204011" cy="3581401"/>
          </a:xfrm>
        </p:spPr>
        <p:txBody>
          <a:bodyPr/>
          <a:lstStyle/>
          <a:p>
            <a:r>
              <a:rPr lang="en-US" sz="2800" dirty="0"/>
              <a:t>Readability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CB2EE4-8827-0647-A019-C8D9361F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45" y="2285998"/>
            <a:ext cx="4170067" cy="12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4204011" cy="3581401"/>
          </a:xfrm>
        </p:spPr>
        <p:txBody>
          <a:bodyPr/>
          <a:lstStyle/>
          <a:p>
            <a:r>
              <a:rPr lang="en-US" sz="2800" dirty="0"/>
              <a:t>Readability </a:t>
            </a:r>
          </a:p>
          <a:p>
            <a:r>
              <a:rPr lang="en-US" sz="2800" dirty="0"/>
              <a:t>Abstraction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328DF-DEFC-7A4B-8F58-70B60A3B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45" y="2285998"/>
            <a:ext cx="4170067" cy="12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4204011" cy="3581401"/>
          </a:xfrm>
        </p:spPr>
        <p:txBody>
          <a:bodyPr/>
          <a:lstStyle/>
          <a:p>
            <a:r>
              <a:rPr lang="en-US" sz="2800" dirty="0"/>
              <a:t>Readability </a:t>
            </a:r>
          </a:p>
          <a:p>
            <a:r>
              <a:rPr lang="en-US" sz="2800" dirty="0"/>
              <a:t>Abstraction</a:t>
            </a:r>
          </a:p>
          <a:p>
            <a:r>
              <a:rPr lang="en-US" sz="2800" dirty="0"/>
              <a:t>Reusability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7FCC7-BE97-5B4C-8C44-EA2F948D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45" y="2285998"/>
            <a:ext cx="4170067" cy="12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2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4204011" cy="3581401"/>
          </a:xfrm>
        </p:spPr>
        <p:txBody>
          <a:bodyPr/>
          <a:lstStyle/>
          <a:p>
            <a:r>
              <a:rPr lang="en-US" sz="2800" dirty="0"/>
              <a:t>Readability </a:t>
            </a:r>
          </a:p>
          <a:p>
            <a:r>
              <a:rPr lang="en-US" sz="2800" dirty="0"/>
              <a:t>Abstraction</a:t>
            </a:r>
          </a:p>
          <a:p>
            <a:r>
              <a:rPr lang="en-US" sz="2800" dirty="0"/>
              <a:t>Reusability</a:t>
            </a:r>
          </a:p>
          <a:p>
            <a:r>
              <a:rPr lang="en-US" sz="2800" dirty="0"/>
              <a:t>Extensibility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3E678-E17F-EE44-94C7-2081BEF0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45" y="2285998"/>
            <a:ext cx="4170067" cy="12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4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B15-6DD6-7B42-91DE-A66A056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24B-B666-C74E-A92A-3B2EB2F7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4204011" cy="3581401"/>
          </a:xfrm>
        </p:spPr>
        <p:txBody>
          <a:bodyPr/>
          <a:lstStyle/>
          <a:p>
            <a:r>
              <a:rPr lang="en-US" sz="2800" dirty="0"/>
              <a:t>Readability </a:t>
            </a:r>
          </a:p>
          <a:p>
            <a:r>
              <a:rPr lang="en-US" sz="2800" dirty="0"/>
              <a:t>Abstraction</a:t>
            </a:r>
          </a:p>
          <a:p>
            <a:r>
              <a:rPr lang="en-US" sz="2800" dirty="0"/>
              <a:t>Reusability</a:t>
            </a:r>
          </a:p>
          <a:p>
            <a:r>
              <a:rPr lang="en-US" sz="2800" dirty="0"/>
              <a:t>Extensibility</a:t>
            </a:r>
          </a:p>
          <a:p>
            <a:r>
              <a:rPr lang="en-US" sz="2800" dirty="0"/>
              <a:t>Testability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D13F2-CD2B-AE43-A5D1-F11BF36D5068}"/>
              </a:ext>
            </a:extLst>
          </p:cNvPr>
          <p:cNvSpPr txBox="1">
            <a:spLocks/>
          </p:cNvSpPr>
          <p:nvPr/>
        </p:nvSpPr>
        <p:spPr>
          <a:xfrm>
            <a:off x="6096000" y="2285998"/>
            <a:ext cx="420401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51343-3342-D14A-AA3E-7C1C824B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45" y="2285998"/>
            <a:ext cx="4170067" cy="12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43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162</TotalTime>
  <Words>365</Words>
  <Application>Microsoft Macintosh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Functions</vt:lpstr>
      <vt:lpstr>Some code…</vt:lpstr>
      <vt:lpstr>Some code…</vt:lpstr>
      <vt:lpstr>Why do we use functions?</vt:lpstr>
      <vt:lpstr>Why do we use functions?</vt:lpstr>
      <vt:lpstr>Why do we use functions?</vt:lpstr>
      <vt:lpstr>Why do we use functions?</vt:lpstr>
      <vt:lpstr>Why do we use functions?</vt:lpstr>
      <vt:lpstr>Why do we use functions?</vt:lpstr>
      <vt:lpstr>Writing Good Functions</vt:lpstr>
      <vt:lpstr>Writing Good Functions</vt:lpstr>
      <vt:lpstr>Writing Good Functions</vt:lpstr>
      <vt:lpstr>Writing Good Functions</vt:lpstr>
      <vt:lpstr>Writing Good Functions</vt:lpstr>
      <vt:lpstr>Writing Good Functions</vt:lpstr>
      <vt:lpstr>Writing Good Functions</vt:lpstr>
      <vt:lpstr>Writing Good Functions</vt:lpstr>
      <vt:lpstr>Multiple Dispatch</vt:lpstr>
      <vt:lpstr>Multiple Dispatch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James Cormack</dc:creator>
  <cp:lastModifiedBy>James Cormack</cp:lastModifiedBy>
  <cp:revision>12</cp:revision>
  <dcterms:created xsi:type="dcterms:W3CDTF">2021-09-02T16:45:21Z</dcterms:created>
  <dcterms:modified xsi:type="dcterms:W3CDTF">2021-09-03T01:17:36Z</dcterms:modified>
</cp:coreProperties>
</file>