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23" r:id="rId7"/>
    <p:sldId id="262" r:id="rId8"/>
    <p:sldId id="322" r:id="rId9"/>
    <p:sldId id="319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382C-72FB-6515-D7E6-CFE3EE07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7380C-85C3-D65B-0676-E540C58F1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309D6-75A0-9E93-3FFB-16EC198C5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B44C-DDFE-154D-4B6C-E562271D1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2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8AF6-F153-A559-7235-8EF85459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99CCB-BD05-E1BB-D258-B9043B896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1E5A9-2AA9-6D7B-C17F-7226C9F43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84A2F-D3A2-F90E-A52F-EF860FB5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5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672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4"/>
            <a:ext cx="10094604" cy="6260873"/>
          </a:xfrm>
        </p:spPr>
        <p:txBody>
          <a:bodyPr>
            <a:noAutofit/>
          </a:bodyPr>
          <a:lstStyle/>
          <a:p>
            <a:r>
              <a:rPr lang="ru-RU" dirty="0"/>
              <a:t>структура и управление кэшированием в JVM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ru-RU" sz="2000" dirty="0"/>
              <a:t>Искандарова Юлия 5030102</a:t>
            </a:r>
            <a:r>
              <a:rPr lang="en-US" sz="2000" dirty="0"/>
              <a:t>/</a:t>
            </a:r>
            <a:r>
              <a:rPr lang="ru-RU" sz="2000" dirty="0"/>
              <a:t>20401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94BBB0-FB5A-02CE-3E57-F37F5C75E09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30307" y="628285"/>
            <a:ext cx="3389313" cy="1748115"/>
          </a:xfr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47046735-6087-46CA-C5AC-6249A8D4D2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Кэш — это, по сути, временная структура данных, используемая для хранения данных в памяти, вычисления или извлечение которых обычно являются дорогостоящими, и это лишь несколько вариантов использования. С точки зрения API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Cache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 очень похож на структуру данных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Map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 в Java. </a:t>
            </a:r>
            <a:r>
              <a:rPr lang="ru-RU" dirty="0">
                <a:solidFill>
                  <a:srgbClr val="404040"/>
                </a:solidFill>
                <a:latin typeface="Source Sans Pro" panose="020F0502020204030204" pitchFamily="34" charset="0"/>
              </a:rPr>
              <a:t>Можно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 поместить записи в кэш и получить их позже с помощью ключа.</a:t>
            </a:r>
            <a:endParaRPr lang="en-US" dirty="0"/>
          </a:p>
          <a:p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F5731C-7FB7-A08C-9FB5-FF7300E8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85" y="2801475"/>
            <a:ext cx="3792748" cy="1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1CB71-3B21-03BD-C83D-8653D76C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162CF0-57A5-A3A8-D6F2-D18F864A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995760"/>
            <a:ext cx="5204510" cy="3501812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ru-RU" dirty="0"/>
            </a:b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091420-FEF6-0F02-04CB-04AF5A101D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AD86BC7-E7B3-6788-2552-28BE85701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48341"/>
              </p:ext>
            </p:extLst>
          </p:nvPr>
        </p:nvGraphicFramePr>
        <p:xfrm>
          <a:off x="86627" y="96254"/>
          <a:ext cx="12105374" cy="6680967"/>
        </p:xfrm>
        <a:graphic>
          <a:graphicData uri="http://schemas.openxmlformats.org/drawingml/2006/table">
            <a:tbl>
              <a:tblPr/>
              <a:tblGrid>
                <a:gridCol w="6052687">
                  <a:extLst>
                    <a:ext uri="{9D8B030D-6E8A-4147-A177-3AD203B41FA5}">
                      <a16:colId xmlns:a16="http://schemas.microsoft.com/office/drawing/2014/main" val="2675278831"/>
                    </a:ext>
                  </a:extLst>
                </a:gridCol>
                <a:gridCol w="6052687">
                  <a:extLst>
                    <a:ext uri="{9D8B030D-6E8A-4147-A177-3AD203B41FA5}">
                      <a16:colId xmlns:a16="http://schemas.microsoft.com/office/drawing/2014/main" val="2034420197"/>
                    </a:ext>
                  </a:extLst>
                </a:gridCol>
              </a:tblGrid>
              <a:tr h="23593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800" b="1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Конструкция кэша</a:t>
                      </a:r>
                    </a:p>
                  </a:txBody>
                  <a:tcPr marL="8700" marR="8700" marT="8700" marB="8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800" b="1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Описание</a:t>
                      </a:r>
                    </a:p>
                  </a:txBody>
                  <a:tcPr marL="8700" marR="8700" marT="8700" marB="8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74736"/>
                  </a:ext>
                </a:extLst>
              </a:tr>
              <a:tr h="85742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Атрибуты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Функциональные возможности, связанные с областями кэша, группами и отдельными объектами. Атрибуты влияют на то, как Java Object Cache управляет объектами.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97655"/>
                  </a:ext>
                </a:extLst>
              </a:tr>
              <a:tr h="650258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Область кэша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Пространство имен организации для хранения коллекций объектов кэша в кэше объектов Java.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7017"/>
                  </a:ext>
                </a:extLst>
              </a:tr>
              <a:tr h="650258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Подрегион кэша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Пространство имен организации для хранения коллекций объектов кэша в родительском регионе, субрегионе или группе.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86240"/>
                  </a:ext>
                </a:extLst>
              </a:tr>
              <a:tr h="1271742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Группа кэша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Организационная конструкция, используемая для определения связи между объектами. Объекты в регионе могут быть признаны недействительными как группа. Общие атрибуты могут быть связаны с объектами в группе.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9863"/>
                  </a:ext>
                </a:extLst>
              </a:tr>
              <a:tr h="443096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Объект памяти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Объект, который хранится и доступ к которому осуществляется из памяти.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45360"/>
                  </a:ext>
                </a:extLst>
              </a:tr>
              <a:tr h="443096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Объект диска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Объект, который хранится и доступ к которому осуществляется с диска.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7782"/>
                  </a:ext>
                </a:extLst>
              </a:tr>
              <a:tr h="85742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Объединенный объект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Набор идентичных объектов, которыми управляет кэш объектов Java. Объекты извлекаются из пула, используются, а затем возвращаются.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9239"/>
                  </a:ext>
                </a:extLst>
              </a:tr>
              <a:tr h="12717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>
                          <a:effectLst/>
                          <a:latin typeface="Arial" panose="020B0604020202020204" pitchFamily="34" charset="0"/>
                        </a:rPr>
                        <a:t>StreamAccess </a:t>
                      </a:r>
                      <a:r>
                        <a:rPr lang="ru-RU" sz="800">
                          <a:effectLst/>
                          <a:latin typeface="Arial" panose="020B0604020202020204" pitchFamily="34" charset="0"/>
                        </a:rPr>
                        <a:t>объект</a:t>
                      </a: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800" dirty="0">
                          <a:effectLst/>
                          <a:latin typeface="Arial" panose="020B0604020202020204" pitchFamily="34" charset="0"/>
                        </a:rPr>
                        <a:t>Объект, который загружается с помощью Java и доступ к которому осуществляется с помощью Java . Доступ к объекту осуществляется из памяти или с диска, в зависимости от размера объекта и емкости кэша. </a:t>
                      </a:r>
                      <a:r>
                        <a:rPr lang="ru-RU" sz="800" dirty="0" err="1">
                          <a:effectLst/>
                          <a:latin typeface="Arial" panose="020B0604020202020204" pitchFamily="34" charset="0"/>
                        </a:rPr>
                        <a:t>OutputStreamInputStream</a:t>
                      </a:r>
                      <a:endParaRPr lang="ru-RU" sz="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0" marR="8700" marT="8700" marB="8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6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995760"/>
            <a:ext cx="5204510" cy="350181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dirty="0"/>
              <a:t>Типы кэша</a:t>
            </a:r>
            <a:br>
              <a:rPr lang="ru-RU" dirty="0"/>
            </a:b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b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Автономный или локальный кэш</a:t>
            </a:r>
            <a:endParaRPr lang="en-US" dirty="0"/>
          </a:p>
        </p:txBody>
      </p:sp>
      <p:pic>
        <p:nvPicPr>
          <p:cNvPr id="5" name="Рисунок 4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6511C52-2FB8-230D-8A42-7209944604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36" r="1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F8898-0B7F-154D-D0D1-3453B29C2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2F3D19-149A-3165-204E-BABB948A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Типы кэша</a:t>
            </a:r>
            <a:br>
              <a:rPr lang="en-US" sz="2600"/>
            </a:br>
            <a:r>
              <a:rPr lang="en-US" sz="2600" b="0" i="0">
                <a:effectLst/>
              </a:rPr>
              <a:t> </a:t>
            </a:r>
            <a:br>
              <a:rPr lang="en-US" sz="2600" b="0" i="0">
                <a:effectLst/>
              </a:rPr>
            </a:br>
            <a:br>
              <a:rPr lang="en-US" sz="2600" b="0" i="0">
                <a:effectLst/>
              </a:rPr>
            </a:br>
            <a:br>
              <a:rPr lang="en-US" sz="2600" b="0" i="0">
                <a:effectLst/>
              </a:rPr>
            </a:br>
            <a:r>
              <a:rPr lang="en-US" sz="2600"/>
              <a:t>Р</a:t>
            </a:r>
            <a:r>
              <a:rPr lang="en-US" sz="2600" b="0" i="0">
                <a:effectLst/>
              </a:rPr>
              <a:t>еплицированный кэш</a:t>
            </a:r>
            <a:endParaRPr lang="en-US" sz="260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91FD816-9D4B-9F41-BB80-BE1CB013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2204928"/>
            <a:ext cx="4996212" cy="2448144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63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60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70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3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2178997"/>
            <a:ext cx="5160757" cy="295720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404040"/>
                </a:solidFill>
                <a:latin typeface="Source Sans Pro" panose="020B0503030403020204" pitchFamily="34" charset="0"/>
              </a:rPr>
              <a:t>С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екционированный или распределенный кэш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8F4E5-F466-46C4-9E33-CF604008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43" y="430213"/>
            <a:ext cx="5160757" cy="990025"/>
          </a:xfrm>
        </p:spPr>
        <p:txBody>
          <a:bodyPr/>
          <a:lstStyle/>
          <a:p>
            <a:r>
              <a:rPr lang="ru-RU" sz="3000" dirty="0"/>
              <a:t>Типы кэша</a:t>
            </a:r>
            <a:endParaRPr lang="en-US"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12915-3FD5-95C8-B578-5FEE9064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54" y="1765092"/>
            <a:ext cx="5500757" cy="2661657"/>
          </a:xfrm>
          <a:prstGeom prst="rect">
            <a:avLst/>
          </a:prstGeom>
        </p:spPr>
      </p:pic>
      <p:sp>
        <p:nvSpPr>
          <p:cNvPr id="10" name="Рисунок 9">
            <a:extLst>
              <a:ext uri="{FF2B5EF4-FFF2-40B4-BE49-F238E27FC236}">
                <a16:creationId xmlns:a16="http://schemas.microsoft.com/office/drawing/2014/main" id="{EEDC4BE3-1812-54A7-0BC9-B7FDDC37E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8602" y="388634"/>
            <a:ext cx="4995863" cy="599757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Топологии кэша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A9D8EB-58EB-AD5D-DF89-E1386989120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880040" y="1585094"/>
            <a:ext cx="5060317" cy="392574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01B6B0-213C-9F84-0115-8B0F06A93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50" y="1585094"/>
            <a:ext cx="3880867" cy="40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{08CA5099-05EF-4537-B22B-9135FCAAEE24}tf11158769_win32</Template>
  <TotalTime>4976</TotalTime>
  <Words>297</Words>
  <Application>Microsoft Office PowerPoint</Application>
  <PresentationFormat>Широкоэкранный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Source Sans Pro</vt:lpstr>
      <vt:lpstr>Wingdings</vt:lpstr>
      <vt:lpstr>FrostyVTI</vt:lpstr>
      <vt:lpstr>структура и управление кэшированием в JVM   Искандарова Юлия 5030102/20401</vt:lpstr>
      <vt:lpstr>Презентация PowerPoint</vt:lpstr>
      <vt:lpstr>     </vt:lpstr>
      <vt:lpstr>Типы кэша     Автономный или локальный кэш</vt:lpstr>
      <vt:lpstr>Типы кэша     Реплицированный кэш</vt:lpstr>
      <vt:lpstr>Секционированный или распределенный кэш</vt:lpstr>
      <vt:lpstr>Топологии кэша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Искандарова Юлия Махмудовна</dc:creator>
  <cp:lastModifiedBy>Искандарова Юлия Махмудовна</cp:lastModifiedBy>
  <cp:revision>1</cp:revision>
  <dcterms:created xsi:type="dcterms:W3CDTF">2024-12-09T05:49:20Z</dcterms:created>
  <dcterms:modified xsi:type="dcterms:W3CDTF">2024-12-12T16:45:53Z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