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99fe069c5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399fe069c5_2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99fe069c5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399fe069c5_2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99fe069c5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399fe069c5_2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99fe069c5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399fe069c5_2_1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99fe069c5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399fe069c5_2_1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829200" y="1725150"/>
            <a:ext cx="83148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Calibri"/>
                <a:ea typeface="Calibri"/>
                <a:cs typeface="Calibri"/>
                <a:sym typeface="Calibri"/>
              </a:rPr>
              <a:t>Network &amp; System Management</a:t>
            </a:r>
            <a:endParaRPr sz="4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Overview of network infrastructures in data centers and campus environments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/>
              <a:t>Overview of Linux system management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Overview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457200" y="1199375"/>
            <a:ext cx="8229600" cy="3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Font typeface="Calibri"/>
              <a:buChar char="•"/>
            </a:pPr>
            <a:r>
              <a:rPr lang="en"/>
              <a:t> Maintaining and deploying network switches</a:t>
            </a:r>
            <a:endParaRPr/>
          </a:p>
          <a:p>
            <a:pPr indent="-4318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•"/>
            </a:pPr>
            <a:r>
              <a:rPr lang="en"/>
              <a:t> VLAN configuration for segmentation</a:t>
            </a:r>
            <a:endParaRPr/>
          </a:p>
          <a:p>
            <a:pPr indent="-4318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•"/>
            </a:pPr>
            <a:r>
              <a:rPr lang="en"/>
              <a:t> Implementing port security</a:t>
            </a:r>
            <a:endParaRPr/>
          </a:p>
          <a:p>
            <a:pPr indent="-4318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•"/>
            </a:pPr>
            <a:r>
              <a:rPr lang="en"/>
              <a:t> Monitoring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Linux System Management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457200" y="1200150"/>
            <a:ext cx="8561100" cy="3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system OS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Application installation and </a:t>
            </a:r>
            <a:r>
              <a:rPr lang="en"/>
              <a:t>Update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"/>
              <a:t> </a:t>
            </a:r>
            <a:r>
              <a:rPr lang="en"/>
              <a:t>Security hardening and access controls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/>
              <a:t>System performance monitoring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"/>
              <a:t> Supports users, devices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for questions and discussion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