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Center &amp; Campus 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Comparative Overview of Network Designs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Linux system OS management</a:t>
            </a:r>
          </a:p>
          <a:p>
            <a:r>
              <a:t>- Application installation and user access controls</a:t>
            </a:r>
          </a:p>
          <a:p>
            <a:r>
              <a:t>- Java execution permissions for standard users via sudo</a:t>
            </a:r>
          </a:p>
          <a:p>
            <a:r>
              <a:t>- Preventing spam mail: Observations, precautions, and mitigation strategies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Structured network design ensures performance and security</a:t>
            </a:r>
          </a:p>
          <a:p>
            <a:r>
              <a:t>- VLANs 1-45 and port security play a crucial role in both environments</a:t>
            </a:r>
          </a:p>
          <a:p>
            <a:r>
              <a:t>- FortiGate HA firewall and Core Switches enhance data center resilience</a:t>
            </a:r>
          </a:p>
          <a:p>
            <a:r>
              <a:t>- Zabbix monitoring and Cisco WSA strengthen network visibility and security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for 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network infrastructures in data centers and campus environments</a:t>
            </a:r>
          </a:p>
          <a:p>
            <a:r>
              <a:t>- Importance of structured network design for performance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Center Network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High-speed, high-availability network design</a:t>
            </a:r>
          </a:p>
          <a:p>
            <a:r>
              <a:t>- Designed for server-to-server and storage communication</a:t>
            </a:r>
          </a:p>
          <a:p>
            <a:r>
              <a:t>- FortiGate Firewall in HA and Core Switches</a:t>
            </a:r>
          </a:p>
          <a:p>
            <a:r>
              <a:t>- Zabbix monitoring tool on Ubuntu 22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Center Network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Diagram illustrating a data center network with FortiGate Firewall in HA and Core Switches</a:t>
            </a:r>
          </a:p>
          <a:p>
            <a:r>
              <a:t>- Inclusion of VLANs 1-45, port security, and storage network connectivity</a:t>
            </a:r>
          </a:p>
          <a:p>
            <a:r>
              <a:t>- Zabbix monitoring for real-time performance tracking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Campus Network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Designed for end-user device connectivity</a:t>
            </a:r>
          </a:p>
          <a:p>
            <a:r>
              <a:t>- Supports users, devices, and wireless access points</a:t>
            </a:r>
          </a:p>
          <a:p>
            <a:r>
              <a:t>- 100 switches deployed in the campus network</a:t>
            </a:r>
          </a:p>
          <a:p>
            <a:r>
              <a:t>- Cisco WSA (Web Security Appliance) for proxy server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Campus Network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Diagram illustrating a campus network with 100 switches</a:t>
            </a:r>
          </a:p>
          <a:p>
            <a:r>
              <a:t>- Integration of VLANs 1-45, port security, and security policies</a:t>
            </a:r>
          </a:p>
          <a:p>
            <a:r>
              <a:t>- Cisco WSA for web filtering and proxy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Data Center vs. Campus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Feature           | Data Center Network | Campus Network |</a:t>
            </a:r>
          </a:p>
          <a:p>
            <a:r>
              <a:t>|------------------|------------------|------------------|</a:t>
            </a:r>
          </a:p>
          <a:p>
            <a:r>
              <a:t>| Primary Purpose  | Server &amp; storage communication | End-user &amp; device connectivity |</a:t>
            </a:r>
          </a:p>
          <a:p>
            <a:r>
              <a:t>| Architecture     | Core Switches &amp; FortiGate HA | 100 switches in a hierarchical model |</a:t>
            </a:r>
          </a:p>
          <a:p>
            <a:r>
              <a:t>| Traffic Type     | East-West (server-to-server) | North-South (user to data center) |</a:t>
            </a:r>
          </a:p>
          <a:p>
            <a:r>
              <a:t>| Security        | VLANs 1-45, Port Security | VLANs 1-45, Port Security |</a:t>
            </a:r>
          </a:p>
          <a:p>
            <a:r>
              <a:t>| Monitoring       | Zabbix on Ubuntu 22 | Cisco WSA for proxy server management |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Network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Core Switches &amp; FortiGate Firewall (HA) for Data Center</a:t>
            </a:r>
          </a:p>
          <a:p>
            <a:r>
              <a:t>- 100 Switches for Campus Network</a:t>
            </a:r>
          </a:p>
          <a:p>
            <a:r>
              <a:t>- VLANs 1-45</a:t>
            </a:r>
          </a:p>
          <a:p>
            <a:r>
              <a:t>- Port Security</a:t>
            </a:r>
          </a:p>
          <a:p>
            <a:r>
              <a:t>- Zabbix for monitoring (Ubuntu 22 server)</a:t>
            </a:r>
          </a:p>
          <a:p>
            <a:r>
              <a:t>- Cisco WSA for web proxy and security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Center:</a:t>
            </a:r>
          </a:p>
          <a:p>
            <a:r>
              <a:t>  - FortiGate HA firewall for traffic filtering</a:t>
            </a:r>
          </a:p>
          <a:p>
            <a:r>
              <a:t>  - VLAN segmentation with VLANs 1-45</a:t>
            </a:r>
          </a:p>
          <a:p>
            <a:r>
              <a:t>  - Port security enforcement</a:t>
            </a:r>
          </a:p>
          <a:p>
            <a:r>
              <a:t>  - Zabbix monitoring for system health</a:t>
            </a:r>
          </a:p>
          <a:p>
            <a:r>
              <a:t>- Campus:</a:t>
            </a:r>
          </a:p>
          <a:p>
            <a:r>
              <a:t>  - VLAN segmentation with VLANs 1-45</a:t>
            </a:r>
          </a:p>
          <a:p>
            <a:r>
              <a:t>  - Port security to prevent unauthorized access</a:t>
            </a:r>
          </a:p>
          <a:p>
            <a:r>
              <a:t>  - Cisco WSA for web filtering and user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