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18E4F-8E20-42AA-ACEE-8D4F6EFF590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60DA-3449-4CE2-855B-71A7CEE2D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3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660DA-3449-4CE2-855B-71A7CEE2D30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60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2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2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40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3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1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43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92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0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9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4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6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5C5B62-137B-42DD-8DC4-25250FD01DC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D4233C-CDBD-4E71-B3C8-294CAC2B43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0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647F-B822-4996-8E36-8288F21A7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E-Commerce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F65CFA-77EC-53B5-8AC0-FC5A4B968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Julian Orizales da Silva </a:t>
            </a:r>
          </a:p>
          <a:p>
            <a:r>
              <a:rPr lang="pt-BR" dirty="0"/>
              <a:t>RA: 1840481822007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82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B35F3-3EC7-99D1-2978-BD9D0048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xto, Email&#10;&#10;Descrição gerada automaticamente">
            <a:extLst>
              <a:ext uri="{FF2B5EF4-FFF2-40B4-BE49-F238E27FC236}">
                <a16:creationId xmlns:a16="http://schemas.microsoft.com/office/drawing/2014/main" id="{13235633-349C-AFAA-4BAD-85AA30D41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5" y="1846263"/>
            <a:ext cx="9074675" cy="4022725"/>
          </a:xfrm>
        </p:spPr>
      </p:pic>
    </p:spTree>
    <p:extLst>
      <p:ext uri="{BB962C8B-B14F-4D97-AF65-F5344CB8AC3E}">
        <p14:creationId xmlns:p14="http://schemas.microsoft.com/office/powerpoint/2010/main" val="59531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1C45F-6A1E-40CE-9B59-DCE64586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A58B8FE-20B9-C7AC-B5A6-B8BD12627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5" y="1846263"/>
            <a:ext cx="9074675" cy="4022725"/>
          </a:xfrm>
        </p:spPr>
      </p:pic>
    </p:spTree>
    <p:extLst>
      <p:ext uri="{BB962C8B-B14F-4D97-AF65-F5344CB8AC3E}">
        <p14:creationId xmlns:p14="http://schemas.microsoft.com/office/powerpoint/2010/main" val="246024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BDAD0-3155-1726-F1C3-2C230B9E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85CA730-B6D9-5578-2A25-DE6CD9225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5" y="1846263"/>
            <a:ext cx="9588316" cy="4022725"/>
          </a:xfrm>
        </p:spPr>
      </p:pic>
    </p:spTree>
    <p:extLst>
      <p:ext uri="{BB962C8B-B14F-4D97-AF65-F5344CB8AC3E}">
        <p14:creationId xmlns:p14="http://schemas.microsoft.com/office/powerpoint/2010/main" val="131706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C039-03C7-61CA-BD85-D3A6C768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F9C4A6E-B6F6-5ED1-6A31-06150DA9F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5" y="1846263"/>
            <a:ext cx="9074675" cy="4022725"/>
          </a:xfrm>
        </p:spPr>
      </p:pic>
    </p:spTree>
    <p:extLst>
      <p:ext uri="{BB962C8B-B14F-4D97-AF65-F5344CB8AC3E}">
        <p14:creationId xmlns:p14="http://schemas.microsoft.com/office/powerpoint/2010/main" val="40636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D8C377-2823-A781-18D2-46A8ADF5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Entrega 27/08/2024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21DB776-5F41-557E-4D0E-73BC0A114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84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FE51D-0B81-D4C2-8985-53445914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Planilha de </a:t>
            </a:r>
            <a:r>
              <a:rPr lang="pt-BR" dirty="0"/>
              <a:t>e</a:t>
            </a:r>
            <a:r>
              <a:rPr lang="pt-BR"/>
              <a:t>stimativas</a:t>
            </a:r>
            <a:endParaRPr lang="pt-BR" dirty="0"/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0D49C7A5-E034-142D-C4A5-1A30BABBC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741304"/>
            <a:ext cx="10058400" cy="2232642"/>
          </a:xfrm>
        </p:spPr>
      </p:pic>
    </p:spTree>
    <p:extLst>
      <p:ext uri="{BB962C8B-B14F-4D97-AF65-F5344CB8AC3E}">
        <p14:creationId xmlns:p14="http://schemas.microsoft.com/office/powerpoint/2010/main" val="296888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D8C377-2823-A781-18D2-46A8ADF5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Entrega 03/09/2024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21DB776-5F41-557E-4D0E-73BC0A114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90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EEBC-0361-2F14-4CE4-8BF3E416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21EEB5C-855C-445E-C77D-EB2A0386F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49" y="1846263"/>
            <a:ext cx="8935028" cy="4022725"/>
          </a:xfrm>
        </p:spPr>
      </p:pic>
    </p:spTree>
    <p:extLst>
      <p:ext uri="{BB962C8B-B14F-4D97-AF65-F5344CB8AC3E}">
        <p14:creationId xmlns:p14="http://schemas.microsoft.com/office/powerpoint/2010/main" val="422451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D8C377-2823-A781-18D2-46A8ADF5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Entrega 10/09/2024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21DB776-5F41-557E-4D0E-73BC0A114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85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A39D6-0EE0-D592-0325-6A02C650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Automatizado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5338818-4672-54D5-60F4-A79B98F5C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26" y="1846263"/>
            <a:ext cx="8408873" cy="4022725"/>
          </a:xfrm>
        </p:spPr>
      </p:pic>
    </p:spTree>
    <p:extLst>
      <p:ext uri="{BB962C8B-B14F-4D97-AF65-F5344CB8AC3E}">
        <p14:creationId xmlns:p14="http://schemas.microsoft.com/office/powerpoint/2010/main" val="3449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3E1DF-D711-177D-CFB8-DC937C85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D8B42-BC71-3BB0-875B-1911A70C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E-commerce para venda de livros.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Vantagens de criar um E-commerce para venda de livros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Não há necessidade de uma loja física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Capacidade de alcançar um público mais amplo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30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FEDAB-9F60-6D40-9CF2-6ED5E279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F4E97A5E-A895-5184-CF47-225AE0473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61" y="1846263"/>
            <a:ext cx="8586003" cy="4022725"/>
          </a:xfrm>
        </p:spPr>
      </p:pic>
    </p:spTree>
    <p:extLst>
      <p:ext uri="{BB962C8B-B14F-4D97-AF65-F5344CB8AC3E}">
        <p14:creationId xmlns:p14="http://schemas.microsoft.com/office/powerpoint/2010/main" val="1916565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B5924-1E14-1486-3930-A8980F7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6C85A2A-6A83-EB62-9B22-6345CB5C9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46" y="1846263"/>
            <a:ext cx="8582234" cy="4022725"/>
          </a:xfrm>
        </p:spPr>
      </p:pic>
    </p:spTree>
    <p:extLst>
      <p:ext uri="{BB962C8B-B14F-4D97-AF65-F5344CB8AC3E}">
        <p14:creationId xmlns:p14="http://schemas.microsoft.com/office/powerpoint/2010/main" val="158901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9B422-A68D-4CB2-7E75-C5B65650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cliente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24A87D8-769B-1292-ED08-11A3B8BC9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53" y="1846263"/>
            <a:ext cx="8440819" cy="4022725"/>
          </a:xfrm>
        </p:spPr>
      </p:pic>
    </p:spTree>
    <p:extLst>
      <p:ext uri="{BB962C8B-B14F-4D97-AF65-F5344CB8AC3E}">
        <p14:creationId xmlns:p14="http://schemas.microsoft.com/office/powerpoint/2010/main" val="418671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1D470-DED7-F4D2-EA97-65DD065F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Editar Cliente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A7331F9-209A-3680-B34E-E8B520417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66" y="1846263"/>
            <a:ext cx="8515394" cy="4022725"/>
          </a:xfrm>
        </p:spPr>
      </p:pic>
    </p:spTree>
    <p:extLst>
      <p:ext uri="{BB962C8B-B14F-4D97-AF65-F5344CB8AC3E}">
        <p14:creationId xmlns:p14="http://schemas.microsoft.com/office/powerpoint/2010/main" val="263929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025B5-A99A-F312-C529-D5AA8BC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Deletar cliente</a:t>
            </a:r>
          </a:p>
        </p:txBody>
      </p:sp>
      <p:pic>
        <p:nvPicPr>
          <p:cNvPr id="5" name="Espaço Reservado para Conteúdo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06F9B6E2-F748-561A-356F-6DBBB033C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24" y="1846263"/>
            <a:ext cx="8419077" cy="4022725"/>
          </a:xfrm>
        </p:spPr>
      </p:pic>
    </p:spTree>
    <p:extLst>
      <p:ext uri="{BB962C8B-B14F-4D97-AF65-F5344CB8AC3E}">
        <p14:creationId xmlns:p14="http://schemas.microsoft.com/office/powerpoint/2010/main" val="283835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B0946-0E93-36F9-8EEB-71DB076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6A70FEE-BD19-EBA0-BFE1-3D59AD0E5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24" y="1846263"/>
            <a:ext cx="8562477" cy="4022725"/>
          </a:xfrm>
        </p:spPr>
      </p:pic>
    </p:spTree>
    <p:extLst>
      <p:ext uri="{BB962C8B-B14F-4D97-AF65-F5344CB8AC3E}">
        <p14:creationId xmlns:p14="http://schemas.microsoft.com/office/powerpoint/2010/main" val="101892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C11CA-BB82-E3F5-6280-B6BD4CE5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  <p:pic>
        <p:nvPicPr>
          <p:cNvPr id="5" name="Espaço Reservado para Conteúdo 4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23DA1A97-BFE9-B068-B7C6-9B4775674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49" y="1846263"/>
            <a:ext cx="8935028" cy="4022725"/>
          </a:xfrm>
        </p:spPr>
      </p:pic>
    </p:spTree>
    <p:extLst>
      <p:ext uri="{BB962C8B-B14F-4D97-AF65-F5344CB8AC3E}">
        <p14:creationId xmlns:p14="http://schemas.microsoft.com/office/powerpoint/2010/main" val="310048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EBDF5-70EF-845D-4B99-46F19970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081B0-C49F-91FB-EC70-5221D665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Linguagem: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Framework: Spring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DB: Oracle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Front: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AI: ChatGPT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Ferramenta para </a:t>
            </a:r>
            <a:r>
              <a:rPr lang="pt-BR" dirty="0" err="1"/>
              <a:t>Kanban</a:t>
            </a:r>
            <a:r>
              <a:rPr lang="pt-BR" dirty="0"/>
              <a:t>: </a:t>
            </a:r>
            <a:r>
              <a:rPr lang="pt-BR" dirty="0" err="1"/>
              <a:t>KanbanFlow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79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BC5B7-699E-720E-E778-76E91345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da 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2E157-EF4C-5E8D-A0B9-1962A5A0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Chatbot</a:t>
            </a:r>
            <a:r>
              <a:rPr lang="pt-BR" dirty="0"/>
              <a:t> que gera recomendações de livros a partir de informações dadas pelo cliente.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AI utilizara ChatGPT</a:t>
            </a:r>
          </a:p>
        </p:txBody>
      </p:sp>
    </p:spTree>
    <p:extLst>
      <p:ext uri="{BB962C8B-B14F-4D97-AF65-F5344CB8AC3E}">
        <p14:creationId xmlns:p14="http://schemas.microsoft.com/office/powerpoint/2010/main" val="20465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939A1D-04D4-9D80-1697-7896539B0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Entrega 20/08/2024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FAAF4E1-BF3F-D1BB-D541-7EFA8769E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50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ACD2-39D1-8952-A14B-010627F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Frontend</a:t>
            </a:r>
            <a:r>
              <a:rPr lang="pt-BR" dirty="0"/>
              <a:t> CRUD do cliente </a:t>
            </a:r>
            <a:r>
              <a:rPr lang="pt-BR" dirty="0" err="1"/>
              <a:t>mockado</a:t>
            </a:r>
            <a:endParaRPr lang="pt-BR" dirty="0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BAD84B1-4985-6F26-17D8-6C4C43FE1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88" y="1846263"/>
            <a:ext cx="8220350" cy="4022725"/>
          </a:xfrm>
        </p:spPr>
      </p:pic>
    </p:spTree>
    <p:extLst>
      <p:ext uri="{BB962C8B-B14F-4D97-AF65-F5344CB8AC3E}">
        <p14:creationId xmlns:p14="http://schemas.microsoft.com/office/powerpoint/2010/main" val="73225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55CD5-E4F4-5501-1157-963AA308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" name="Espaço Reservado para Conteúdo 12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1246C276-562E-EA2C-2FC2-3AE1A7848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5" y="1846263"/>
            <a:ext cx="9074675" cy="4022725"/>
          </a:xfrm>
        </p:spPr>
      </p:pic>
    </p:spTree>
    <p:extLst>
      <p:ext uri="{BB962C8B-B14F-4D97-AF65-F5344CB8AC3E}">
        <p14:creationId xmlns:p14="http://schemas.microsoft.com/office/powerpoint/2010/main" val="175322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9E1ED-CB0A-39C0-7BA7-FB72310F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AD3B328-BD54-9035-F875-A83CB8D1E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5" y="1846263"/>
            <a:ext cx="9074675" cy="4022725"/>
          </a:xfrm>
        </p:spPr>
      </p:pic>
    </p:spTree>
    <p:extLst>
      <p:ext uri="{BB962C8B-B14F-4D97-AF65-F5344CB8AC3E}">
        <p14:creationId xmlns:p14="http://schemas.microsoft.com/office/powerpoint/2010/main" val="309375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EA54-E93B-49CC-F13C-B901797D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646DE7C-F241-C6D6-B4E3-CE716D397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5" y="1846263"/>
            <a:ext cx="9074675" cy="4022725"/>
          </a:xfrm>
        </p:spPr>
      </p:pic>
    </p:spTree>
    <p:extLst>
      <p:ext uri="{BB962C8B-B14F-4D97-AF65-F5344CB8AC3E}">
        <p14:creationId xmlns:p14="http://schemas.microsoft.com/office/powerpoint/2010/main" val="1506717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110</Words>
  <Application>Microsoft Office PowerPoint</Application>
  <PresentationFormat>Widescreen</PresentationFormat>
  <Paragraphs>31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Retrospectiva</vt:lpstr>
      <vt:lpstr>Sistema de E-Commerce</vt:lpstr>
      <vt:lpstr>Tema</vt:lpstr>
      <vt:lpstr>Tecnologias</vt:lpstr>
      <vt:lpstr>Requisitos da IA</vt:lpstr>
      <vt:lpstr>Entrega 20/08/2024</vt:lpstr>
      <vt:lpstr>Frontend CRUD do cliente mockado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Entrega 27/08/2024</vt:lpstr>
      <vt:lpstr>Planilha de estimativas</vt:lpstr>
      <vt:lpstr>Entrega 03/09/2024</vt:lpstr>
      <vt:lpstr>Kanban</vt:lpstr>
      <vt:lpstr>Entrega 10/09/2024</vt:lpstr>
      <vt:lpstr>Teste Automatizado</vt:lpstr>
      <vt:lpstr>Apresentação do PowerPoint</vt:lpstr>
      <vt:lpstr>Apresentação do PowerPoint</vt:lpstr>
      <vt:lpstr>Adicionar cliente</vt:lpstr>
      <vt:lpstr>Editar Cliente</vt:lpstr>
      <vt:lpstr>Deletar cliente</vt:lpstr>
      <vt:lpstr>Apresentação do PowerPoint</vt:lpstr>
      <vt:lpstr>Kanban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ORIZALES Y DA SILVA</dc:creator>
  <cp:lastModifiedBy>JULIAN ORIZALES Y DA SILVA</cp:lastModifiedBy>
  <cp:revision>14</cp:revision>
  <dcterms:created xsi:type="dcterms:W3CDTF">2024-08-08T03:18:24Z</dcterms:created>
  <dcterms:modified xsi:type="dcterms:W3CDTF">2024-09-10T22:09:54Z</dcterms:modified>
</cp:coreProperties>
</file>