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8F58-096D-49D4-9953-C3501C2B288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9D4D-33AF-4AB3-BED3-185C8D64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6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029200" y="1357311"/>
            <a:ext cx="2819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code class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062537" y="24765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relay</a:t>
            </a:r>
            <a:endParaRPr 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79254"/>
              </p:ext>
            </p:extLst>
          </p:nvPr>
        </p:nvGraphicFramePr>
        <p:xfrm>
          <a:off x="457200" y="146050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Controller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KeyenceProtocol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IOR</a:t>
                      </a:r>
                      <a:r>
                        <a:rPr lang="en-US" baseline="0" dirty="0" err="1" smtClean="0"/>
                        <a:t>elay</a:t>
                      </a:r>
                      <a:r>
                        <a:rPr lang="en-US" baseline="0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肘形接點 18"/>
          <p:cNvCxnSpPr>
            <a:stCxn id="5" idx="1"/>
            <a:endCxn id="15" idx="3"/>
          </p:cNvCxnSpPr>
          <p:nvPr/>
        </p:nvCxnSpPr>
        <p:spPr>
          <a:xfrm rot="10800000">
            <a:off x="3886201" y="2387600"/>
            <a:ext cx="1176337" cy="508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4" idx="1"/>
          </p:cNvCxnSpPr>
          <p:nvPr/>
        </p:nvCxnSpPr>
        <p:spPr>
          <a:xfrm rot="10800000" flipV="1">
            <a:off x="3886202" y="1776410"/>
            <a:ext cx="1142999" cy="2047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382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295400" y="43434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Serialport.Write</a:t>
            </a:r>
            <a:endParaRPr lang="en-US" dirty="0"/>
          </a:p>
        </p:txBody>
      </p:sp>
      <p:cxnSp>
        <p:nvCxnSpPr>
          <p:cNvPr id="26" name="直線單箭頭接點 25"/>
          <p:cNvCxnSpPr>
            <a:stCxn id="24" idx="3"/>
            <a:endCxn id="27" idx="1"/>
          </p:cNvCxnSpPr>
          <p:nvPr/>
        </p:nvCxnSpPr>
        <p:spPr>
          <a:xfrm>
            <a:off x="3276600" y="4572000"/>
            <a:ext cx="1557337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33937" y="50292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838200" y="5486400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Data_receivedEvent</a:t>
            </a:r>
            <a:endParaRPr lang="en-US" dirty="0"/>
          </a:p>
        </p:txBody>
      </p:sp>
      <p:cxnSp>
        <p:nvCxnSpPr>
          <p:cNvPr id="32" name="直線單箭頭接點 31"/>
          <p:cNvCxnSpPr>
            <a:stCxn id="27" idx="1"/>
            <a:endCxn id="30" idx="3"/>
          </p:cNvCxnSpPr>
          <p:nvPr/>
        </p:nvCxnSpPr>
        <p:spPr>
          <a:xfrm flipH="1">
            <a:off x="3276600" y="5372100"/>
            <a:ext cx="1557337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5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16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Chu, Julian</dc:creator>
  <cp:lastModifiedBy>Chu, Julian</cp:lastModifiedBy>
  <cp:revision>4</cp:revision>
  <dcterms:created xsi:type="dcterms:W3CDTF">2015-05-25T09:24:59Z</dcterms:created>
  <dcterms:modified xsi:type="dcterms:W3CDTF">2015-05-25T22:14:54Z</dcterms:modified>
</cp:coreProperties>
</file>