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7"/>
  </p:notesMasterIdLst>
  <p:handoutMasterIdLst>
    <p:handoutMasterId r:id="rId8"/>
  </p:handoutMasterIdLst>
  <p:sldIdLst>
    <p:sldId id="256" r:id="rId6"/>
  </p:sldIdLst>
  <p:sldSz cx="43891200" cy="32918400"/>
  <p:notesSz cx="45866050" cy="35756850"/>
  <p:defaultTextStyle>
    <a:defPPr>
      <a:defRPr lang="en-US"/>
    </a:defPPr>
    <a:lvl1pPr algn="l" rtl="0" fontAlgn="base">
      <a:lnSpc>
        <a:spcPct val="85000"/>
      </a:lnSpc>
      <a:spcBef>
        <a:spcPct val="0"/>
      </a:spcBef>
      <a:spcAft>
        <a:spcPct val="0"/>
      </a:spcAft>
      <a:defRPr sz="8700" kern="1200">
        <a:solidFill>
          <a:schemeClr val="tx1"/>
        </a:solidFill>
        <a:latin typeface="Arial Narrow" pitchFamily="34" charset="0"/>
        <a:ea typeface="MS PGothic" pitchFamily="34" charset="-128"/>
        <a:cs typeface="+mn-cs"/>
      </a:defRPr>
    </a:lvl1pPr>
    <a:lvl2pPr marL="415330" indent="40283" algn="l" rtl="0" fontAlgn="base">
      <a:lnSpc>
        <a:spcPct val="85000"/>
      </a:lnSpc>
      <a:spcBef>
        <a:spcPct val="0"/>
      </a:spcBef>
      <a:spcAft>
        <a:spcPct val="0"/>
      </a:spcAft>
      <a:defRPr sz="8700" kern="1200">
        <a:solidFill>
          <a:schemeClr val="tx1"/>
        </a:solidFill>
        <a:latin typeface="Arial Narrow" pitchFamily="34" charset="0"/>
        <a:ea typeface="MS PGothic" pitchFamily="34" charset="-128"/>
        <a:cs typeface="+mn-cs"/>
      </a:defRPr>
    </a:lvl2pPr>
    <a:lvl3pPr marL="832049" indent="80566" algn="l" rtl="0" fontAlgn="base">
      <a:lnSpc>
        <a:spcPct val="85000"/>
      </a:lnSpc>
      <a:spcBef>
        <a:spcPct val="0"/>
      </a:spcBef>
      <a:spcAft>
        <a:spcPct val="0"/>
      </a:spcAft>
      <a:defRPr sz="8700" kern="1200">
        <a:solidFill>
          <a:schemeClr val="tx1"/>
        </a:solidFill>
        <a:latin typeface="Arial Narrow" pitchFamily="34" charset="0"/>
        <a:ea typeface="MS PGothic" pitchFamily="34" charset="-128"/>
        <a:cs typeface="+mn-cs"/>
      </a:defRPr>
    </a:lvl3pPr>
    <a:lvl4pPr marL="1250156" indent="119459" algn="l" rtl="0" fontAlgn="base">
      <a:lnSpc>
        <a:spcPct val="85000"/>
      </a:lnSpc>
      <a:spcBef>
        <a:spcPct val="0"/>
      </a:spcBef>
      <a:spcAft>
        <a:spcPct val="0"/>
      </a:spcAft>
      <a:defRPr sz="8700" kern="1200">
        <a:solidFill>
          <a:schemeClr val="tx1"/>
        </a:solidFill>
        <a:latin typeface="Arial Narrow" pitchFamily="34" charset="0"/>
        <a:ea typeface="MS PGothic" pitchFamily="34" charset="-128"/>
        <a:cs typeface="+mn-cs"/>
      </a:defRPr>
    </a:lvl4pPr>
    <a:lvl5pPr marL="1668265" indent="159743" algn="l" rtl="0" fontAlgn="base">
      <a:lnSpc>
        <a:spcPct val="85000"/>
      </a:lnSpc>
      <a:spcBef>
        <a:spcPct val="0"/>
      </a:spcBef>
      <a:spcAft>
        <a:spcPct val="0"/>
      </a:spcAft>
      <a:defRPr sz="8700" kern="1200">
        <a:solidFill>
          <a:schemeClr val="tx1"/>
        </a:solidFill>
        <a:latin typeface="Arial Narrow" pitchFamily="34" charset="0"/>
        <a:ea typeface="MS PGothic" pitchFamily="34" charset="-128"/>
        <a:cs typeface="+mn-cs"/>
      </a:defRPr>
    </a:lvl5pPr>
    <a:lvl6pPr marL="2000250" algn="l" defTabSz="800100" rtl="0" eaLnBrk="1" latinLnBrk="0" hangingPunct="1">
      <a:defRPr sz="8700" kern="1200">
        <a:solidFill>
          <a:schemeClr val="tx1"/>
        </a:solidFill>
        <a:latin typeface="Arial Narrow" pitchFamily="34" charset="0"/>
        <a:ea typeface="MS PGothic" pitchFamily="34" charset="-128"/>
        <a:cs typeface="+mn-cs"/>
      </a:defRPr>
    </a:lvl6pPr>
    <a:lvl7pPr marL="2400300" algn="l" defTabSz="800100" rtl="0" eaLnBrk="1" latinLnBrk="0" hangingPunct="1">
      <a:defRPr sz="8700" kern="1200">
        <a:solidFill>
          <a:schemeClr val="tx1"/>
        </a:solidFill>
        <a:latin typeface="Arial Narrow" pitchFamily="34" charset="0"/>
        <a:ea typeface="MS PGothic" pitchFamily="34" charset="-128"/>
        <a:cs typeface="+mn-cs"/>
      </a:defRPr>
    </a:lvl7pPr>
    <a:lvl8pPr marL="2800350" algn="l" defTabSz="800100" rtl="0" eaLnBrk="1" latinLnBrk="0" hangingPunct="1">
      <a:defRPr sz="8700" kern="1200">
        <a:solidFill>
          <a:schemeClr val="tx1"/>
        </a:solidFill>
        <a:latin typeface="Arial Narrow" pitchFamily="34" charset="0"/>
        <a:ea typeface="MS PGothic" pitchFamily="34" charset="-128"/>
        <a:cs typeface="+mn-cs"/>
      </a:defRPr>
    </a:lvl8pPr>
    <a:lvl9pPr marL="3200400" algn="l" defTabSz="800100" rtl="0" eaLnBrk="1" latinLnBrk="0" hangingPunct="1">
      <a:defRPr sz="8700" kern="1200">
        <a:solidFill>
          <a:schemeClr val="tx1"/>
        </a:solidFill>
        <a:latin typeface="Arial Narrow" pitchFamily="34" charset="0"/>
        <a:ea typeface="MS PGothic" pitchFamily="34" charset="-128"/>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1A9E"/>
    <a:srgbClr val="005400"/>
    <a:srgbClr val="EAEAEA"/>
    <a:srgbClr val="B2B2B2"/>
    <a:srgbClr val="DDDDDD"/>
    <a:srgbClr val="4D4D4D"/>
    <a:srgbClr val="FF7979"/>
    <a:srgbClr val="FBC9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3250" autoAdjust="0"/>
  </p:normalViewPr>
  <p:slideViewPr>
    <p:cSldViewPr>
      <p:cViewPr>
        <p:scale>
          <a:sx n="58" d="100"/>
          <a:sy n="58" d="100"/>
        </p:scale>
        <p:origin x="-7253" y="-2602"/>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19881850" cy="1985963"/>
          </a:xfrm>
          <a:prstGeom prst="rect">
            <a:avLst/>
          </a:prstGeom>
          <a:noFill/>
          <a:ln w="9525">
            <a:noFill/>
            <a:miter lim="800000"/>
            <a:headEnd/>
            <a:tailEnd/>
          </a:ln>
          <a:effectLst/>
        </p:spPr>
        <p:txBody>
          <a:bodyPr vert="horz" wrap="square" lIns="466854" tIns="233435" rIns="466854" bIns="233435" numCol="1" anchor="t" anchorCtr="0" compatLnSpc="1">
            <a:prstTxWarp prst="textNoShape">
              <a:avLst/>
            </a:prstTxWarp>
          </a:bodyPr>
          <a:lstStyle>
            <a:lvl1pPr defTabSz="4669895">
              <a:defRPr sz="6400">
                <a:latin typeface="Arial Narrow" pitchFamily="34" charset="0"/>
                <a:ea typeface="+mn-ea"/>
                <a:cs typeface="+mn-cs"/>
              </a:defRPr>
            </a:lvl1pPr>
          </a:lstStyle>
          <a:p>
            <a:pPr>
              <a:defRPr/>
            </a:pPr>
            <a:endParaRPr lang="en-US" dirty="0"/>
          </a:p>
        </p:txBody>
      </p:sp>
      <p:sp>
        <p:nvSpPr>
          <p:cNvPr id="4099" name="Rectangle 1027"/>
          <p:cNvSpPr>
            <a:spLocks noGrp="1" noChangeArrowheads="1"/>
          </p:cNvSpPr>
          <p:nvPr>
            <p:ph type="dt" sz="quarter" idx="1"/>
          </p:nvPr>
        </p:nvSpPr>
        <p:spPr bwMode="auto">
          <a:xfrm>
            <a:off x="25984200" y="0"/>
            <a:ext cx="19881850" cy="1985963"/>
          </a:xfrm>
          <a:prstGeom prst="rect">
            <a:avLst/>
          </a:prstGeom>
          <a:noFill/>
          <a:ln w="9525">
            <a:noFill/>
            <a:miter lim="800000"/>
            <a:headEnd/>
            <a:tailEnd/>
          </a:ln>
          <a:effectLst/>
        </p:spPr>
        <p:txBody>
          <a:bodyPr vert="horz" wrap="square" lIns="466854" tIns="233435" rIns="466854" bIns="233435" numCol="1" anchor="t" anchorCtr="0" compatLnSpc="1">
            <a:prstTxWarp prst="textNoShape">
              <a:avLst/>
            </a:prstTxWarp>
          </a:bodyPr>
          <a:lstStyle>
            <a:lvl1pPr algn="r" defTabSz="4669895">
              <a:defRPr sz="6400">
                <a:latin typeface="Arial Narrow" pitchFamily="34" charset="0"/>
                <a:ea typeface="+mn-ea"/>
                <a:cs typeface="+mn-cs"/>
              </a:defRPr>
            </a:lvl1pPr>
          </a:lstStyle>
          <a:p>
            <a:pPr>
              <a:defRPr/>
            </a:pPr>
            <a:endParaRPr lang="en-US" dirty="0"/>
          </a:p>
        </p:txBody>
      </p:sp>
      <p:sp>
        <p:nvSpPr>
          <p:cNvPr id="4100" name="Rectangle 1028"/>
          <p:cNvSpPr>
            <a:spLocks noGrp="1" noChangeArrowheads="1"/>
          </p:cNvSpPr>
          <p:nvPr>
            <p:ph type="ftr" sz="quarter" idx="2"/>
          </p:nvPr>
        </p:nvSpPr>
        <p:spPr bwMode="auto">
          <a:xfrm>
            <a:off x="0" y="33770888"/>
            <a:ext cx="19881850" cy="1985962"/>
          </a:xfrm>
          <a:prstGeom prst="rect">
            <a:avLst/>
          </a:prstGeom>
          <a:noFill/>
          <a:ln w="9525">
            <a:noFill/>
            <a:miter lim="800000"/>
            <a:headEnd/>
            <a:tailEnd/>
          </a:ln>
          <a:effectLst/>
        </p:spPr>
        <p:txBody>
          <a:bodyPr vert="horz" wrap="square" lIns="466854" tIns="233435" rIns="466854" bIns="233435" numCol="1" anchor="b" anchorCtr="0" compatLnSpc="1">
            <a:prstTxWarp prst="textNoShape">
              <a:avLst/>
            </a:prstTxWarp>
          </a:bodyPr>
          <a:lstStyle>
            <a:lvl1pPr defTabSz="4669895">
              <a:defRPr sz="6400">
                <a:latin typeface="Arial Narrow" pitchFamily="34" charset="0"/>
                <a:ea typeface="+mn-ea"/>
                <a:cs typeface="+mn-cs"/>
              </a:defRPr>
            </a:lvl1pPr>
          </a:lstStyle>
          <a:p>
            <a:pPr>
              <a:defRPr/>
            </a:pPr>
            <a:endParaRPr lang="en-US" dirty="0"/>
          </a:p>
        </p:txBody>
      </p:sp>
      <p:sp>
        <p:nvSpPr>
          <p:cNvPr id="4101" name="Rectangle 1029"/>
          <p:cNvSpPr>
            <a:spLocks noGrp="1" noChangeArrowheads="1"/>
          </p:cNvSpPr>
          <p:nvPr>
            <p:ph type="sldNum" sz="quarter" idx="3"/>
          </p:nvPr>
        </p:nvSpPr>
        <p:spPr bwMode="auto">
          <a:xfrm>
            <a:off x="25984200" y="33770888"/>
            <a:ext cx="19881850" cy="1985962"/>
          </a:xfrm>
          <a:prstGeom prst="rect">
            <a:avLst/>
          </a:prstGeom>
          <a:noFill/>
          <a:ln w="9525">
            <a:noFill/>
            <a:miter lim="800000"/>
            <a:headEnd/>
            <a:tailEnd/>
          </a:ln>
          <a:effectLst/>
        </p:spPr>
        <p:txBody>
          <a:bodyPr vert="horz" wrap="square" lIns="466854" tIns="233435" rIns="466854" bIns="233435" numCol="1" anchor="b" anchorCtr="0" compatLnSpc="1">
            <a:prstTxWarp prst="textNoShape">
              <a:avLst/>
            </a:prstTxWarp>
          </a:bodyPr>
          <a:lstStyle>
            <a:lvl1pPr algn="r" defTabSz="4669895">
              <a:defRPr sz="6400"/>
            </a:lvl1pPr>
          </a:lstStyle>
          <a:p>
            <a:pPr>
              <a:defRPr/>
            </a:pPr>
            <a:fld id="{46FD7F74-A21D-4B98-AA8B-CCB3CF8180AD}" type="slidenum">
              <a:rPr lang="en-US" altLang="en-US"/>
              <a:pPr>
                <a:defRPr/>
              </a:pPr>
              <a:t>‹#›</a:t>
            </a:fld>
            <a:endParaRPr lang="en-US" altLang="en-US" dirty="0"/>
          </a:p>
        </p:txBody>
      </p:sp>
    </p:spTree>
    <p:extLst>
      <p:ext uri="{BB962C8B-B14F-4D97-AF65-F5344CB8AC3E}">
        <p14:creationId xmlns:p14="http://schemas.microsoft.com/office/powerpoint/2010/main" val="9379708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19873913" cy="1787525"/>
          </a:xfrm>
          <a:prstGeom prst="rect">
            <a:avLst/>
          </a:prstGeom>
          <a:noFill/>
          <a:ln w="9525">
            <a:noFill/>
            <a:miter lim="800000"/>
            <a:headEnd/>
            <a:tailEnd/>
          </a:ln>
          <a:effectLst/>
        </p:spPr>
        <p:txBody>
          <a:bodyPr vert="horz" wrap="square" lIns="464569" tIns="232279" rIns="464569" bIns="232279" numCol="1" anchor="t" anchorCtr="0" compatLnSpc="1">
            <a:prstTxWarp prst="textNoShape">
              <a:avLst/>
            </a:prstTxWarp>
          </a:bodyPr>
          <a:lstStyle>
            <a:lvl1pPr eaLnBrk="0" hangingPunct="0">
              <a:defRPr sz="5900">
                <a:latin typeface="Arial Narrow" pitchFamily="34" charset="0"/>
                <a:ea typeface="+mn-ea"/>
                <a:cs typeface="+mn-cs"/>
              </a:defRPr>
            </a:lvl1pPr>
          </a:lstStyle>
          <a:p>
            <a:pPr>
              <a:defRPr/>
            </a:pPr>
            <a:endParaRPr lang="en-US" dirty="0"/>
          </a:p>
        </p:txBody>
      </p:sp>
      <p:sp>
        <p:nvSpPr>
          <p:cNvPr id="17411" name="Rectangle 3"/>
          <p:cNvSpPr>
            <a:spLocks noGrp="1" noChangeArrowheads="1"/>
          </p:cNvSpPr>
          <p:nvPr>
            <p:ph type="dt" idx="1"/>
          </p:nvPr>
        </p:nvSpPr>
        <p:spPr bwMode="auto">
          <a:xfrm>
            <a:off x="25976263" y="0"/>
            <a:ext cx="19881850" cy="1787525"/>
          </a:xfrm>
          <a:prstGeom prst="rect">
            <a:avLst/>
          </a:prstGeom>
          <a:noFill/>
          <a:ln w="9525">
            <a:noFill/>
            <a:miter lim="800000"/>
            <a:headEnd/>
            <a:tailEnd/>
          </a:ln>
          <a:effectLst/>
        </p:spPr>
        <p:txBody>
          <a:bodyPr vert="horz" wrap="square" lIns="464569" tIns="232279" rIns="464569" bIns="232279" numCol="1" anchor="t" anchorCtr="0" compatLnSpc="1">
            <a:prstTxWarp prst="textNoShape">
              <a:avLst/>
            </a:prstTxWarp>
          </a:bodyPr>
          <a:lstStyle>
            <a:lvl1pPr algn="r" eaLnBrk="0" hangingPunct="0">
              <a:defRPr sz="5900"/>
            </a:lvl1pPr>
          </a:lstStyle>
          <a:p>
            <a:pPr>
              <a:defRPr/>
            </a:pPr>
            <a:fld id="{6DF6B348-D16F-4CF1-B90A-83437E56D82B}" type="datetimeFigureOut">
              <a:rPr lang="en-US" altLang="en-US"/>
              <a:pPr>
                <a:defRPr/>
              </a:pPr>
              <a:t>3/16/2016</a:t>
            </a:fld>
            <a:endParaRPr lang="en-US" altLang="en-US" dirty="0"/>
          </a:p>
        </p:txBody>
      </p:sp>
      <p:sp>
        <p:nvSpPr>
          <p:cNvPr id="3076" name="Rectangle 4"/>
          <p:cNvSpPr>
            <a:spLocks noGrp="1" noRot="1" noChangeAspect="1" noChangeArrowheads="1" noTextEdit="1"/>
          </p:cNvSpPr>
          <p:nvPr>
            <p:ph type="sldImg" idx="2"/>
          </p:nvPr>
        </p:nvSpPr>
        <p:spPr bwMode="auto">
          <a:xfrm>
            <a:off x="13990638" y="2674938"/>
            <a:ext cx="17884775" cy="134143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4591050" y="16984663"/>
            <a:ext cx="36691888" cy="16090900"/>
          </a:xfrm>
          <a:prstGeom prst="rect">
            <a:avLst/>
          </a:prstGeom>
          <a:noFill/>
          <a:ln w="9525">
            <a:noFill/>
            <a:miter lim="800000"/>
            <a:headEnd/>
            <a:tailEnd/>
          </a:ln>
          <a:effectLst/>
        </p:spPr>
        <p:txBody>
          <a:bodyPr vert="horz" wrap="square" lIns="464569" tIns="232279" rIns="464569" bIns="23227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33959800"/>
            <a:ext cx="19873913" cy="1787525"/>
          </a:xfrm>
          <a:prstGeom prst="rect">
            <a:avLst/>
          </a:prstGeom>
          <a:noFill/>
          <a:ln w="9525">
            <a:noFill/>
            <a:miter lim="800000"/>
            <a:headEnd/>
            <a:tailEnd/>
          </a:ln>
          <a:effectLst/>
        </p:spPr>
        <p:txBody>
          <a:bodyPr vert="horz" wrap="square" lIns="464569" tIns="232279" rIns="464569" bIns="232279" numCol="1" anchor="b" anchorCtr="0" compatLnSpc="1">
            <a:prstTxWarp prst="textNoShape">
              <a:avLst/>
            </a:prstTxWarp>
          </a:bodyPr>
          <a:lstStyle>
            <a:lvl1pPr eaLnBrk="0" hangingPunct="0">
              <a:defRPr sz="5900">
                <a:latin typeface="Arial Narrow" pitchFamily="34" charset="0"/>
                <a:ea typeface="+mn-ea"/>
                <a:cs typeface="+mn-cs"/>
              </a:defRPr>
            </a:lvl1pPr>
          </a:lstStyle>
          <a:p>
            <a:pPr>
              <a:defRPr/>
            </a:pPr>
            <a:endParaRPr lang="en-US" dirty="0"/>
          </a:p>
        </p:txBody>
      </p:sp>
      <p:sp>
        <p:nvSpPr>
          <p:cNvPr id="17415" name="Rectangle 7"/>
          <p:cNvSpPr>
            <a:spLocks noGrp="1" noChangeArrowheads="1"/>
          </p:cNvSpPr>
          <p:nvPr>
            <p:ph type="sldNum" sz="quarter" idx="5"/>
          </p:nvPr>
        </p:nvSpPr>
        <p:spPr bwMode="auto">
          <a:xfrm>
            <a:off x="25976263" y="33959800"/>
            <a:ext cx="19881850" cy="1787525"/>
          </a:xfrm>
          <a:prstGeom prst="rect">
            <a:avLst/>
          </a:prstGeom>
          <a:noFill/>
          <a:ln w="9525">
            <a:noFill/>
            <a:miter lim="800000"/>
            <a:headEnd/>
            <a:tailEnd/>
          </a:ln>
          <a:effectLst/>
        </p:spPr>
        <p:txBody>
          <a:bodyPr vert="horz" wrap="square" lIns="464569" tIns="232279" rIns="464569" bIns="232279" numCol="1" anchor="b" anchorCtr="0" compatLnSpc="1">
            <a:prstTxWarp prst="textNoShape">
              <a:avLst/>
            </a:prstTxWarp>
          </a:bodyPr>
          <a:lstStyle>
            <a:lvl1pPr algn="r" eaLnBrk="0" hangingPunct="0">
              <a:defRPr sz="5900"/>
            </a:lvl1pPr>
          </a:lstStyle>
          <a:p>
            <a:pPr>
              <a:defRPr/>
            </a:pPr>
            <a:fld id="{101A2AB4-A3F0-41E9-86F1-B65664E72023}" type="slidenum">
              <a:rPr lang="en-US" altLang="en-US"/>
              <a:pPr>
                <a:defRPr/>
              </a:pPr>
              <a:t>‹#›</a:t>
            </a:fld>
            <a:endParaRPr lang="en-US" altLang="en-US" dirty="0"/>
          </a:p>
        </p:txBody>
      </p:sp>
    </p:spTree>
    <p:extLst>
      <p:ext uri="{BB962C8B-B14F-4D97-AF65-F5344CB8AC3E}">
        <p14:creationId xmlns:p14="http://schemas.microsoft.com/office/powerpoint/2010/main" val="3730983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Calibri" pitchFamily="34" charset="0"/>
        <a:ea typeface="MS PGothic" pitchFamily="34" charset="-128"/>
        <a:cs typeface="ＭＳ Ｐゴシック" charset="0"/>
      </a:defRPr>
    </a:lvl1pPr>
    <a:lvl2pPr marL="415330" algn="l" rtl="0" eaLnBrk="0" fontAlgn="base" hangingPunct="0">
      <a:spcBef>
        <a:spcPct val="30000"/>
      </a:spcBef>
      <a:spcAft>
        <a:spcPct val="0"/>
      </a:spcAft>
      <a:defRPr sz="1100" kern="1200">
        <a:solidFill>
          <a:schemeClr val="tx1"/>
        </a:solidFill>
        <a:latin typeface="Calibri" pitchFamily="34" charset="0"/>
        <a:ea typeface="MS PGothic" pitchFamily="34" charset="-128"/>
        <a:cs typeface="+mn-cs"/>
      </a:defRPr>
    </a:lvl2pPr>
    <a:lvl3pPr marL="832049" algn="l" rtl="0" eaLnBrk="0" fontAlgn="base" hangingPunct="0">
      <a:spcBef>
        <a:spcPct val="30000"/>
      </a:spcBef>
      <a:spcAft>
        <a:spcPct val="0"/>
      </a:spcAft>
      <a:defRPr sz="1100" kern="1200">
        <a:solidFill>
          <a:schemeClr val="tx1"/>
        </a:solidFill>
        <a:latin typeface="Calibri" pitchFamily="34" charset="0"/>
        <a:ea typeface="MS PGothic" pitchFamily="34" charset="-128"/>
        <a:cs typeface="+mn-cs"/>
      </a:defRPr>
    </a:lvl3pPr>
    <a:lvl4pPr marL="1250156" algn="l" rtl="0" eaLnBrk="0" fontAlgn="base" hangingPunct="0">
      <a:spcBef>
        <a:spcPct val="30000"/>
      </a:spcBef>
      <a:spcAft>
        <a:spcPct val="0"/>
      </a:spcAft>
      <a:defRPr sz="1100" kern="1200">
        <a:solidFill>
          <a:schemeClr val="tx1"/>
        </a:solidFill>
        <a:latin typeface="Calibri" pitchFamily="34" charset="0"/>
        <a:ea typeface="MS PGothic" pitchFamily="34" charset="-128"/>
        <a:cs typeface="+mn-cs"/>
      </a:defRPr>
    </a:lvl4pPr>
    <a:lvl5pPr marL="1668265" algn="l" rtl="0" eaLnBrk="0" fontAlgn="base" hangingPunct="0">
      <a:spcBef>
        <a:spcPct val="30000"/>
      </a:spcBef>
      <a:spcAft>
        <a:spcPct val="0"/>
      </a:spcAft>
      <a:defRPr sz="1100" kern="1200">
        <a:solidFill>
          <a:schemeClr val="tx1"/>
        </a:solidFill>
        <a:latin typeface="Calibri" pitchFamily="34" charset="0"/>
        <a:ea typeface="MS PGothic" pitchFamily="34" charset="-128"/>
        <a:cs typeface="+mn-cs"/>
      </a:defRPr>
    </a:lvl5pPr>
    <a:lvl6pPr marL="2087013" algn="l" defTabSz="834805" rtl="0" eaLnBrk="1" latinLnBrk="0" hangingPunct="1">
      <a:defRPr sz="1100" kern="1200">
        <a:solidFill>
          <a:schemeClr val="tx1"/>
        </a:solidFill>
        <a:latin typeface="+mn-lt"/>
        <a:ea typeface="+mn-ea"/>
        <a:cs typeface="+mn-cs"/>
      </a:defRPr>
    </a:lvl6pPr>
    <a:lvl7pPr marL="2504417" algn="l" defTabSz="834805" rtl="0" eaLnBrk="1" latinLnBrk="0" hangingPunct="1">
      <a:defRPr sz="1100" kern="1200">
        <a:solidFill>
          <a:schemeClr val="tx1"/>
        </a:solidFill>
        <a:latin typeface="+mn-lt"/>
        <a:ea typeface="+mn-ea"/>
        <a:cs typeface="+mn-cs"/>
      </a:defRPr>
    </a:lvl7pPr>
    <a:lvl8pPr marL="2921819" algn="l" defTabSz="834805" rtl="0" eaLnBrk="1" latinLnBrk="0" hangingPunct="1">
      <a:defRPr sz="1100" kern="1200">
        <a:solidFill>
          <a:schemeClr val="tx1"/>
        </a:solidFill>
        <a:latin typeface="+mn-lt"/>
        <a:ea typeface="+mn-ea"/>
        <a:cs typeface="+mn-cs"/>
      </a:defRPr>
    </a:lvl8pPr>
    <a:lvl9pPr marL="3339222" algn="l" defTabSz="834805"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spect="1" noChangeArrowheads="1" noTextEdit="1"/>
          </p:cNvSpPr>
          <p:nvPr>
            <p:ph type="sldImg"/>
          </p:nvPr>
        </p:nvSpPr>
        <p:spPr>
          <a:xfrm>
            <a:off x="13990638" y="2674938"/>
            <a:ext cx="17884775" cy="13414375"/>
          </a:xfrm>
          <a:ln/>
        </p:spPr>
      </p:sp>
      <p:sp>
        <p:nvSpPr>
          <p:cNvPr id="40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1152613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255" y="10225564"/>
            <a:ext cx="37308692" cy="7056596"/>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974" y="18653760"/>
            <a:ext cx="30723254" cy="8412480"/>
          </a:xfrm>
        </p:spPr>
        <p:txBody>
          <a:bodyPr/>
          <a:lstStyle>
            <a:lvl1pPr marL="0" indent="0" algn="ctr">
              <a:buNone/>
              <a:defRPr/>
            </a:lvl1pPr>
            <a:lvl2pPr marL="417403" indent="0" algn="ctr">
              <a:buNone/>
              <a:defRPr/>
            </a:lvl2pPr>
            <a:lvl3pPr marL="834805" indent="0" algn="ctr">
              <a:buNone/>
              <a:defRPr/>
            </a:lvl3pPr>
            <a:lvl4pPr marL="1252208" indent="0" algn="ctr">
              <a:buNone/>
              <a:defRPr/>
            </a:lvl4pPr>
            <a:lvl5pPr marL="1669610" indent="0" algn="ctr">
              <a:buNone/>
              <a:defRPr/>
            </a:lvl5pPr>
            <a:lvl6pPr marL="2087013" indent="0" algn="ctr">
              <a:buNone/>
              <a:defRPr/>
            </a:lvl6pPr>
            <a:lvl7pPr marL="2504417" indent="0" algn="ctr">
              <a:buNone/>
              <a:defRPr/>
            </a:lvl7pPr>
            <a:lvl8pPr marL="2921819" indent="0" algn="ctr">
              <a:buNone/>
              <a:defRPr/>
            </a:lvl8pPr>
            <a:lvl9pPr marL="3339222"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3EF3A83A-34A3-4EB2-A7DA-C406B19B62FB}" type="slidenum">
              <a:rPr lang="en-US" altLang="en-US"/>
              <a:pPr>
                <a:defRPr/>
              </a:pPr>
              <a:t>‹#›</a:t>
            </a:fld>
            <a:endParaRPr lang="en-US" altLang="en-US" dirty="0"/>
          </a:p>
        </p:txBody>
      </p:sp>
    </p:spTree>
    <p:extLst>
      <p:ext uri="{BB962C8B-B14F-4D97-AF65-F5344CB8AC3E}">
        <p14:creationId xmlns:p14="http://schemas.microsoft.com/office/powerpoint/2010/main" val="4160906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73C788C7-CB26-4E7B-AB96-70AB7019902F}" type="slidenum">
              <a:rPr lang="en-US" altLang="en-US"/>
              <a:pPr>
                <a:defRPr/>
              </a:pPr>
              <a:t>‹#›</a:t>
            </a:fld>
            <a:endParaRPr lang="en-US" altLang="en-US" dirty="0"/>
          </a:p>
        </p:txBody>
      </p:sp>
    </p:spTree>
    <p:extLst>
      <p:ext uri="{BB962C8B-B14F-4D97-AF65-F5344CB8AC3E}">
        <p14:creationId xmlns:p14="http://schemas.microsoft.com/office/powerpoint/2010/main" val="270147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0828" y="1318737"/>
            <a:ext cx="9875226" cy="2808636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5147" y="1318737"/>
            <a:ext cx="29485004" cy="2808636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EF51A0EF-20EF-4EFA-9537-F3063DA877E5}" type="slidenum">
              <a:rPr lang="en-US" altLang="en-US"/>
              <a:pPr>
                <a:defRPr/>
              </a:pPr>
              <a:t>‹#›</a:t>
            </a:fld>
            <a:endParaRPr lang="en-US" altLang="en-US" dirty="0"/>
          </a:p>
        </p:txBody>
      </p:sp>
    </p:spTree>
    <p:extLst>
      <p:ext uri="{BB962C8B-B14F-4D97-AF65-F5344CB8AC3E}">
        <p14:creationId xmlns:p14="http://schemas.microsoft.com/office/powerpoint/2010/main" val="389237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0173EC3-784D-4F02-9259-62D74203580E}" type="slidenum">
              <a:rPr lang="en-US" altLang="en-US"/>
              <a:pPr>
                <a:defRPr/>
              </a:pPr>
              <a:t>‹#›</a:t>
            </a:fld>
            <a:endParaRPr lang="en-US" altLang="en-US" dirty="0"/>
          </a:p>
        </p:txBody>
      </p:sp>
    </p:spTree>
    <p:extLst>
      <p:ext uri="{BB962C8B-B14F-4D97-AF65-F5344CB8AC3E}">
        <p14:creationId xmlns:p14="http://schemas.microsoft.com/office/powerpoint/2010/main" val="3121981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2644"/>
            <a:ext cx="37307227" cy="6537960"/>
          </a:xfrm>
        </p:spPr>
        <p:txBody>
          <a:bodyPr anchor="t"/>
          <a:lstStyle>
            <a:lvl1pPr algn="l">
              <a:defRPr sz="37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1744"/>
            <a:ext cx="37307227" cy="7200900"/>
          </a:xfrm>
        </p:spPr>
        <p:txBody>
          <a:bodyPr anchor="b"/>
          <a:lstStyle>
            <a:lvl1pPr marL="0" indent="0">
              <a:buNone/>
              <a:defRPr sz="1800"/>
            </a:lvl1pPr>
            <a:lvl2pPr marL="417403" indent="0">
              <a:buNone/>
              <a:defRPr sz="1600"/>
            </a:lvl2pPr>
            <a:lvl3pPr marL="834805" indent="0">
              <a:buNone/>
              <a:defRPr sz="1500"/>
            </a:lvl3pPr>
            <a:lvl4pPr marL="1252208" indent="0">
              <a:buNone/>
              <a:defRPr sz="1300"/>
            </a:lvl4pPr>
            <a:lvl5pPr marL="1669610" indent="0">
              <a:buNone/>
              <a:defRPr sz="1300"/>
            </a:lvl5pPr>
            <a:lvl6pPr marL="2087013" indent="0">
              <a:buNone/>
              <a:defRPr sz="1300"/>
            </a:lvl6pPr>
            <a:lvl7pPr marL="2504417" indent="0">
              <a:buNone/>
              <a:defRPr sz="1300"/>
            </a:lvl7pPr>
            <a:lvl8pPr marL="2921819" indent="0">
              <a:buNone/>
              <a:defRPr sz="1300"/>
            </a:lvl8pPr>
            <a:lvl9pPr marL="3339222" indent="0">
              <a:buNone/>
              <a:defRPr sz="13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9DD588EA-2475-4816-9870-967206215838}" type="slidenum">
              <a:rPr lang="en-US" altLang="en-US"/>
              <a:pPr>
                <a:defRPr/>
              </a:pPr>
              <a:t>‹#›</a:t>
            </a:fld>
            <a:endParaRPr lang="en-US" altLang="en-US" dirty="0"/>
          </a:p>
        </p:txBody>
      </p:sp>
    </p:spTree>
    <p:extLst>
      <p:ext uri="{BB962C8B-B14F-4D97-AF65-F5344CB8AC3E}">
        <p14:creationId xmlns:p14="http://schemas.microsoft.com/office/powerpoint/2010/main" val="1400100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5147" y="7680960"/>
            <a:ext cx="19680115" cy="21724144"/>
          </a:xfrm>
        </p:spPr>
        <p:txBody>
          <a:bodyPr/>
          <a:lstStyle>
            <a:lvl1pPr>
              <a:defRPr sz="26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15940" y="7680960"/>
            <a:ext cx="19680115" cy="21724144"/>
          </a:xfrm>
        </p:spPr>
        <p:txBody>
          <a:bodyPr/>
          <a:lstStyle>
            <a:lvl1pPr>
              <a:defRPr sz="26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3236392F-7A1A-43E9-8317-E9530220AFC1}" type="slidenum">
              <a:rPr lang="en-US" altLang="en-US"/>
              <a:pPr>
                <a:defRPr/>
              </a:pPr>
              <a:t>‹#›</a:t>
            </a:fld>
            <a:endParaRPr lang="en-US" altLang="en-US" dirty="0"/>
          </a:p>
        </p:txBody>
      </p:sp>
    </p:spTree>
    <p:extLst>
      <p:ext uri="{BB962C8B-B14F-4D97-AF65-F5344CB8AC3E}">
        <p14:creationId xmlns:p14="http://schemas.microsoft.com/office/powerpoint/2010/main" val="4080021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5147" y="7368064"/>
            <a:ext cx="19392900" cy="3071813"/>
          </a:xfrm>
        </p:spPr>
        <p:txBody>
          <a:bodyPr anchor="b"/>
          <a:lstStyle>
            <a:lvl1pPr marL="0" indent="0">
              <a:buNone/>
              <a:defRPr sz="2200" b="1"/>
            </a:lvl1pPr>
            <a:lvl2pPr marL="417403" indent="0">
              <a:buNone/>
              <a:defRPr sz="1800" b="1"/>
            </a:lvl2pPr>
            <a:lvl3pPr marL="834805" indent="0">
              <a:buNone/>
              <a:defRPr sz="1600" b="1"/>
            </a:lvl3pPr>
            <a:lvl4pPr marL="1252208" indent="0">
              <a:buNone/>
              <a:defRPr sz="1500" b="1"/>
            </a:lvl4pPr>
            <a:lvl5pPr marL="1669610" indent="0">
              <a:buNone/>
              <a:defRPr sz="1500" b="1"/>
            </a:lvl5pPr>
            <a:lvl6pPr marL="2087013" indent="0">
              <a:buNone/>
              <a:defRPr sz="1500" b="1"/>
            </a:lvl6pPr>
            <a:lvl7pPr marL="2504417" indent="0">
              <a:buNone/>
              <a:defRPr sz="1500" b="1"/>
            </a:lvl7pPr>
            <a:lvl8pPr marL="2921819" indent="0">
              <a:buNone/>
              <a:defRPr sz="1500" b="1"/>
            </a:lvl8pPr>
            <a:lvl9pPr marL="3339222"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2195147" y="10439877"/>
            <a:ext cx="19392900" cy="18965228"/>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5828" y="7368064"/>
            <a:ext cx="19400226" cy="3071813"/>
          </a:xfrm>
        </p:spPr>
        <p:txBody>
          <a:bodyPr anchor="b"/>
          <a:lstStyle>
            <a:lvl1pPr marL="0" indent="0">
              <a:buNone/>
              <a:defRPr sz="2200" b="1"/>
            </a:lvl1pPr>
            <a:lvl2pPr marL="417403" indent="0">
              <a:buNone/>
              <a:defRPr sz="1800" b="1"/>
            </a:lvl2pPr>
            <a:lvl3pPr marL="834805" indent="0">
              <a:buNone/>
              <a:defRPr sz="1600" b="1"/>
            </a:lvl3pPr>
            <a:lvl4pPr marL="1252208" indent="0">
              <a:buNone/>
              <a:defRPr sz="1500" b="1"/>
            </a:lvl4pPr>
            <a:lvl5pPr marL="1669610" indent="0">
              <a:buNone/>
              <a:defRPr sz="1500" b="1"/>
            </a:lvl5pPr>
            <a:lvl6pPr marL="2087013" indent="0">
              <a:buNone/>
              <a:defRPr sz="1500" b="1"/>
            </a:lvl6pPr>
            <a:lvl7pPr marL="2504417" indent="0">
              <a:buNone/>
              <a:defRPr sz="1500" b="1"/>
            </a:lvl7pPr>
            <a:lvl8pPr marL="2921819" indent="0">
              <a:buNone/>
              <a:defRPr sz="1500" b="1"/>
            </a:lvl8pPr>
            <a:lvl9pPr marL="3339222"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22295828" y="10439877"/>
            <a:ext cx="19400226" cy="18965228"/>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13E25E31-0596-45BC-B209-923BCDD542C2}" type="slidenum">
              <a:rPr lang="en-US" altLang="en-US"/>
              <a:pPr>
                <a:defRPr/>
              </a:pPr>
              <a:t>‹#›</a:t>
            </a:fld>
            <a:endParaRPr lang="en-US" altLang="en-US" dirty="0"/>
          </a:p>
        </p:txBody>
      </p:sp>
    </p:spTree>
    <p:extLst>
      <p:ext uri="{BB962C8B-B14F-4D97-AF65-F5344CB8AC3E}">
        <p14:creationId xmlns:p14="http://schemas.microsoft.com/office/powerpoint/2010/main" val="3826817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6A57332C-2E9F-4BCE-B69B-B26D25E60A1F}" type="slidenum">
              <a:rPr lang="en-US" altLang="en-US"/>
              <a:pPr>
                <a:defRPr/>
              </a:pPr>
              <a:t>‹#›</a:t>
            </a:fld>
            <a:endParaRPr lang="en-US" altLang="en-US" dirty="0"/>
          </a:p>
        </p:txBody>
      </p:sp>
    </p:spTree>
    <p:extLst>
      <p:ext uri="{BB962C8B-B14F-4D97-AF65-F5344CB8AC3E}">
        <p14:creationId xmlns:p14="http://schemas.microsoft.com/office/powerpoint/2010/main" val="3156187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92808591-D317-478D-A716-EC4595DE489A}" type="slidenum">
              <a:rPr lang="en-US" altLang="en-US"/>
              <a:pPr>
                <a:defRPr/>
              </a:pPr>
              <a:t>‹#›</a:t>
            </a:fld>
            <a:endParaRPr lang="en-US" altLang="en-US" dirty="0"/>
          </a:p>
        </p:txBody>
      </p:sp>
    </p:spTree>
    <p:extLst>
      <p:ext uri="{BB962C8B-B14F-4D97-AF65-F5344CB8AC3E}">
        <p14:creationId xmlns:p14="http://schemas.microsoft.com/office/powerpoint/2010/main" val="1591195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5147" y="1310164"/>
            <a:ext cx="14439900" cy="5577840"/>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17159654" y="1310164"/>
            <a:ext cx="24536400" cy="28094940"/>
          </a:xfrm>
        </p:spPr>
        <p:txBody>
          <a:bodyPr/>
          <a:lstStyle>
            <a:lvl1pPr>
              <a:defRPr sz="2900"/>
            </a:lvl1pPr>
            <a:lvl2pPr>
              <a:defRPr sz="26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5147" y="6888004"/>
            <a:ext cx="14439900" cy="22517100"/>
          </a:xfrm>
        </p:spPr>
        <p:txBody>
          <a:bodyPr/>
          <a:lstStyle>
            <a:lvl1pPr marL="0" indent="0">
              <a:buNone/>
              <a:defRPr sz="1300"/>
            </a:lvl1pPr>
            <a:lvl2pPr marL="417403" indent="0">
              <a:buNone/>
              <a:defRPr sz="1100"/>
            </a:lvl2pPr>
            <a:lvl3pPr marL="834805" indent="0">
              <a:buNone/>
              <a:defRPr sz="900"/>
            </a:lvl3pPr>
            <a:lvl4pPr marL="1252208" indent="0">
              <a:buNone/>
              <a:defRPr sz="800"/>
            </a:lvl4pPr>
            <a:lvl5pPr marL="1669610" indent="0">
              <a:buNone/>
              <a:defRPr sz="800"/>
            </a:lvl5pPr>
            <a:lvl6pPr marL="2087013" indent="0">
              <a:buNone/>
              <a:defRPr sz="800"/>
            </a:lvl6pPr>
            <a:lvl7pPr marL="2504417" indent="0">
              <a:buNone/>
              <a:defRPr sz="800"/>
            </a:lvl7pPr>
            <a:lvl8pPr marL="2921819" indent="0">
              <a:buNone/>
              <a:defRPr sz="800"/>
            </a:lvl8pPr>
            <a:lvl9pPr marL="3339222" indent="0">
              <a:buNone/>
              <a:defRPr sz="8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A43C2298-C1AA-4E5C-9781-96CC70F9D5E9}" type="slidenum">
              <a:rPr lang="en-US" altLang="en-US"/>
              <a:pPr>
                <a:defRPr/>
              </a:pPr>
              <a:t>‹#›</a:t>
            </a:fld>
            <a:endParaRPr lang="en-US" altLang="en-US" dirty="0"/>
          </a:p>
        </p:txBody>
      </p:sp>
    </p:spTree>
    <p:extLst>
      <p:ext uri="{BB962C8B-B14F-4D97-AF65-F5344CB8AC3E}">
        <p14:creationId xmlns:p14="http://schemas.microsoft.com/office/powerpoint/2010/main" val="2768471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274" y="23042880"/>
            <a:ext cx="26334426" cy="2720340"/>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8603274" y="2941797"/>
            <a:ext cx="26334426" cy="19751040"/>
          </a:xfrm>
        </p:spPr>
        <p:txBody>
          <a:bodyPr/>
          <a:lstStyle>
            <a:lvl1pPr marL="0" indent="0">
              <a:buNone/>
              <a:defRPr sz="2900"/>
            </a:lvl1pPr>
            <a:lvl2pPr marL="417403" indent="0">
              <a:buNone/>
              <a:defRPr sz="2600"/>
            </a:lvl2pPr>
            <a:lvl3pPr marL="834805" indent="0">
              <a:buNone/>
              <a:defRPr sz="2200"/>
            </a:lvl3pPr>
            <a:lvl4pPr marL="1252208" indent="0">
              <a:buNone/>
              <a:defRPr sz="1800"/>
            </a:lvl4pPr>
            <a:lvl5pPr marL="1669610" indent="0">
              <a:buNone/>
              <a:defRPr sz="1800"/>
            </a:lvl5pPr>
            <a:lvl6pPr marL="2087013" indent="0">
              <a:buNone/>
              <a:defRPr sz="1800"/>
            </a:lvl6pPr>
            <a:lvl7pPr marL="2504417" indent="0">
              <a:buNone/>
              <a:defRPr sz="1800"/>
            </a:lvl7pPr>
            <a:lvl8pPr marL="2921819" indent="0">
              <a:buNone/>
              <a:defRPr sz="1800"/>
            </a:lvl8pPr>
            <a:lvl9pPr marL="3339222" indent="0">
              <a:buNone/>
              <a:defRPr sz="1800"/>
            </a:lvl9pPr>
          </a:lstStyle>
          <a:p>
            <a:pPr lvl="0"/>
            <a:endParaRPr lang="en-US" noProof="0" dirty="0" smtClean="0"/>
          </a:p>
        </p:txBody>
      </p:sp>
      <p:sp>
        <p:nvSpPr>
          <p:cNvPr id="4" name="Text Placeholder 3"/>
          <p:cNvSpPr>
            <a:spLocks noGrp="1"/>
          </p:cNvSpPr>
          <p:nvPr>
            <p:ph type="body" sz="half" idx="2"/>
          </p:nvPr>
        </p:nvSpPr>
        <p:spPr>
          <a:xfrm>
            <a:off x="8603274" y="25763220"/>
            <a:ext cx="26334426" cy="3863340"/>
          </a:xfrm>
        </p:spPr>
        <p:txBody>
          <a:bodyPr/>
          <a:lstStyle>
            <a:lvl1pPr marL="0" indent="0">
              <a:buNone/>
              <a:defRPr sz="1300"/>
            </a:lvl1pPr>
            <a:lvl2pPr marL="417403" indent="0">
              <a:buNone/>
              <a:defRPr sz="1100"/>
            </a:lvl2pPr>
            <a:lvl3pPr marL="834805" indent="0">
              <a:buNone/>
              <a:defRPr sz="900"/>
            </a:lvl3pPr>
            <a:lvl4pPr marL="1252208" indent="0">
              <a:buNone/>
              <a:defRPr sz="800"/>
            </a:lvl4pPr>
            <a:lvl5pPr marL="1669610" indent="0">
              <a:buNone/>
              <a:defRPr sz="800"/>
            </a:lvl5pPr>
            <a:lvl6pPr marL="2087013" indent="0">
              <a:buNone/>
              <a:defRPr sz="800"/>
            </a:lvl6pPr>
            <a:lvl7pPr marL="2504417" indent="0">
              <a:buNone/>
              <a:defRPr sz="800"/>
            </a:lvl7pPr>
            <a:lvl8pPr marL="2921819" indent="0">
              <a:buNone/>
              <a:defRPr sz="800"/>
            </a:lvl8pPr>
            <a:lvl9pPr marL="3339222" indent="0">
              <a:buNone/>
              <a:defRPr sz="8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B511824A-46B2-4A8F-A764-54679B378934}" type="slidenum">
              <a:rPr lang="en-US" altLang="en-US"/>
              <a:pPr>
                <a:defRPr/>
              </a:pPr>
              <a:t>‹#›</a:t>
            </a:fld>
            <a:endParaRPr lang="en-US" altLang="en-US" dirty="0"/>
          </a:p>
        </p:txBody>
      </p:sp>
    </p:spTree>
    <p:extLst>
      <p:ext uri="{BB962C8B-B14F-4D97-AF65-F5344CB8AC3E}">
        <p14:creationId xmlns:p14="http://schemas.microsoft.com/office/powerpoint/2010/main" val="3418822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6193" y="1318737"/>
            <a:ext cx="3950017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865" tIns="219433" rIns="438865" bIns="219433"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2196193" y="7680960"/>
            <a:ext cx="39500175" cy="21724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865" tIns="219433" rIns="438865" bIns="219433"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2196193" y="29976604"/>
            <a:ext cx="10239375" cy="2286000"/>
          </a:xfrm>
          <a:prstGeom prst="rect">
            <a:avLst/>
          </a:prstGeom>
          <a:noFill/>
          <a:ln w="9525">
            <a:noFill/>
            <a:miter lim="800000"/>
            <a:headEnd/>
            <a:tailEnd/>
          </a:ln>
          <a:effectLst/>
        </p:spPr>
        <p:txBody>
          <a:bodyPr vert="horz" wrap="square" lIns="438865" tIns="219433" rIns="438865" bIns="219433" numCol="1" anchor="t" anchorCtr="0" compatLnSpc="1">
            <a:prstTxWarp prst="textNoShape">
              <a:avLst/>
            </a:prstTxWarp>
          </a:bodyPr>
          <a:lstStyle>
            <a:lvl1pPr>
              <a:lnSpc>
                <a:spcPct val="100000"/>
              </a:lnSpc>
              <a:defRPr sz="6800">
                <a:latin typeface="Arial" charset="0"/>
                <a:ea typeface="+mn-ea"/>
                <a:cs typeface="+mn-cs"/>
              </a:defRPr>
            </a:lvl1pPr>
          </a:lstStyle>
          <a:p>
            <a:pPr>
              <a:defRPr/>
            </a:pPr>
            <a:endParaRPr lang="en-US" dirty="0"/>
          </a:p>
        </p:txBody>
      </p:sp>
      <p:sp>
        <p:nvSpPr>
          <p:cNvPr id="1029" name="Rectangle 5"/>
          <p:cNvSpPr>
            <a:spLocks noGrp="1" noChangeArrowheads="1"/>
          </p:cNvSpPr>
          <p:nvPr>
            <p:ph type="ftr" sz="quarter" idx="3"/>
          </p:nvPr>
        </p:nvSpPr>
        <p:spPr bwMode="auto">
          <a:xfrm>
            <a:off x="14997793" y="29976604"/>
            <a:ext cx="13896975" cy="2286000"/>
          </a:xfrm>
          <a:prstGeom prst="rect">
            <a:avLst/>
          </a:prstGeom>
          <a:noFill/>
          <a:ln w="9525">
            <a:noFill/>
            <a:miter lim="800000"/>
            <a:headEnd/>
            <a:tailEnd/>
          </a:ln>
          <a:effectLst/>
        </p:spPr>
        <p:txBody>
          <a:bodyPr vert="horz" wrap="square" lIns="438865" tIns="219433" rIns="438865" bIns="219433" numCol="1" anchor="t" anchorCtr="0" compatLnSpc="1">
            <a:prstTxWarp prst="textNoShape">
              <a:avLst/>
            </a:prstTxWarp>
          </a:bodyPr>
          <a:lstStyle>
            <a:lvl1pPr algn="ctr">
              <a:lnSpc>
                <a:spcPct val="100000"/>
              </a:lnSpc>
              <a:defRPr sz="6800">
                <a:latin typeface="Arial" charset="0"/>
                <a:ea typeface="+mn-ea"/>
                <a:cs typeface="+mn-cs"/>
              </a:defRPr>
            </a:lvl1pPr>
          </a:lstStyle>
          <a:p>
            <a:pPr>
              <a:defRPr/>
            </a:pPr>
            <a:endParaRPr lang="en-US" dirty="0"/>
          </a:p>
        </p:txBody>
      </p:sp>
      <p:sp>
        <p:nvSpPr>
          <p:cNvPr id="1030" name="Rectangle 6"/>
          <p:cNvSpPr>
            <a:spLocks noGrp="1" noChangeArrowheads="1"/>
          </p:cNvSpPr>
          <p:nvPr>
            <p:ph type="sldNum" sz="quarter" idx="4"/>
          </p:nvPr>
        </p:nvSpPr>
        <p:spPr bwMode="auto">
          <a:xfrm>
            <a:off x="31456993" y="29976604"/>
            <a:ext cx="10239375" cy="2286000"/>
          </a:xfrm>
          <a:prstGeom prst="rect">
            <a:avLst/>
          </a:prstGeom>
          <a:noFill/>
          <a:ln w="9525">
            <a:noFill/>
            <a:miter lim="800000"/>
            <a:headEnd/>
            <a:tailEnd/>
          </a:ln>
          <a:effectLst/>
        </p:spPr>
        <p:txBody>
          <a:bodyPr vert="horz" wrap="square" lIns="438865" tIns="219433" rIns="438865" bIns="219433" numCol="1" anchor="t" anchorCtr="0" compatLnSpc="1">
            <a:prstTxWarp prst="textNoShape">
              <a:avLst/>
            </a:prstTxWarp>
          </a:bodyPr>
          <a:lstStyle>
            <a:lvl1pPr algn="r">
              <a:lnSpc>
                <a:spcPct val="100000"/>
              </a:lnSpc>
              <a:defRPr sz="6800">
                <a:latin typeface="Arial" pitchFamily="34" charset="0"/>
              </a:defRPr>
            </a:lvl1pPr>
          </a:lstStyle>
          <a:p>
            <a:pPr>
              <a:defRPr/>
            </a:pPr>
            <a:fld id="{BE2E8CE2-68CD-4729-BB22-9D2644619DD0}"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6659" rtl="0" eaLnBrk="0" fontAlgn="base" hangingPunct="0">
        <a:spcBef>
          <a:spcPct val="0"/>
        </a:spcBef>
        <a:spcAft>
          <a:spcPct val="0"/>
        </a:spcAft>
        <a:defRPr sz="21100">
          <a:solidFill>
            <a:schemeClr val="tx2"/>
          </a:solidFill>
          <a:latin typeface="+mj-lt"/>
          <a:ea typeface="MS PGothic" pitchFamily="34" charset="-128"/>
          <a:cs typeface="ＭＳ Ｐゴシック" charset="0"/>
        </a:defRPr>
      </a:lvl1pPr>
      <a:lvl2pPr algn="ctr" defTabSz="4386659" rtl="0" eaLnBrk="0" fontAlgn="base" hangingPunct="0">
        <a:spcBef>
          <a:spcPct val="0"/>
        </a:spcBef>
        <a:spcAft>
          <a:spcPct val="0"/>
        </a:spcAft>
        <a:defRPr sz="21100">
          <a:solidFill>
            <a:schemeClr val="tx2"/>
          </a:solidFill>
          <a:latin typeface="Arial" charset="0"/>
          <a:ea typeface="MS PGothic" pitchFamily="34" charset="-128"/>
          <a:cs typeface="ＭＳ Ｐゴシック" charset="0"/>
        </a:defRPr>
      </a:lvl2pPr>
      <a:lvl3pPr algn="ctr" defTabSz="4386659" rtl="0" eaLnBrk="0" fontAlgn="base" hangingPunct="0">
        <a:spcBef>
          <a:spcPct val="0"/>
        </a:spcBef>
        <a:spcAft>
          <a:spcPct val="0"/>
        </a:spcAft>
        <a:defRPr sz="21100">
          <a:solidFill>
            <a:schemeClr val="tx2"/>
          </a:solidFill>
          <a:latin typeface="Arial" charset="0"/>
          <a:ea typeface="MS PGothic" pitchFamily="34" charset="-128"/>
          <a:cs typeface="ＭＳ Ｐゴシック" charset="0"/>
        </a:defRPr>
      </a:lvl3pPr>
      <a:lvl4pPr algn="ctr" defTabSz="4386659" rtl="0" eaLnBrk="0" fontAlgn="base" hangingPunct="0">
        <a:spcBef>
          <a:spcPct val="0"/>
        </a:spcBef>
        <a:spcAft>
          <a:spcPct val="0"/>
        </a:spcAft>
        <a:defRPr sz="21100">
          <a:solidFill>
            <a:schemeClr val="tx2"/>
          </a:solidFill>
          <a:latin typeface="Arial" charset="0"/>
          <a:ea typeface="MS PGothic" pitchFamily="34" charset="-128"/>
          <a:cs typeface="ＭＳ Ｐゴシック" charset="0"/>
        </a:defRPr>
      </a:lvl4pPr>
      <a:lvl5pPr algn="ctr" defTabSz="4386659" rtl="0" eaLnBrk="0" fontAlgn="base" hangingPunct="0">
        <a:spcBef>
          <a:spcPct val="0"/>
        </a:spcBef>
        <a:spcAft>
          <a:spcPct val="0"/>
        </a:spcAft>
        <a:defRPr sz="21100">
          <a:solidFill>
            <a:schemeClr val="tx2"/>
          </a:solidFill>
          <a:latin typeface="Arial" charset="0"/>
          <a:ea typeface="MS PGothic" pitchFamily="34" charset="-128"/>
          <a:cs typeface="ＭＳ Ｐゴシック" charset="0"/>
        </a:defRPr>
      </a:lvl5pPr>
      <a:lvl6pPr marL="417403" algn="ctr" defTabSz="4388526" rtl="0" fontAlgn="base">
        <a:spcBef>
          <a:spcPct val="0"/>
        </a:spcBef>
        <a:spcAft>
          <a:spcPct val="0"/>
        </a:spcAft>
        <a:defRPr sz="21100">
          <a:solidFill>
            <a:schemeClr val="tx2"/>
          </a:solidFill>
          <a:latin typeface="Arial" charset="0"/>
        </a:defRPr>
      </a:lvl6pPr>
      <a:lvl7pPr marL="834805" algn="ctr" defTabSz="4388526" rtl="0" fontAlgn="base">
        <a:spcBef>
          <a:spcPct val="0"/>
        </a:spcBef>
        <a:spcAft>
          <a:spcPct val="0"/>
        </a:spcAft>
        <a:defRPr sz="21100">
          <a:solidFill>
            <a:schemeClr val="tx2"/>
          </a:solidFill>
          <a:latin typeface="Arial" charset="0"/>
        </a:defRPr>
      </a:lvl7pPr>
      <a:lvl8pPr marL="1252208" algn="ctr" defTabSz="4388526" rtl="0" fontAlgn="base">
        <a:spcBef>
          <a:spcPct val="0"/>
        </a:spcBef>
        <a:spcAft>
          <a:spcPct val="0"/>
        </a:spcAft>
        <a:defRPr sz="21100">
          <a:solidFill>
            <a:schemeClr val="tx2"/>
          </a:solidFill>
          <a:latin typeface="Arial" charset="0"/>
        </a:defRPr>
      </a:lvl8pPr>
      <a:lvl9pPr marL="1669610" algn="ctr" defTabSz="4388526" rtl="0" fontAlgn="base">
        <a:spcBef>
          <a:spcPct val="0"/>
        </a:spcBef>
        <a:spcAft>
          <a:spcPct val="0"/>
        </a:spcAft>
        <a:defRPr sz="21100">
          <a:solidFill>
            <a:schemeClr val="tx2"/>
          </a:solidFill>
          <a:latin typeface="Arial" charset="0"/>
        </a:defRPr>
      </a:lvl9pPr>
    </p:titleStyle>
    <p:bodyStyle>
      <a:lvl1pPr marL="1646040" indent="-1646040" algn="l" defTabSz="4386659" rtl="0" eaLnBrk="0" fontAlgn="base" hangingPunct="0">
        <a:spcBef>
          <a:spcPct val="20000"/>
        </a:spcBef>
        <a:spcAft>
          <a:spcPct val="0"/>
        </a:spcAft>
        <a:buChar char="•"/>
        <a:defRPr sz="15300">
          <a:solidFill>
            <a:schemeClr val="tx1"/>
          </a:solidFill>
          <a:latin typeface="+mn-lt"/>
          <a:ea typeface="MS PGothic" pitchFamily="34" charset="-128"/>
          <a:cs typeface="ＭＳ Ｐゴシック" charset="0"/>
        </a:defRPr>
      </a:lvl1pPr>
      <a:lvl2pPr marL="3562946" indent="-1369616" algn="l" defTabSz="4386659" rtl="0" eaLnBrk="0" fontAlgn="base" hangingPunct="0">
        <a:spcBef>
          <a:spcPct val="20000"/>
        </a:spcBef>
        <a:spcAft>
          <a:spcPct val="0"/>
        </a:spcAft>
        <a:buChar char="–"/>
        <a:defRPr sz="13400">
          <a:solidFill>
            <a:schemeClr val="tx1"/>
          </a:solidFill>
          <a:latin typeface="+mn-lt"/>
          <a:ea typeface="MS PGothic" pitchFamily="34" charset="-128"/>
        </a:defRPr>
      </a:lvl2pPr>
      <a:lvl3pPr marL="5484019" indent="-1095971" algn="l" defTabSz="4386659" rtl="0" eaLnBrk="0" fontAlgn="base" hangingPunct="0">
        <a:spcBef>
          <a:spcPct val="20000"/>
        </a:spcBef>
        <a:spcAft>
          <a:spcPct val="0"/>
        </a:spcAft>
        <a:buChar char="•"/>
        <a:defRPr sz="11500">
          <a:solidFill>
            <a:schemeClr val="tx1"/>
          </a:solidFill>
          <a:latin typeface="+mn-lt"/>
          <a:ea typeface="MS PGothic" pitchFamily="34" charset="-128"/>
        </a:defRPr>
      </a:lvl3pPr>
      <a:lvl4pPr marL="7677349" indent="-1095971" algn="l" defTabSz="4386659" rtl="0" eaLnBrk="0" fontAlgn="base" hangingPunct="0">
        <a:spcBef>
          <a:spcPct val="20000"/>
        </a:spcBef>
        <a:spcAft>
          <a:spcPct val="0"/>
        </a:spcAft>
        <a:buChar char="–"/>
        <a:defRPr sz="9600">
          <a:solidFill>
            <a:schemeClr val="tx1"/>
          </a:solidFill>
          <a:latin typeface="+mn-lt"/>
          <a:ea typeface="MS PGothic" pitchFamily="34" charset="-128"/>
        </a:defRPr>
      </a:lvl4pPr>
      <a:lvl5pPr marL="9873456" indent="-1095971" algn="l" defTabSz="4386659" rtl="0" eaLnBrk="0" fontAlgn="base" hangingPunct="0">
        <a:spcBef>
          <a:spcPct val="20000"/>
        </a:spcBef>
        <a:spcAft>
          <a:spcPct val="0"/>
        </a:spcAft>
        <a:buChar char="»"/>
        <a:defRPr sz="9600">
          <a:solidFill>
            <a:schemeClr val="tx1"/>
          </a:solidFill>
          <a:latin typeface="+mn-lt"/>
          <a:ea typeface="MS PGothic" pitchFamily="34" charset="-128"/>
        </a:defRPr>
      </a:lvl5pPr>
      <a:lvl6pPr marL="10291586" indent="-1097132" algn="l" defTabSz="4388526" rtl="0" fontAlgn="base">
        <a:spcBef>
          <a:spcPct val="20000"/>
        </a:spcBef>
        <a:spcAft>
          <a:spcPct val="0"/>
        </a:spcAft>
        <a:buChar char="»"/>
        <a:defRPr sz="9600">
          <a:solidFill>
            <a:schemeClr val="tx1"/>
          </a:solidFill>
          <a:latin typeface="+mn-lt"/>
        </a:defRPr>
      </a:lvl6pPr>
      <a:lvl7pPr marL="10708989" indent="-1097132" algn="l" defTabSz="4388526" rtl="0" fontAlgn="base">
        <a:spcBef>
          <a:spcPct val="20000"/>
        </a:spcBef>
        <a:spcAft>
          <a:spcPct val="0"/>
        </a:spcAft>
        <a:buChar char="»"/>
        <a:defRPr sz="9600">
          <a:solidFill>
            <a:schemeClr val="tx1"/>
          </a:solidFill>
          <a:latin typeface="+mn-lt"/>
        </a:defRPr>
      </a:lvl7pPr>
      <a:lvl8pPr marL="11126392" indent="-1097132" algn="l" defTabSz="4388526" rtl="0" fontAlgn="base">
        <a:spcBef>
          <a:spcPct val="20000"/>
        </a:spcBef>
        <a:spcAft>
          <a:spcPct val="0"/>
        </a:spcAft>
        <a:buChar char="»"/>
        <a:defRPr sz="9600">
          <a:solidFill>
            <a:schemeClr val="tx1"/>
          </a:solidFill>
          <a:latin typeface="+mn-lt"/>
        </a:defRPr>
      </a:lvl8pPr>
      <a:lvl9pPr marL="11543795" indent="-1097132" algn="l" defTabSz="4388526" rtl="0" fontAlgn="base">
        <a:spcBef>
          <a:spcPct val="20000"/>
        </a:spcBef>
        <a:spcAft>
          <a:spcPct val="0"/>
        </a:spcAft>
        <a:buChar char="»"/>
        <a:defRPr sz="9600">
          <a:solidFill>
            <a:schemeClr val="tx1"/>
          </a:solidFill>
          <a:latin typeface="+mn-lt"/>
        </a:defRPr>
      </a:lvl9pPr>
    </p:bodyStyle>
    <p:otherStyle>
      <a:defPPr>
        <a:defRPr lang="en-US"/>
      </a:defPPr>
      <a:lvl1pPr marL="0" algn="l" defTabSz="834805" rtl="0" eaLnBrk="1" latinLnBrk="0" hangingPunct="1">
        <a:defRPr sz="1600" kern="1200">
          <a:solidFill>
            <a:schemeClr val="tx1"/>
          </a:solidFill>
          <a:latin typeface="+mn-lt"/>
          <a:ea typeface="+mn-ea"/>
          <a:cs typeface="+mn-cs"/>
        </a:defRPr>
      </a:lvl1pPr>
      <a:lvl2pPr marL="417403" algn="l" defTabSz="834805" rtl="0" eaLnBrk="1" latinLnBrk="0" hangingPunct="1">
        <a:defRPr sz="1600" kern="1200">
          <a:solidFill>
            <a:schemeClr val="tx1"/>
          </a:solidFill>
          <a:latin typeface="+mn-lt"/>
          <a:ea typeface="+mn-ea"/>
          <a:cs typeface="+mn-cs"/>
        </a:defRPr>
      </a:lvl2pPr>
      <a:lvl3pPr marL="834805" algn="l" defTabSz="834805" rtl="0" eaLnBrk="1" latinLnBrk="0" hangingPunct="1">
        <a:defRPr sz="1600" kern="1200">
          <a:solidFill>
            <a:schemeClr val="tx1"/>
          </a:solidFill>
          <a:latin typeface="+mn-lt"/>
          <a:ea typeface="+mn-ea"/>
          <a:cs typeface="+mn-cs"/>
        </a:defRPr>
      </a:lvl3pPr>
      <a:lvl4pPr marL="1252208" algn="l" defTabSz="834805" rtl="0" eaLnBrk="1" latinLnBrk="0" hangingPunct="1">
        <a:defRPr sz="1600" kern="1200">
          <a:solidFill>
            <a:schemeClr val="tx1"/>
          </a:solidFill>
          <a:latin typeface="+mn-lt"/>
          <a:ea typeface="+mn-ea"/>
          <a:cs typeface="+mn-cs"/>
        </a:defRPr>
      </a:lvl4pPr>
      <a:lvl5pPr marL="1669610" algn="l" defTabSz="834805" rtl="0" eaLnBrk="1" latinLnBrk="0" hangingPunct="1">
        <a:defRPr sz="1600" kern="1200">
          <a:solidFill>
            <a:schemeClr val="tx1"/>
          </a:solidFill>
          <a:latin typeface="+mn-lt"/>
          <a:ea typeface="+mn-ea"/>
          <a:cs typeface="+mn-cs"/>
        </a:defRPr>
      </a:lvl5pPr>
      <a:lvl6pPr marL="2087013" algn="l" defTabSz="834805" rtl="0" eaLnBrk="1" latinLnBrk="0" hangingPunct="1">
        <a:defRPr sz="1600" kern="1200">
          <a:solidFill>
            <a:schemeClr val="tx1"/>
          </a:solidFill>
          <a:latin typeface="+mn-lt"/>
          <a:ea typeface="+mn-ea"/>
          <a:cs typeface="+mn-cs"/>
        </a:defRPr>
      </a:lvl6pPr>
      <a:lvl7pPr marL="2504417" algn="l" defTabSz="834805" rtl="0" eaLnBrk="1" latinLnBrk="0" hangingPunct="1">
        <a:defRPr sz="1600" kern="1200">
          <a:solidFill>
            <a:schemeClr val="tx1"/>
          </a:solidFill>
          <a:latin typeface="+mn-lt"/>
          <a:ea typeface="+mn-ea"/>
          <a:cs typeface="+mn-cs"/>
        </a:defRPr>
      </a:lvl7pPr>
      <a:lvl8pPr marL="2921819" algn="l" defTabSz="834805" rtl="0" eaLnBrk="1" latinLnBrk="0" hangingPunct="1">
        <a:defRPr sz="1600" kern="1200">
          <a:solidFill>
            <a:schemeClr val="tx1"/>
          </a:solidFill>
          <a:latin typeface="+mn-lt"/>
          <a:ea typeface="+mn-ea"/>
          <a:cs typeface="+mn-cs"/>
        </a:defRPr>
      </a:lvl8pPr>
      <a:lvl9pPr marL="3339222" algn="l" defTabSz="834805"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emf"/><Relationship Id="rId3" Type="http://schemas.openxmlformats.org/officeDocument/2006/relationships/image" Target="../media/image1.png"/><Relationship Id="rId7" Type="http://schemas.openxmlformats.org/officeDocument/2006/relationships/image" Target="../media/image5.emf"/><Relationship Id="rId12" Type="http://schemas.openxmlformats.org/officeDocument/2006/relationships/image" Target="../media/image10.emf"/><Relationship Id="rId2" Type="http://schemas.openxmlformats.org/officeDocument/2006/relationships/notesSlide" Target="../notesSlides/notesSlide1.xml"/><Relationship Id="rId16" Type="http://schemas.openxmlformats.org/officeDocument/2006/relationships/hyperlink" Target="http://www.ces.clemson.edu/~ahoover/stare/"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emf"/><Relationship Id="rId5" Type="http://schemas.openxmlformats.org/officeDocument/2006/relationships/image" Target="../media/image3.png"/><Relationship Id="rId15" Type="http://schemas.openxmlformats.org/officeDocument/2006/relationships/image" Target="../media/image13.emf"/><Relationship Id="rId10" Type="http://schemas.openxmlformats.org/officeDocument/2006/relationships/image" Target="../media/image8.emf"/><Relationship Id="rId4" Type="http://schemas.openxmlformats.org/officeDocument/2006/relationships/image" Target="../media/image2.png"/><Relationship Id="rId9" Type="http://schemas.openxmlformats.org/officeDocument/2006/relationships/image" Target="../media/image7.emf"/><Relationship Id="rId1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19"/>
          <p:cNvSpPr txBox="1">
            <a:spLocks noChangeArrowheads="1"/>
          </p:cNvSpPr>
          <p:nvPr/>
        </p:nvSpPr>
        <p:spPr bwMode="auto">
          <a:xfrm>
            <a:off x="6962776" y="1645920"/>
            <a:ext cx="31934603" cy="1597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481" tIns="41740" rIns="83481" bIns="41740">
            <a:spAutoFit/>
          </a:bodyPr>
          <a:lstStyle>
            <a:lvl1pPr defTabSz="4806950" eaLnBrk="0" hangingPunct="0">
              <a:spcBef>
                <a:spcPct val="20000"/>
              </a:spcBef>
              <a:buChar char="•"/>
              <a:defRPr sz="17500">
                <a:solidFill>
                  <a:schemeClr val="tx1"/>
                </a:solidFill>
                <a:latin typeface="Arial" charset="0"/>
                <a:ea typeface="MS PGothic" pitchFamily="34" charset="-128"/>
              </a:defRPr>
            </a:lvl1pPr>
            <a:lvl2pPr marL="742950" indent="-285750" defTabSz="4806950" eaLnBrk="0" hangingPunct="0">
              <a:spcBef>
                <a:spcPct val="20000"/>
              </a:spcBef>
              <a:buChar char="–"/>
              <a:defRPr sz="15300">
                <a:solidFill>
                  <a:schemeClr val="tx1"/>
                </a:solidFill>
                <a:latin typeface="Arial" charset="0"/>
                <a:ea typeface="MS PGothic" pitchFamily="34" charset="-128"/>
              </a:defRPr>
            </a:lvl2pPr>
            <a:lvl3pPr marL="1143000" indent="-228600" defTabSz="4806950" eaLnBrk="0" hangingPunct="0">
              <a:spcBef>
                <a:spcPct val="20000"/>
              </a:spcBef>
              <a:buChar char="•"/>
              <a:defRPr sz="13100">
                <a:solidFill>
                  <a:schemeClr val="tx1"/>
                </a:solidFill>
                <a:latin typeface="Arial" charset="0"/>
                <a:ea typeface="MS PGothic" pitchFamily="34" charset="-128"/>
              </a:defRPr>
            </a:lvl3pPr>
            <a:lvl4pPr marL="1600200" indent="-228600" defTabSz="4806950" eaLnBrk="0" hangingPunct="0">
              <a:spcBef>
                <a:spcPct val="20000"/>
              </a:spcBef>
              <a:buChar char="–"/>
              <a:defRPr sz="11000">
                <a:solidFill>
                  <a:schemeClr val="tx1"/>
                </a:solidFill>
                <a:latin typeface="Arial" charset="0"/>
                <a:ea typeface="MS PGothic" pitchFamily="34" charset="-128"/>
              </a:defRPr>
            </a:lvl4pPr>
            <a:lvl5pPr marL="2057400" indent="-228600" defTabSz="4806950" eaLnBrk="0" hangingPunct="0">
              <a:spcBef>
                <a:spcPct val="20000"/>
              </a:spcBef>
              <a:buChar char="»"/>
              <a:defRPr sz="11000">
                <a:solidFill>
                  <a:schemeClr val="tx1"/>
                </a:solidFill>
                <a:latin typeface="Arial" charset="0"/>
                <a:ea typeface="MS PGothic" pitchFamily="34" charset="-128"/>
              </a:defRPr>
            </a:lvl5pPr>
            <a:lvl6pPr marL="2514600" indent="-228600" defTabSz="4806950" eaLnBrk="0" fontAlgn="base" hangingPunct="0">
              <a:spcBef>
                <a:spcPct val="20000"/>
              </a:spcBef>
              <a:spcAft>
                <a:spcPct val="0"/>
              </a:spcAft>
              <a:buChar char="»"/>
              <a:defRPr sz="11000">
                <a:solidFill>
                  <a:schemeClr val="tx1"/>
                </a:solidFill>
                <a:latin typeface="Arial" charset="0"/>
                <a:ea typeface="MS PGothic" pitchFamily="34" charset="-128"/>
              </a:defRPr>
            </a:lvl6pPr>
            <a:lvl7pPr marL="2971800" indent="-228600" defTabSz="4806950" eaLnBrk="0" fontAlgn="base" hangingPunct="0">
              <a:spcBef>
                <a:spcPct val="20000"/>
              </a:spcBef>
              <a:spcAft>
                <a:spcPct val="0"/>
              </a:spcAft>
              <a:buChar char="»"/>
              <a:defRPr sz="11000">
                <a:solidFill>
                  <a:schemeClr val="tx1"/>
                </a:solidFill>
                <a:latin typeface="Arial" charset="0"/>
                <a:ea typeface="MS PGothic" pitchFamily="34" charset="-128"/>
              </a:defRPr>
            </a:lvl7pPr>
            <a:lvl8pPr marL="3429000" indent="-228600" defTabSz="4806950" eaLnBrk="0" fontAlgn="base" hangingPunct="0">
              <a:spcBef>
                <a:spcPct val="20000"/>
              </a:spcBef>
              <a:spcAft>
                <a:spcPct val="0"/>
              </a:spcAft>
              <a:buChar char="»"/>
              <a:defRPr sz="11000">
                <a:solidFill>
                  <a:schemeClr val="tx1"/>
                </a:solidFill>
                <a:latin typeface="Arial" charset="0"/>
                <a:ea typeface="MS PGothic" pitchFamily="34" charset="-128"/>
              </a:defRPr>
            </a:lvl8pPr>
            <a:lvl9pPr marL="3886200" indent="-228600" defTabSz="4806950" eaLnBrk="0" fontAlgn="base" hangingPunct="0">
              <a:spcBef>
                <a:spcPct val="20000"/>
              </a:spcBef>
              <a:spcAft>
                <a:spcPct val="0"/>
              </a:spcAft>
              <a:buChar char="»"/>
              <a:defRPr sz="11000">
                <a:solidFill>
                  <a:schemeClr val="tx1"/>
                </a:solidFill>
                <a:latin typeface="Arial" charset="0"/>
                <a:ea typeface="MS PGothic" pitchFamily="34" charset="-128"/>
              </a:defRPr>
            </a:lvl9pPr>
          </a:lstStyle>
          <a:p>
            <a:pPr eaLnBrk="1" hangingPunct="1">
              <a:lnSpc>
                <a:spcPct val="100000"/>
              </a:lnSpc>
              <a:spcBef>
                <a:spcPct val="50000"/>
              </a:spcBef>
              <a:buFontTx/>
              <a:buNone/>
            </a:pPr>
            <a:endParaRPr lang="en-US" altLang="en-US" sz="9500" dirty="0"/>
          </a:p>
        </p:txBody>
      </p:sp>
      <p:sp>
        <p:nvSpPr>
          <p:cNvPr id="2051" name="Text Box 20"/>
          <p:cNvSpPr txBox="1">
            <a:spLocks noChangeArrowheads="1"/>
          </p:cNvSpPr>
          <p:nvPr/>
        </p:nvSpPr>
        <p:spPr bwMode="auto">
          <a:xfrm>
            <a:off x="8863693" y="1165860"/>
            <a:ext cx="30666418" cy="123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481" tIns="41740" rIns="83481" bIns="41740">
            <a:spAutoFit/>
          </a:bodyPr>
          <a:lstStyle>
            <a:lvl1pPr defTabSz="4806950" eaLnBrk="0" hangingPunct="0">
              <a:spcBef>
                <a:spcPct val="20000"/>
              </a:spcBef>
              <a:buChar char="•"/>
              <a:defRPr sz="17500">
                <a:solidFill>
                  <a:schemeClr val="tx1"/>
                </a:solidFill>
                <a:latin typeface="Arial" charset="0"/>
                <a:ea typeface="MS PGothic" pitchFamily="34" charset="-128"/>
              </a:defRPr>
            </a:lvl1pPr>
            <a:lvl2pPr marL="742950" indent="-285750" defTabSz="4806950" eaLnBrk="0" hangingPunct="0">
              <a:spcBef>
                <a:spcPct val="20000"/>
              </a:spcBef>
              <a:buChar char="–"/>
              <a:defRPr sz="15300">
                <a:solidFill>
                  <a:schemeClr val="tx1"/>
                </a:solidFill>
                <a:latin typeface="Arial" charset="0"/>
                <a:ea typeface="MS PGothic" pitchFamily="34" charset="-128"/>
              </a:defRPr>
            </a:lvl2pPr>
            <a:lvl3pPr marL="1143000" indent="-228600" defTabSz="4806950" eaLnBrk="0" hangingPunct="0">
              <a:spcBef>
                <a:spcPct val="20000"/>
              </a:spcBef>
              <a:buChar char="•"/>
              <a:defRPr sz="13100">
                <a:solidFill>
                  <a:schemeClr val="tx1"/>
                </a:solidFill>
                <a:latin typeface="Arial" charset="0"/>
                <a:ea typeface="MS PGothic" pitchFamily="34" charset="-128"/>
              </a:defRPr>
            </a:lvl3pPr>
            <a:lvl4pPr marL="1600200" indent="-228600" defTabSz="4806950" eaLnBrk="0" hangingPunct="0">
              <a:spcBef>
                <a:spcPct val="20000"/>
              </a:spcBef>
              <a:buChar char="–"/>
              <a:defRPr sz="11000">
                <a:solidFill>
                  <a:schemeClr val="tx1"/>
                </a:solidFill>
                <a:latin typeface="Arial" charset="0"/>
                <a:ea typeface="MS PGothic" pitchFamily="34" charset="-128"/>
              </a:defRPr>
            </a:lvl4pPr>
            <a:lvl5pPr marL="2057400" indent="-228600" defTabSz="4806950" eaLnBrk="0" hangingPunct="0">
              <a:spcBef>
                <a:spcPct val="20000"/>
              </a:spcBef>
              <a:buChar char="»"/>
              <a:defRPr sz="11000">
                <a:solidFill>
                  <a:schemeClr val="tx1"/>
                </a:solidFill>
                <a:latin typeface="Arial" charset="0"/>
                <a:ea typeface="MS PGothic" pitchFamily="34" charset="-128"/>
              </a:defRPr>
            </a:lvl5pPr>
            <a:lvl6pPr marL="2514600" indent="-228600" defTabSz="4806950" eaLnBrk="0" fontAlgn="base" hangingPunct="0">
              <a:spcBef>
                <a:spcPct val="20000"/>
              </a:spcBef>
              <a:spcAft>
                <a:spcPct val="0"/>
              </a:spcAft>
              <a:buChar char="»"/>
              <a:defRPr sz="11000">
                <a:solidFill>
                  <a:schemeClr val="tx1"/>
                </a:solidFill>
                <a:latin typeface="Arial" charset="0"/>
                <a:ea typeface="MS PGothic" pitchFamily="34" charset="-128"/>
              </a:defRPr>
            </a:lvl6pPr>
            <a:lvl7pPr marL="2971800" indent="-228600" defTabSz="4806950" eaLnBrk="0" fontAlgn="base" hangingPunct="0">
              <a:spcBef>
                <a:spcPct val="20000"/>
              </a:spcBef>
              <a:spcAft>
                <a:spcPct val="0"/>
              </a:spcAft>
              <a:buChar char="»"/>
              <a:defRPr sz="11000">
                <a:solidFill>
                  <a:schemeClr val="tx1"/>
                </a:solidFill>
                <a:latin typeface="Arial" charset="0"/>
                <a:ea typeface="MS PGothic" pitchFamily="34" charset="-128"/>
              </a:defRPr>
            </a:lvl7pPr>
            <a:lvl8pPr marL="3429000" indent="-228600" defTabSz="4806950" eaLnBrk="0" fontAlgn="base" hangingPunct="0">
              <a:spcBef>
                <a:spcPct val="20000"/>
              </a:spcBef>
              <a:spcAft>
                <a:spcPct val="0"/>
              </a:spcAft>
              <a:buChar char="»"/>
              <a:defRPr sz="11000">
                <a:solidFill>
                  <a:schemeClr val="tx1"/>
                </a:solidFill>
                <a:latin typeface="Arial" charset="0"/>
                <a:ea typeface="MS PGothic" pitchFamily="34" charset="-128"/>
              </a:defRPr>
            </a:lvl8pPr>
            <a:lvl9pPr marL="3886200" indent="-228600" defTabSz="4806950" eaLnBrk="0" fontAlgn="base" hangingPunct="0">
              <a:spcBef>
                <a:spcPct val="20000"/>
              </a:spcBef>
              <a:spcAft>
                <a:spcPct val="0"/>
              </a:spcAft>
              <a:buChar char="»"/>
              <a:defRPr sz="11000">
                <a:solidFill>
                  <a:schemeClr val="tx1"/>
                </a:solidFill>
                <a:latin typeface="Arial" charset="0"/>
                <a:ea typeface="MS PGothic" pitchFamily="34" charset="-128"/>
              </a:defRPr>
            </a:lvl9pPr>
          </a:lstStyle>
          <a:p>
            <a:pPr algn="ctr" eaLnBrk="1" hangingPunct="1">
              <a:lnSpc>
                <a:spcPct val="100000"/>
              </a:lnSpc>
              <a:spcBef>
                <a:spcPct val="0"/>
              </a:spcBef>
              <a:buFontTx/>
              <a:buNone/>
            </a:pPr>
            <a:r>
              <a:rPr lang="en-US" altLang="en-US" sz="7300" b="1" dirty="0"/>
              <a:t> </a:t>
            </a:r>
          </a:p>
        </p:txBody>
      </p:sp>
      <p:sp>
        <p:nvSpPr>
          <p:cNvPr id="2052" name="Text Box 24"/>
          <p:cNvSpPr txBox="1">
            <a:spLocks noChangeArrowheads="1"/>
          </p:cNvSpPr>
          <p:nvPr/>
        </p:nvSpPr>
        <p:spPr bwMode="auto">
          <a:xfrm>
            <a:off x="11874954" y="3994785"/>
            <a:ext cx="2111148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481" tIns="41740" rIns="83481" bIns="41740">
            <a:spAutoFit/>
          </a:bodyPr>
          <a:lstStyle>
            <a:lvl1pPr defTabSz="4806950" eaLnBrk="0" hangingPunct="0">
              <a:spcBef>
                <a:spcPct val="20000"/>
              </a:spcBef>
              <a:buChar char="•"/>
              <a:defRPr sz="17500">
                <a:solidFill>
                  <a:schemeClr val="tx1"/>
                </a:solidFill>
                <a:latin typeface="Arial" charset="0"/>
                <a:ea typeface="MS PGothic" pitchFamily="34" charset="-128"/>
              </a:defRPr>
            </a:lvl1pPr>
            <a:lvl2pPr marL="742950" indent="-285750" defTabSz="4806950" eaLnBrk="0" hangingPunct="0">
              <a:spcBef>
                <a:spcPct val="20000"/>
              </a:spcBef>
              <a:buChar char="–"/>
              <a:defRPr sz="15300">
                <a:solidFill>
                  <a:schemeClr val="tx1"/>
                </a:solidFill>
                <a:latin typeface="Arial" charset="0"/>
                <a:ea typeface="MS PGothic" pitchFamily="34" charset="-128"/>
              </a:defRPr>
            </a:lvl2pPr>
            <a:lvl3pPr marL="1143000" indent="-228600" defTabSz="4806950" eaLnBrk="0" hangingPunct="0">
              <a:spcBef>
                <a:spcPct val="20000"/>
              </a:spcBef>
              <a:buChar char="•"/>
              <a:defRPr sz="13100">
                <a:solidFill>
                  <a:schemeClr val="tx1"/>
                </a:solidFill>
                <a:latin typeface="Arial" charset="0"/>
                <a:ea typeface="MS PGothic" pitchFamily="34" charset="-128"/>
              </a:defRPr>
            </a:lvl3pPr>
            <a:lvl4pPr marL="1600200" indent="-228600" defTabSz="4806950" eaLnBrk="0" hangingPunct="0">
              <a:spcBef>
                <a:spcPct val="20000"/>
              </a:spcBef>
              <a:buChar char="–"/>
              <a:defRPr sz="11000">
                <a:solidFill>
                  <a:schemeClr val="tx1"/>
                </a:solidFill>
                <a:latin typeface="Arial" charset="0"/>
                <a:ea typeface="MS PGothic" pitchFamily="34" charset="-128"/>
              </a:defRPr>
            </a:lvl4pPr>
            <a:lvl5pPr marL="2057400" indent="-228600" defTabSz="4806950" eaLnBrk="0" hangingPunct="0">
              <a:spcBef>
                <a:spcPct val="20000"/>
              </a:spcBef>
              <a:buChar char="»"/>
              <a:defRPr sz="11000">
                <a:solidFill>
                  <a:schemeClr val="tx1"/>
                </a:solidFill>
                <a:latin typeface="Arial" charset="0"/>
                <a:ea typeface="MS PGothic" pitchFamily="34" charset="-128"/>
              </a:defRPr>
            </a:lvl5pPr>
            <a:lvl6pPr marL="2514600" indent="-228600" defTabSz="4806950" eaLnBrk="0" fontAlgn="base" hangingPunct="0">
              <a:spcBef>
                <a:spcPct val="20000"/>
              </a:spcBef>
              <a:spcAft>
                <a:spcPct val="0"/>
              </a:spcAft>
              <a:buChar char="»"/>
              <a:defRPr sz="11000">
                <a:solidFill>
                  <a:schemeClr val="tx1"/>
                </a:solidFill>
                <a:latin typeface="Arial" charset="0"/>
                <a:ea typeface="MS PGothic" pitchFamily="34" charset="-128"/>
              </a:defRPr>
            </a:lvl6pPr>
            <a:lvl7pPr marL="2971800" indent="-228600" defTabSz="4806950" eaLnBrk="0" fontAlgn="base" hangingPunct="0">
              <a:spcBef>
                <a:spcPct val="20000"/>
              </a:spcBef>
              <a:spcAft>
                <a:spcPct val="0"/>
              </a:spcAft>
              <a:buChar char="»"/>
              <a:defRPr sz="11000">
                <a:solidFill>
                  <a:schemeClr val="tx1"/>
                </a:solidFill>
                <a:latin typeface="Arial" charset="0"/>
                <a:ea typeface="MS PGothic" pitchFamily="34" charset="-128"/>
              </a:defRPr>
            </a:lvl7pPr>
            <a:lvl8pPr marL="3429000" indent="-228600" defTabSz="4806950" eaLnBrk="0" fontAlgn="base" hangingPunct="0">
              <a:spcBef>
                <a:spcPct val="20000"/>
              </a:spcBef>
              <a:spcAft>
                <a:spcPct val="0"/>
              </a:spcAft>
              <a:buChar char="»"/>
              <a:defRPr sz="11000">
                <a:solidFill>
                  <a:schemeClr val="tx1"/>
                </a:solidFill>
                <a:latin typeface="Arial" charset="0"/>
                <a:ea typeface="MS PGothic" pitchFamily="34" charset="-128"/>
              </a:defRPr>
            </a:lvl8pPr>
            <a:lvl9pPr marL="3886200" indent="-228600" defTabSz="4806950" eaLnBrk="0" fontAlgn="base" hangingPunct="0">
              <a:spcBef>
                <a:spcPct val="20000"/>
              </a:spcBef>
              <a:spcAft>
                <a:spcPct val="0"/>
              </a:spcAft>
              <a:buChar char="»"/>
              <a:defRPr sz="11000">
                <a:solidFill>
                  <a:schemeClr val="tx1"/>
                </a:solidFill>
                <a:latin typeface="Arial" charset="0"/>
                <a:ea typeface="MS PGothic" pitchFamily="34" charset="-128"/>
              </a:defRPr>
            </a:lvl9pPr>
          </a:lstStyle>
          <a:p>
            <a:pPr>
              <a:spcBef>
                <a:spcPct val="0"/>
              </a:spcBef>
              <a:buFontTx/>
              <a:buNone/>
            </a:pPr>
            <a:r>
              <a:rPr lang="en-US" altLang="en-US" sz="6800" b="1" dirty="0" smtClean="0">
                <a:latin typeface="Arial Narrow" pitchFamily="34" charset="0"/>
              </a:rPr>
              <a:t>Aarti Ragoonath, Lukas Bijaminas, </a:t>
            </a:r>
            <a:r>
              <a:rPr lang="en-US" altLang="en-US" sz="6800" b="1" dirty="0">
                <a:latin typeface="Arial Narrow" pitchFamily="34" charset="0"/>
              </a:rPr>
              <a:t>and </a:t>
            </a:r>
            <a:r>
              <a:rPr lang="en-US" altLang="en-US" sz="6800" b="1" dirty="0" smtClean="0">
                <a:latin typeface="Arial Narrow" pitchFamily="34" charset="0"/>
              </a:rPr>
              <a:t>James Haralambides</a:t>
            </a:r>
            <a:endParaRPr lang="en-US" altLang="en-US" sz="6800" b="1" dirty="0">
              <a:latin typeface="Arial Narrow" pitchFamily="34" charset="0"/>
            </a:endParaRPr>
          </a:p>
        </p:txBody>
      </p:sp>
      <p:sp>
        <p:nvSpPr>
          <p:cNvPr id="2053" name="Text Box 19"/>
          <p:cNvSpPr txBox="1">
            <a:spLocks noChangeArrowheads="1"/>
          </p:cNvSpPr>
          <p:nvPr/>
        </p:nvSpPr>
        <p:spPr bwMode="auto">
          <a:xfrm>
            <a:off x="4724400" y="2286000"/>
            <a:ext cx="4572000" cy="1794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3036" tIns="31518" rIns="63036" bIns="31518">
            <a:spAutoFit/>
          </a:bodyPr>
          <a:lstStyle>
            <a:lvl1pPr eaLnBrk="0" hangingPunct="0">
              <a:spcBef>
                <a:spcPct val="20000"/>
              </a:spcBef>
              <a:buChar char="•"/>
              <a:defRPr sz="17500">
                <a:solidFill>
                  <a:schemeClr val="tx1"/>
                </a:solidFill>
                <a:latin typeface="Arial" charset="0"/>
                <a:ea typeface="MS PGothic" pitchFamily="34" charset="-128"/>
              </a:defRPr>
            </a:lvl1pPr>
            <a:lvl2pPr marL="742950" indent="-285750" eaLnBrk="0" hangingPunct="0">
              <a:spcBef>
                <a:spcPct val="20000"/>
              </a:spcBef>
              <a:buChar char="–"/>
              <a:defRPr sz="15300">
                <a:solidFill>
                  <a:schemeClr val="tx1"/>
                </a:solidFill>
                <a:latin typeface="Arial" charset="0"/>
                <a:ea typeface="MS PGothic" pitchFamily="34" charset="-128"/>
              </a:defRPr>
            </a:lvl2pPr>
            <a:lvl3pPr marL="1143000" indent="-228600" eaLnBrk="0" hangingPunct="0">
              <a:spcBef>
                <a:spcPct val="20000"/>
              </a:spcBef>
              <a:buChar char="•"/>
              <a:defRPr sz="13100">
                <a:solidFill>
                  <a:schemeClr val="tx1"/>
                </a:solidFill>
                <a:latin typeface="Arial" charset="0"/>
                <a:ea typeface="MS PGothic" pitchFamily="34" charset="-128"/>
              </a:defRPr>
            </a:lvl3pPr>
            <a:lvl4pPr marL="1600200" indent="-228600" eaLnBrk="0" hangingPunct="0">
              <a:spcBef>
                <a:spcPct val="20000"/>
              </a:spcBef>
              <a:buChar char="–"/>
              <a:defRPr sz="11000">
                <a:solidFill>
                  <a:schemeClr val="tx1"/>
                </a:solidFill>
                <a:latin typeface="Arial" charset="0"/>
                <a:ea typeface="MS PGothic" pitchFamily="34" charset="-128"/>
              </a:defRPr>
            </a:lvl4pPr>
            <a:lvl5pPr marL="2057400" indent="-228600" eaLnBrk="0" hangingPunct="0">
              <a:spcBef>
                <a:spcPct val="20000"/>
              </a:spcBef>
              <a:buChar char="»"/>
              <a:defRPr sz="11000">
                <a:solidFill>
                  <a:schemeClr val="tx1"/>
                </a:solidFill>
                <a:latin typeface="Arial" charset="0"/>
                <a:ea typeface="MS PGothic" pitchFamily="34" charset="-128"/>
              </a:defRPr>
            </a:lvl5pPr>
            <a:lvl6pPr marL="2514600" indent="-228600" eaLnBrk="0" fontAlgn="base" hangingPunct="0">
              <a:spcBef>
                <a:spcPct val="20000"/>
              </a:spcBef>
              <a:spcAft>
                <a:spcPct val="0"/>
              </a:spcAft>
              <a:buChar char="»"/>
              <a:defRPr sz="11000">
                <a:solidFill>
                  <a:schemeClr val="tx1"/>
                </a:solidFill>
                <a:latin typeface="Arial" charset="0"/>
                <a:ea typeface="MS PGothic" pitchFamily="34" charset="-128"/>
              </a:defRPr>
            </a:lvl6pPr>
            <a:lvl7pPr marL="2971800" indent="-228600" eaLnBrk="0" fontAlgn="base" hangingPunct="0">
              <a:spcBef>
                <a:spcPct val="20000"/>
              </a:spcBef>
              <a:spcAft>
                <a:spcPct val="0"/>
              </a:spcAft>
              <a:buChar char="»"/>
              <a:defRPr sz="11000">
                <a:solidFill>
                  <a:schemeClr val="tx1"/>
                </a:solidFill>
                <a:latin typeface="Arial" charset="0"/>
                <a:ea typeface="MS PGothic" pitchFamily="34" charset="-128"/>
              </a:defRPr>
            </a:lvl7pPr>
            <a:lvl8pPr marL="3429000" indent="-228600" eaLnBrk="0" fontAlgn="base" hangingPunct="0">
              <a:spcBef>
                <a:spcPct val="20000"/>
              </a:spcBef>
              <a:spcAft>
                <a:spcPct val="0"/>
              </a:spcAft>
              <a:buChar char="»"/>
              <a:defRPr sz="11000">
                <a:solidFill>
                  <a:schemeClr val="tx1"/>
                </a:solidFill>
                <a:latin typeface="Arial" charset="0"/>
                <a:ea typeface="MS PGothic" pitchFamily="34" charset="-128"/>
              </a:defRPr>
            </a:lvl8pPr>
            <a:lvl9pPr marL="3886200" indent="-228600" eaLnBrk="0" fontAlgn="base" hangingPunct="0">
              <a:spcBef>
                <a:spcPct val="20000"/>
              </a:spcBef>
              <a:spcAft>
                <a:spcPct val="0"/>
              </a:spcAft>
              <a:buChar char="»"/>
              <a:defRPr sz="11000">
                <a:solidFill>
                  <a:schemeClr val="tx1"/>
                </a:solidFill>
                <a:latin typeface="Arial" charset="0"/>
                <a:ea typeface="MS PGothic" pitchFamily="34" charset="-128"/>
              </a:defRPr>
            </a:lvl9pPr>
          </a:lstStyle>
          <a:p>
            <a:pPr eaLnBrk="1" hangingPunct="1">
              <a:spcBef>
                <a:spcPct val="50000"/>
              </a:spcBef>
              <a:buFontTx/>
              <a:buNone/>
            </a:pPr>
            <a:r>
              <a:rPr lang="en-US" altLang="en-US" sz="1800" dirty="0">
                <a:latin typeface="Arial Narrow" pitchFamily="34" charset="0"/>
              </a:rPr>
              <a:t>Department of </a:t>
            </a:r>
            <a:r>
              <a:rPr lang="en-US" altLang="en-US" sz="1800" dirty="0" smtClean="0">
                <a:latin typeface="Arial Narrow" pitchFamily="34" charset="0"/>
              </a:rPr>
              <a:t>Mathematics and Computer Science </a:t>
            </a:r>
            <a:endParaRPr lang="en-US" altLang="en-US" sz="1800" dirty="0">
              <a:latin typeface="Arial Narrow" pitchFamily="34" charset="0"/>
            </a:endParaRPr>
          </a:p>
          <a:p>
            <a:pPr eaLnBrk="1" hangingPunct="1">
              <a:spcBef>
                <a:spcPct val="50000"/>
              </a:spcBef>
              <a:buFontTx/>
              <a:buNone/>
            </a:pPr>
            <a:r>
              <a:rPr lang="en-US" altLang="en-US" sz="1800" dirty="0">
                <a:latin typeface="Arial Narrow" pitchFamily="34" charset="0"/>
              </a:rPr>
              <a:t>Barry University</a:t>
            </a:r>
          </a:p>
          <a:p>
            <a:pPr eaLnBrk="1" hangingPunct="1">
              <a:spcBef>
                <a:spcPct val="50000"/>
              </a:spcBef>
              <a:buFontTx/>
              <a:buNone/>
            </a:pPr>
            <a:r>
              <a:rPr lang="en-US" altLang="en-US" sz="1800" dirty="0">
                <a:latin typeface="Arial Narrow" pitchFamily="34" charset="0"/>
              </a:rPr>
              <a:t>11300 NE 2</a:t>
            </a:r>
            <a:r>
              <a:rPr lang="en-US" altLang="en-US" sz="1800" baseline="30000" dirty="0">
                <a:latin typeface="Arial Narrow" pitchFamily="34" charset="0"/>
              </a:rPr>
              <a:t>nd</a:t>
            </a:r>
            <a:r>
              <a:rPr lang="en-US" altLang="en-US" sz="1800" dirty="0">
                <a:latin typeface="Arial Narrow" pitchFamily="34" charset="0"/>
              </a:rPr>
              <a:t> Ave.</a:t>
            </a:r>
          </a:p>
          <a:p>
            <a:pPr eaLnBrk="1" hangingPunct="1">
              <a:spcBef>
                <a:spcPct val="50000"/>
              </a:spcBef>
              <a:buFontTx/>
              <a:buNone/>
            </a:pPr>
            <a:r>
              <a:rPr lang="en-US" altLang="en-US" sz="1800" dirty="0">
                <a:latin typeface="Arial Narrow" pitchFamily="34" charset="0"/>
              </a:rPr>
              <a:t>Miami Shores, FL 33161</a:t>
            </a:r>
          </a:p>
          <a:p>
            <a:pPr eaLnBrk="1" hangingPunct="1">
              <a:spcBef>
                <a:spcPct val="50000"/>
              </a:spcBef>
              <a:buFontTx/>
              <a:buNone/>
            </a:pPr>
            <a:r>
              <a:rPr lang="en-US" altLang="en-US" sz="1800" dirty="0">
                <a:latin typeface="Arial Narrow" pitchFamily="34" charset="0"/>
              </a:rPr>
              <a:t>Phone: (305) </a:t>
            </a:r>
            <a:r>
              <a:rPr lang="en-US" altLang="en-US" sz="1800" dirty="0" smtClean="0">
                <a:latin typeface="Arial Narrow" pitchFamily="34" charset="0"/>
              </a:rPr>
              <a:t>899-3035</a:t>
            </a:r>
            <a:endParaRPr lang="en-US" altLang="en-US" sz="1800" dirty="0">
              <a:latin typeface="Arial Narrow" pitchFamily="34" charset="0"/>
            </a:endParaRPr>
          </a:p>
        </p:txBody>
      </p:sp>
      <p:sp>
        <p:nvSpPr>
          <p:cNvPr id="2054" name="TextBox 3"/>
          <p:cNvSpPr txBox="1">
            <a:spLocks noChangeArrowheads="1"/>
          </p:cNvSpPr>
          <p:nvPr/>
        </p:nvSpPr>
        <p:spPr bwMode="auto">
          <a:xfrm>
            <a:off x="710293" y="7506653"/>
            <a:ext cx="10134600" cy="6670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481" tIns="41740" rIns="83481" bIns="41740">
            <a:spAutoFit/>
          </a:bodyPr>
          <a:lstStyle>
            <a:lvl1pPr eaLnBrk="0" hangingPunct="0">
              <a:spcBef>
                <a:spcPct val="20000"/>
              </a:spcBef>
              <a:buChar char="•"/>
              <a:defRPr sz="17500">
                <a:solidFill>
                  <a:schemeClr val="tx1"/>
                </a:solidFill>
                <a:latin typeface="Arial" charset="0"/>
                <a:ea typeface="MS PGothic" pitchFamily="34" charset="-128"/>
              </a:defRPr>
            </a:lvl1pPr>
            <a:lvl2pPr marL="742950" indent="-285750" eaLnBrk="0" hangingPunct="0">
              <a:spcBef>
                <a:spcPct val="20000"/>
              </a:spcBef>
              <a:buChar char="–"/>
              <a:defRPr sz="15300">
                <a:solidFill>
                  <a:schemeClr val="tx1"/>
                </a:solidFill>
                <a:latin typeface="Arial" charset="0"/>
                <a:ea typeface="MS PGothic" pitchFamily="34" charset="-128"/>
              </a:defRPr>
            </a:lvl2pPr>
            <a:lvl3pPr marL="1143000" indent="-228600" eaLnBrk="0" hangingPunct="0">
              <a:spcBef>
                <a:spcPct val="20000"/>
              </a:spcBef>
              <a:buChar char="•"/>
              <a:defRPr sz="13100">
                <a:solidFill>
                  <a:schemeClr val="tx1"/>
                </a:solidFill>
                <a:latin typeface="Arial" charset="0"/>
                <a:ea typeface="MS PGothic" pitchFamily="34" charset="-128"/>
              </a:defRPr>
            </a:lvl3pPr>
            <a:lvl4pPr marL="1600200" indent="-228600" eaLnBrk="0" hangingPunct="0">
              <a:spcBef>
                <a:spcPct val="20000"/>
              </a:spcBef>
              <a:buChar char="–"/>
              <a:defRPr sz="11000">
                <a:solidFill>
                  <a:schemeClr val="tx1"/>
                </a:solidFill>
                <a:latin typeface="Arial" charset="0"/>
                <a:ea typeface="MS PGothic" pitchFamily="34" charset="-128"/>
              </a:defRPr>
            </a:lvl4pPr>
            <a:lvl5pPr marL="2057400" indent="-228600" eaLnBrk="0" hangingPunct="0">
              <a:spcBef>
                <a:spcPct val="20000"/>
              </a:spcBef>
              <a:buChar char="»"/>
              <a:defRPr sz="11000">
                <a:solidFill>
                  <a:schemeClr val="tx1"/>
                </a:solidFill>
                <a:latin typeface="Arial" charset="0"/>
                <a:ea typeface="MS PGothic" pitchFamily="34" charset="-128"/>
              </a:defRPr>
            </a:lvl5pPr>
            <a:lvl6pPr marL="2514600" indent="-228600" eaLnBrk="0" fontAlgn="base" hangingPunct="0">
              <a:spcBef>
                <a:spcPct val="20000"/>
              </a:spcBef>
              <a:spcAft>
                <a:spcPct val="0"/>
              </a:spcAft>
              <a:buChar char="»"/>
              <a:defRPr sz="11000">
                <a:solidFill>
                  <a:schemeClr val="tx1"/>
                </a:solidFill>
                <a:latin typeface="Arial" charset="0"/>
                <a:ea typeface="MS PGothic" pitchFamily="34" charset="-128"/>
              </a:defRPr>
            </a:lvl6pPr>
            <a:lvl7pPr marL="2971800" indent="-228600" eaLnBrk="0" fontAlgn="base" hangingPunct="0">
              <a:spcBef>
                <a:spcPct val="20000"/>
              </a:spcBef>
              <a:spcAft>
                <a:spcPct val="0"/>
              </a:spcAft>
              <a:buChar char="»"/>
              <a:defRPr sz="11000">
                <a:solidFill>
                  <a:schemeClr val="tx1"/>
                </a:solidFill>
                <a:latin typeface="Arial" charset="0"/>
                <a:ea typeface="MS PGothic" pitchFamily="34" charset="-128"/>
              </a:defRPr>
            </a:lvl7pPr>
            <a:lvl8pPr marL="3429000" indent="-228600" eaLnBrk="0" fontAlgn="base" hangingPunct="0">
              <a:spcBef>
                <a:spcPct val="20000"/>
              </a:spcBef>
              <a:spcAft>
                <a:spcPct val="0"/>
              </a:spcAft>
              <a:buChar char="»"/>
              <a:defRPr sz="11000">
                <a:solidFill>
                  <a:schemeClr val="tx1"/>
                </a:solidFill>
                <a:latin typeface="Arial" charset="0"/>
                <a:ea typeface="MS PGothic" pitchFamily="34" charset="-128"/>
              </a:defRPr>
            </a:lvl8pPr>
            <a:lvl9pPr marL="3886200" indent="-228600" eaLnBrk="0" fontAlgn="base" hangingPunct="0">
              <a:spcBef>
                <a:spcPct val="20000"/>
              </a:spcBef>
              <a:spcAft>
                <a:spcPct val="0"/>
              </a:spcAft>
              <a:buChar char="»"/>
              <a:defRPr sz="11000">
                <a:solidFill>
                  <a:schemeClr val="tx1"/>
                </a:solidFill>
                <a:latin typeface="Arial" charset="0"/>
                <a:ea typeface="MS PGothic" pitchFamily="34" charset="-128"/>
              </a:defRPr>
            </a:lvl9pPr>
          </a:lstStyle>
          <a:p>
            <a:pPr algn="just" eaLnBrk="1" hangingPunct="1">
              <a:spcBef>
                <a:spcPct val="0"/>
              </a:spcBef>
              <a:spcAft>
                <a:spcPts val="1200"/>
              </a:spcAft>
              <a:buFontTx/>
              <a:buNone/>
            </a:pPr>
            <a:r>
              <a:rPr lang="en-US" altLang="en-US" sz="2400" dirty="0">
                <a:latin typeface="Arial Narrow" pitchFamily="34" charset="0"/>
              </a:rPr>
              <a:t>We present an algorithm that enhances the blood vessels of retinal images to support medical diagnosis and clinical study. Accurate imagery of blood vessel features such as diameter, curvature, and color is detrimental to the diagnosis of diseases and the application of appropriate treatments. The objectives of this work are in two main directions: a) locate, identify, and amplify blood vessel boundaries and structures, and b) exploit hardware parallelism to increase algorithmic efficiency. </a:t>
            </a:r>
          </a:p>
          <a:p>
            <a:pPr algn="just" eaLnBrk="1" hangingPunct="1">
              <a:spcBef>
                <a:spcPct val="0"/>
              </a:spcBef>
              <a:spcAft>
                <a:spcPts val="1200"/>
              </a:spcAft>
              <a:buFontTx/>
              <a:buNone/>
            </a:pPr>
            <a:r>
              <a:rPr lang="en-US" altLang="en-US" sz="2400" dirty="0">
                <a:latin typeface="Arial Narrow" pitchFamily="34" charset="0"/>
              </a:rPr>
              <a:t>Delineation and augmentation of features is achieved with the use of Gaussian filters. A two-dimensional Gaussian kernel function with non-uniform standard deviations for the x and y coordinates is used. The function is rotationally transformed twelve times in intervals of 15 degrees to achieve directional independence with respect to feature extraction. A 1515 matrix holding filter values is applied to each image pixel in sliding window fashion. Normalization follows in order to parameterize feature intensity.</a:t>
            </a:r>
          </a:p>
          <a:p>
            <a:pPr algn="just" eaLnBrk="1" hangingPunct="1">
              <a:spcBef>
                <a:spcPct val="0"/>
              </a:spcBef>
              <a:buFontTx/>
              <a:buNone/>
            </a:pPr>
            <a:r>
              <a:rPr lang="en-US" altLang="en-US" sz="2400" dirty="0">
                <a:latin typeface="Arial Narrow" pitchFamily="34" charset="0"/>
              </a:rPr>
              <a:t>Filtering algorithms such as ours process pixels in non-consecutive memory location and, therefore, suffer from memory read and write delays. We have designed a field-programmable architecture that takes advantage of the inherent concurrency of processes on hardware devices to minimize the effects of memory latency. This is achieved with prefetching and buffering of memory words in independent block RAMs. Multiple pixels are processed at the same time for all rotational versions of the Gaussian filters reducing overheads substantially.</a:t>
            </a:r>
          </a:p>
          <a:p>
            <a:pPr algn="just" eaLnBrk="1" hangingPunct="1">
              <a:spcBef>
                <a:spcPct val="0"/>
              </a:spcBef>
              <a:buFontTx/>
              <a:buNone/>
            </a:pPr>
            <a:endParaRPr lang="en-US" altLang="en-US" sz="2400" dirty="0">
              <a:latin typeface="Arial Narrow" pitchFamily="34" charset="0"/>
            </a:endParaRPr>
          </a:p>
        </p:txBody>
      </p:sp>
      <p:sp>
        <p:nvSpPr>
          <p:cNvPr id="2065" name="Rectangle 8"/>
          <p:cNvSpPr>
            <a:spLocks noChangeArrowheads="1"/>
          </p:cNvSpPr>
          <p:nvPr/>
        </p:nvSpPr>
        <p:spPr bwMode="auto">
          <a:xfrm>
            <a:off x="8686801" y="1161574"/>
            <a:ext cx="26199673" cy="2394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8" rIns="91436" bIns="45718">
            <a:spAutoFit/>
          </a:bodyPr>
          <a:lstStyle/>
          <a:p>
            <a:pPr algn="ctr">
              <a:defRPr/>
            </a:pPr>
            <a:r>
              <a:rPr lang="en-US" sz="8800" b="1" dirty="0"/>
              <a:t>Enhancing Blood Vessels in Retinal Images using Gaussian Filters</a:t>
            </a:r>
            <a:endParaRPr lang="en-US" sz="8800" dirty="0"/>
          </a:p>
        </p:txBody>
      </p:sp>
      <p:sp>
        <p:nvSpPr>
          <p:cNvPr id="2056" name="TextBox 9"/>
          <p:cNvSpPr txBox="1">
            <a:spLocks noChangeArrowheads="1"/>
          </p:cNvSpPr>
          <p:nvPr/>
        </p:nvSpPr>
        <p:spPr bwMode="auto">
          <a:xfrm>
            <a:off x="17373600" y="5486400"/>
            <a:ext cx="9144000" cy="415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eaLnBrk="0" hangingPunct="0">
              <a:spcBef>
                <a:spcPct val="20000"/>
              </a:spcBef>
              <a:buChar char="•"/>
              <a:defRPr sz="17500">
                <a:solidFill>
                  <a:schemeClr val="tx1"/>
                </a:solidFill>
                <a:latin typeface="Arial" charset="0"/>
                <a:ea typeface="MS PGothic" pitchFamily="34" charset="-128"/>
              </a:defRPr>
            </a:lvl1pPr>
            <a:lvl2pPr marL="742950" indent="-285750" eaLnBrk="0" hangingPunct="0">
              <a:spcBef>
                <a:spcPct val="20000"/>
              </a:spcBef>
              <a:buChar char="–"/>
              <a:defRPr sz="15300">
                <a:solidFill>
                  <a:schemeClr val="tx1"/>
                </a:solidFill>
                <a:latin typeface="Arial" charset="0"/>
                <a:ea typeface="MS PGothic" pitchFamily="34" charset="-128"/>
              </a:defRPr>
            </a:lvl2pPr>
            <a:lvl3pPr marL="1143000" indent="-228600" eaLnBrk="0" hangingPunct="0">
              <a:spcBef>
                <a:spcPct val="20000"/>
              </a:spcBef>
              <a:buChar char="•"/>
              <a:defRPr sz="13100">
                <a:solidFill>
                  <a:schemeClr val="tx1"/>
                </a:solidFill>
                <a:latin typeface="Arial" charset="0"/>
                <a:ea typeface="MS PGothic" pitchFamily="34" charset="-128"/>
              </a:defRPr>
            </a:lvl3pPr>
            <a:lvl4pPr marL="1600200" indent="-228600" eaLnBrk="0" hangingPunct="0">
              <a:spcBef>
                <a:spcPct val="20000"/>
              </a:spcBef>
              <a:buChar char="–"/>
              <a:defRPr sz="11000">
                <a:solidFill>
                  <a:schemeClr val="tx1"/>
                </a:solidFill>
                <a:latin typeface="Arial" charset="0"/>
                <a:ea typeface="MS PGothic" pitchFamily="34" charset="-128"/>
              </a:defRPr>
            </a:lvl4pPr>
            <a:lvl5pPr marL="2057400" indent="-228600" eaLnBrk="0" hangingPunct="0">
              <a:spcBef>
                <a:spcPct val="20000"/>
              </a:spcBef>
              <a:buChar char="»"/>
              <a:defRPr sz="11000">
                <a:solidFill>
                  <a:schemeClr val="tx1"/>
                </a:solidFill>
                <a:latin typeface="Arial" charset="0"/>
                <a:ea typeface="MS PGothic" pitchFamily="34" charset="-128"/>
              </a:defRPr>
            </a:lvl5pPr>
            <a:lvl6pPr marL="2514600" indent="-228600" eaLnBrk="0" fontAlgn="base" hangingPunct="0">
              <a:spcBef>
                <a:spcPct val="20000"/>
              </a:spcBef>
              <a:spcAft>
                <a:spcPct val="0"/>
              </a:spcAft>
              <a:buChar char="»"/>
              <a:defRPr sz="11000">
                <a:solidFill>
                  <a:schemeClr val="tx1"/>
                </a:solidFill>
                <a:latin typeface="Arial" charset="0"/>
                <a:ea typeface="MS PGothic" pitchFamily="34" charset="-128"/>
              </a:defRPr>
            </a:lvl6pPr>
            <a:lvl7pPr marL="2971800" indent="-228600" eaLnBrk="0" fontAlgn="base" hangingPunct="0">
              <a:spcBef>
                <a:spcPct val="20000"/>
              </a:spcBef>
              <a:spcAft>
                <a:spcPct val="0"/>
              </a:spcAft>
              <a:buChar char="»"/>
              <a:defRPr sz="11000">
                <a:solidFill>
                  <a:schemeClr val="tx1"/>
                </a:solidFill>
                <a:latin typeface="Arial" charset="0"/>
                <a:ea typeface="MS PGothic" pitchFamily="34" charset="-128"/>
              </a:defRPr>
            </a:lvl7pPr>
            <a:lvl8pPr marL="3429000" indent="-228600" eaLnBrk="0" fontAlgn="base" hangingPunct="0">
              <a:spcBef>
                <a:spcPct val="20000"/>
              </a:spcBef>
              <a:spcAft>
                <a:spcPct val="0"/>
              </a:spcAft>
              <a:buChar char="»"/>
              <a:defRPr sz="11000">
                <a:solidFill>
                  <a:schemeClr val="tx1"/>
                </a:solidFill>
                <a:latin typeface="Arial" charset="0"/>
                <a:ea typeface="MS PGothic" pitchFamily="34" charset="-128"/>
              </a:defRPr>
            </a:lvl8pPr>
            <a:lvl9pPr marL="3886200" indent="-228600" eaLnBrk="0" fontAlgn="base" hangingPunct="0">
              <a:spcBef>
                <a:spcPct val="20000"/>
              </a:spcBef>
              <a:spcAft>
                <a:spcPct val="0"/>
              </a:spcAft>
              <a:buChar char="»"/>
              <a:defRPr sz="11000">
                <a:solidFill>
                  <a:schemeClr val="tx1"/>
                </a:solidFill>
                <a:latin typeface="Arial" charset="0"/>
                <a:ea typeface="MS PGothic" pitchFamily="34" charset="-128"/>
              </a:defRPr>
            </a:lvl9pPr>
          </a:lstStyle>
          <a:p>
            <a:pPr eaLnBrk="1" hangingPunct="1">
              <a:spcBef>
                <a:spcPct val="0"/>
              </a:spcBef>
              <a:buFontTx/>
              <a:buNone/>
            </a:pPr>
            <a:endParaRPr lang="en-US" altLang="en-US" sz="2400" dirty="0">
              <a:latin typeface="Arial Narrow" pitchFamily="34" charset="0"/>
            </a:endParaRPr>
          </a:p>
        </p:txBody>
      </p:sp>
      <p:sp>
        <p:nvSpPr>
          <p:cNvPr id="2057" name="TextBox 141"/>
          <p:cNvSpPr txBox="1">
            <a:spLocks noChangeArrowheads="1"/>
          </p:cNvSpPr>
          <p:nvPr/>
        </p:nvSpPr>
        <p:spPr bwMode="auto">
          <a:xfrm rot="16200000">
            <a:off x="38365680" y="7176000"/>
            <a:ext cx="414338" cy="404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eaLnBrk="0" hangingPunct="0">
              <a:spcBef>
                <a:spcPct val="20000"/>
              </a:spcBef>
              <a:buChar char="•"/>
              <a:defRPr sz="17500">
                <a:solidFill>
                  <a:schemeClr val="tx1"/>
                </a:solidFill>
                <a:latin typeface="Arial" charset="0"/>
                <a:ea typeface="MS PGothic" pitchFamily="34" charset="-128"/>
              </a:defRPr>
            </a:lvl1pPr>
            <a:lvl2pPr marL="742950" indent="-285750" eaLnBrk="0" hangingPunct="0">
              <a:spcBef>
                <a:spcPct val="20000"/>
              </a:spcBef>
              <a:buChar char="–"/>
              <a:defRPr sz="15300">
                <a:solidFill>
                  <a:schemeClr val="tx1"/>
                </a:solidFill>
                <a:latin typeface="Arial" charset="0"/>
                <a:ea typeface="MS PGothic" pitchFamily="34" charset="-128"/>
              </a:defRPr>
            </a:lvl2pPr>
            <a:lvl3pPr marL="1143000" indent="-228600" eaLnBrk="0" hangingPunct="0">
              <a:spcBef>
                <a:spcPct val="20000"/>
              </a:spcBef>
              <a:buChar char="•"/>
              <a:defRPr sz="13100">
                <a:solidFill>
                  <a:schemeClr val="tx1"/>
                </a:solidFill>
                <a:latin typeface="Arial" charset="0"/>
                <a:ea typeface="MS PGothic" pitchFamily="34" charset="-128"/>
              </a:defRPr>
            </a:lvl3pPr>
            <a:lvl4pPr marL="1600200" indent="-228600" eaLnBrk="0" hangingPunct="0">
              <a:spcBef>
                <a:spcPct val="20000"/>
              </a:spcBef>
              <a:buChar char="–"/>
              <a:defRPr sz="11000">
                <a:solidFill>
                  <a:schemeClr val="tx1"/>
                </a:solidFill>
                <a:latin typeface="Arial" charset="0"/>
                <a:ea typeface="MS PGothic" pitchFamily="34" charset="-128"/>
              </a:defRPr>
            </a:lvl4pPr>
            <a:lvl5pPr marL="2057400" indent="-228600" eaLnBrk="0" hangingPunct="0">
              <a:spcBef>
                <a:spcPct val="20000"/>
              </a:spcBef>
              <a:buChar char="»"/>
              <a:defRPr sz="11000">
                <a:solidFill>
                  <a:schemeClr val="tx1"/>
                </a:solidFill>
                <a:latin typeface="Arial" charset="0"/>
                <a:ea typeface="MS PGothic" pitchFamily="34" charset="-128"/>
              </a:defRPr>
            </a:lvl5pPr>
            <a:lvl6pPr marL="2514600" indent="-228600" eaLnBrk="0" fontAlgn="base" hangingPunct="0">
              <a:spcBef>
                <a:spcPct val="20000"/>
              </a:spcBef>
              <a:spcAft>
                <a:spcPct val="0"/>
              </a:spcAft>
              <a:buChar char="»"/>
              <a:defRPr sz="11000">
                <a:solidFill>
                  <a:schemeClr val="tx1"/>
                </a:solidFill>
                <a:latin typeface="Arial" charset="0"/>
                <a:ea typeface="MS PGothic" pitchFamily="34" charset="-128"/>
              </a:defRPr>
            </a:lvl6pPr>
            <a:lvl7pPr marL="2971800" indent="-228600" eaLnBrk="0" fontAlgn="base" hangingPunct="0">
              <a:spcBef>
                <a:spcPct val="20000"/>
              </a:spcBef>
              <a:spcAft>
                <a:spcPct val="0"/>
              </a:spcAft>
              <a:buChar char="»"/>
              <a:defRPr sz="11000">
                <a:solidFill>
                  <a:schemeClr val="tx1"/>
                </a:solidFill>
                <a:latin typeface="Arial" charset="0"/>
                <a:ea typeface="MS PGothic" pitchFamily="34" charset="-128"/>
              </a:defRPr>
            </a:lvl7pPr>
            <a:lvl8pPr marL="3429000" indent="-228600" eaLnBrk="0" fontAlgn="base" hangingPunct="0">
              <a:spcBef>
                <a:spcPct val="20000"/>
              </a:spcBef>
              <a:spcAft>
                <a:spcPct val="0"/>
              </a:spcAft>
              <a:buChar char="»"/>
              <a:defRPr sz="11000">
                <a:solidFill>
                  <a:schemeClr val="tx1"/>
                </a:solidFill>
                <a:latin typeface="Arial" charset="0"/>
                <a:ea typeface="MS PGothic" pitchFamily="34" charset="-128"/>
              </a:defRPr>
            </a:lvl8pPr>
            <a:lvl9pPr marL="3886200" indent="-228600" eaLnBrk="0" fontAlgn="base" hangingPunct="0">
              <a:spcBef>
                <a:spcPct val="20000"/>
              </a:spcBef>
              <a:spcAft>
                <a:spcPct val="0"/>
              </a:spcAft>
              <a:buChar char="»"/>
              <a:defRPr sz="11000">
                <a:solidFill>
                  <a:schemeClr val="tx1"/>
                </a:solidFill>
                <a:latin typeface="Arial" charset="0"/>
                <a:ea typeface="MS PGothic" pitchFamily="34" charset="-128"/>
              </a:defRPr>
            </a:lvl9pPr>
          </a:lstStyle>
          <a:p>
            <a:pPr eaLnBrk="1" hangingPunct="1">
              <a:spcBef>
                <a:spcPct val="0"/>
              </a:spcBef>
              <a:buFontTx/>
              <a:buNone/>
            </a:pPr>
            <a:r>
              <a:rPr lang="en-US" altLang="en-US" sz="1200" dirty="0">
                <a:solidFill>
                  <a:srgbClr val="FFFFFF"/>
                </a:solidFill>
                <a:latin typeface="Arial Narrow" pitchFamily="34" charset="0"/>
              </a:rPr>
              <a:t>H</a:t>
            </a:r>
            <a:r>
              <a:rPr lang="en-US" altLang="en-US" sz="1200" baseline="-25000" dirty="0">
                <a:solidFill>
                  <a:srgbClr val="FFFFFF"/>
                </a:solidFill>
                <a:latin typeface="Arial Narrow" pitchFamily="34" charset="0"/>
              </a:rPr>
              <a:t>2</a:t>
            </a:r>
            <a:r>
              <a:rPr lang="en-US" altLang="en-US" sz="1200" dirty="0">
                <a:solidFill>
                  <a:srgbClr val="FFFFFF"/>
                </a:solidFill>
                <a:latin typeface="Arial Narrow" pitchFamily="34" charset="0"/>
              </a:rPr>
              <a:t>O</a:t>
            </a:r>
          </a:p>
        </p:txBody>
      </p:sp>
      <p:sp>
        <p:nvSpPr>
          <p:cNvPr id="2060" name="TextBox 189"/>
          <p:cNvSpPr txBox="1">
            <a:spLocks noChangeArrowheads="1"/>
          </p:cNvSpPr>
          <p:nvPr/>
        </p:nvSpPr>
        <p:spPr bwMode="auto">
          <a:xfrm>
            <a:off x="685800" y="6499384"/>
            <a:ext cx="10134600" cy="787139"/>
          </a:xfrm>
          <a:prstGeom prst="rect">
            <a:avLst/>
          </a:prstGeom>
          <a:gradFill rotWithShape="1">
            <a:gsLst>
              <a:gs pos="0">
                <a:srgbClr val="790012"/>
              </a:gs>
              <a:gs pos="50000">
                <a:srgbClr val="B0021F"/>
              </a:gs>
              <a:gs pos="100000">
                <a:srgbClr val="D1052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80010" tIns="40005" rIns="80010" bIns="40005">
            <a:spAutoFit/>
          </a:bodyPr>
          <a:lstStyle/>
          <a:p>
            <a:pPr algn="ctr"/>
            <a:r>
              <a:rPr lang="en-US" altLang="en-US" sz="5400" b="1" dirty="0">
                <a:solidFill>
                  <a:schemeClr val="bg1"/>
                </a:solidFill>
              </a:rPr>
              <a:t>Abstract</a:t>
            </a:r>
          </a:p>
        </p:txBody>
      </p:sp>
      <p:sp>
        <p:nvSpPr>
          <p:cNvPr id="2061" name="TextBox 190"/>
          <p:cNvSpPr txBox="1">
            <a:spLocks noChangeArrowheads="1"/>
          </p:cNvSpPr>
          <p:nvPr/>
        </p:nvSpPr>
        <p:spPr bwMode="auto">
          <a:xfrm>
            <a:off x="685800" y="13922498"/>
            <a:ext cx="10134600" cy="787139"/>
          </a:xfrm>
          <a:prstGeom prst="rect">
            <a:avLst/>
          </a:prstGeom>
          <a:gradFill rotWithShape="1">
            <a:gsLst>
              <a:gs pos="0">
                <a:srgbClr val="790012"/>
              </a:gs>
              <a:gs pos="50000">
                <a:srgbClr val="B0021F"/>
              </a:gs>
              <a:gs pos="100000">
                <a:srgbClr val="D1052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80010" tIns="40005" rIns="80010" bIns="40005">
            <a:spAutoFit/>
          </a:bodyPr>
          <a:lstStyle/>
          <a:p>
            <a:pPr algn="ctr"/>
            <a:r>
              <a:rPr lang="en-US" altLang="en-US" sz="5400" b="1" dirty="0">
                <a:solidFill>
                  <a:schemeClr val="bg1"/>
                </a:solidFill>
              </a:rPr>
              <a:t>Introduction</a:t>
            </a:r>
          </a:p>
        </p:txBody>
      </p:sp>
      <p:sp>
        <p:nvSpPr>
          <p:cNvPr id="2068" name="TextBox 199"/>
          <p:cNvSpPr txBox="1">
            <a:spLocks noChangeArrowheads="1"/>
          </p:cNvSpPr>
          <p:nvPr/>
        </p:nvSpPr>
        <p:spPr bwMode="auto">
          <a:xfrm>
            <a:off x="27767280" y="28270200"/>
            <a:ext cx="15179040" cy="787139"/>
          </a:xfrm>
          <a:prstGeom prst="rect">
            <a:avLst/>
          </a:prstGeom>
          <a:gradFill rotWithShape="1">
            <a:gsLst>
              <a:gs pos="0">
                <a:srgbClr val="790012"/>
              </a:gs>
              <a:gs pos="50000">
                <a:srgbClr val="B0021F"/>
              </a:gs>
              <a:gs pos="100000">
                <a:srgbClr val="D1052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80010" tIns="40005" rIns="80010" bIns="40005">
            <a:spAutoFit/>
          </a:bodyPr>
          <a:lstStyle/>
          <a:p>
            <a:pPr algn="ctr"/>
            <a:r>
              <a:rPr lang="en-US" altLang="en-US" sz="5400" b="1" dirty="0" smtClean="0">
                <a:solidFill>
                  <a:schemeClr val="bg1"/>
                </a:solidFill>
              </a:rPr>
              <a:t>References </a:t>
            </a:r>
            <a:endParaRPr lang="en-US" altLang="en-US" sz="5400" b="1" dirty="0">
              <a:solidFill>
                <a:schemeClr val="bg1"/>
              </a:solidFill>
            </a:endParaRPr>
          </a:p>
        </p:txBody>
      </p:sp>
      <p:sp>
        <p:nvSpPr>
          <p:cNvPr id="11" name="Rectangle 10"/>
          <p:cNvSpPr/>
          <p:nvPr/>
        </p:nvSpPr>
        <p:spPr bwMode="auto">
          <a:xfrm>
            <a:off x="532720" y="5050856"/>
            <a:ext cx="43007174" cy="1083298"/>
          </a:xfrm>
          <a:prstGeom prst="rect">
            <a:avLst/>
          </a:prstGeom>
          <a:noFill/>
          <a:ln w="57150">
            <a:headEnd type="none" w="med" len="med"/>
            <a:tailEnd type="none" w="med" len="med"/>
          </a:ln>
        </p:spPr>
        <p:style>
          <a:lnRef idx="2">
            <a:schemeClr val="accent4"/>
          </a:lnRef>
          <a:fillRef idx="1">
            <a:schemeClr val="lt1"/>
          </a:fillRef>
          <a:effectRef idx="0">
            <a:schemeClr val="accent4"/>
          </a:effectRef>
          <a:fontRef idx="minor">
            <a:schemeClr val="dk1"/>
          </a:fontRef>
        </p:style>
        <p:txBody>
          <a:bodyPr wrap="square" lIns="80010" tIns="40005" rIns="80010" bIns="40005">
            <a:spAutoFit/>
          </a:bodyPr>
          <a:lstStyle/>
          <a:p>
            <a:pPr defTabSz="4206081">
              <a:tabLst>
                <a:tab pos="600075" algn="l"/>
              </a:tabLst>
              <a:defRPr/>
            </a:pPr>
            <a:endParaRPr lang="en-US" sz="8300" dirty="0">
              <a:solidFill>
                <a:schemeClr val="tx1"/>
              </a:solidFill>
              <a:latin typeface="Arial Narrow" pitchFamily="34" charset="0"/>
            </a:endParaRPr>
          </a:p>
        </p:txBody>
      </p:sp>
      <p:sp>
        <p:nvSpPr>
          <p:cNvPr id="2070" name="TextBox 192"/>
          <p:cNvSpPr txBox="1">
            <a:spLocks noChangeArrowheads="1"/>
          </p:cNvSpPr>
          <p:nvPr/>
        </p:nvSpPr>
        <p:spPr bwMode="auto">
          <a:xfrm>
            <a:off x="710293" y="5198936"/>
            <a:ext cx="42305968" cy="787139"/>
          </a:xfrm>
          <a:prstGeom prst="rect">
            <a:avLst/>
          </a:prstGeom>
          <a:gradFill rotWithShape="1">
            <a:gsLst>
              <a:gs pos="0">
                <a:srgbClr val="790012"/>
              </a:gs>
              <a:gs pos="50000">
                <a:srgbClr val="B0021F"/>
              </a:gs>
              <a:gs pos="100000">
                <a:srgbClr val="D1052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80010" tIns="40005" rIns="80010" bIns="40005">
            <a:spAutoFit/>
          </a:bodyPr>
          <a:lstStyle/>
          <a:p>
            <a:pPr algn="ctr"/>
            <a:r>
              <a:rPr lang="en-US" altLang="en-US" sz="5400" b="1" dirty="0">
                <a:solidFill>
                  <a:schemeClr val="bg1"/>
                </a:solidFill>
              </a:rPr>
              <a:t>Barry University, Miami, </a:t>
            </a:r>
            <a:r>
              <a:rPr lang="en-US" altLang="en-US" sz="5400" b="1" dirty="0" smtClean="0">
                <a:solidFill>
                  <a:schemeClr val="bg1"/>
                </a:solidFill>
              </a:rPr>
              <a:t>FL </a:t>
            </a:r>
            <a:endParaRPr lang="en-US" altLang="en-US" sz="5400" b="1" dirty="0">
              <a:solidFill>
                <a:schemeClr val="bg1"/>
              </a:solidFill>
            </a:endParaRPr>
          </a:p>
        </p:txBody>
      </p:sp>
      <p:pic>
        <p:nvPicPr>
          <p:cNvPr id="2072" name="Picture 2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1" y="1023111"/>
            <a:ext cx="3733799" cy="3733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7721560" y="29337000"/>
            <a:ext cx="15179040" cy="2289858"/>
          </a:xfrm>
          <a:prstGeom prst="rect">
            <a:avLst/>
          </a:prstGeom>
          <a:noFill/>
        </p:spPr>
        <p:txBody>
          <a:bodyPr wrap="square" rtlCol="0">
            <a:spAutoFit/>
          </a:bodyPr>
          <a:lstStyle/>
          <a:p>
            <a:pPr marL="457200" indent="-457200" algn="just">
              <a:buFont typeface="+mj-lt"/>
              <a:buAutoNum type="arabicPeriod"/>
            </a:pPr>
            <a:r>
              <a:rPr lang="en-US" sz="2400" dirty="0" smtClean="0"/>
              <a:t>Rastislav Lukac, Konstantinos </a:t>
            </a:r>
            <a:r>
              <a:rPr lang="en-US" sz="2400" dirty="0"/>
              <a:t>N. </a:t>
            </a:r>
            <a:r>
              <a:rPr lang="en-US" sz="2400" dirty="0" smtClean="0"/>
              <a:t>Plataniotis</a:t>
            </a:r>
            <a:r>
              <a:rPr lang="en-US" sz="2400" dirty="0"/>
              <a:t>, “Color Image Processing: Methods and Applications,” Taylor &amp; Francis, </a:t>
            </a:r>
            <a:r>
              <a:rPr lang="en-US" sz="2400" dirty="0" smtClean="0"/>
              <a:t>September 2006.</a:t>
            </a:r>
            <a:endParaRPr lang="en-US" sz="2400" dirty="0"/>
          </a:p>
          <a:p>
            <a:pPr marL="457200" indent="-457200" algn="just">
              <a:buFont typeface="+mj-lt"/>
              <a:buAutoNum type="arabicPeriod"/>
            </a:pPr>
            <a:r>
              <a:rPr lang="en-US" sz="2400" dirty="0" smtClean="0"/>
              <a:t>Adam Hoover, Valentina Kouznetsova, and Michael Goldbaum, “Locating </a:t>
            </a:r>
            <a:r>
              <a:rPr lang="en-US" sz="2400" dirty="0"/>
              <a:t>Blood Vessels in Retinal </a:t>
            </a:r>
            <a:r>
              <a:rPr lang="en-US" sz="2400" dirty="0" smtClean="0"/>
              <a:t>Images by </a:t>
            </a:r>
            <a:r>
              <a:rPr lang="en-US" sz="2400" dirty="0"/>
              <a:t>Piecewise Threshold Probing of </a:t>
            </a:r>
            <a:r>
              <a:rPr lang="en-US" sz="2400" dirty="0" smtClean="0"/>
              <a:t>a Matched </a:t>
            </a:r>
            <a:r>
              <a:rPr lang="en-US" sz="2400" dirty="0"/>
              <a:t>Filter </a:t>
            </a:r>
            <a:r>
              <a:rPr lang="en-US" sz="2400" dirty="0" smtClean="0"/>
              <a:t>Response,” IEEE Transactions on Medical Imaging, Vol. 19, No. 3, pp. 203 – 210, March 2000.</a:t>
            </a:r>
          </a:p>
          <a:p>
            <a:pPr marL="457200" indent="-457200" algn="just">
              <a:buFont typeface="+mj-lt"/>
              <a:buAutoNum type="arabicPeriod"/>
            </a:pPr>
            <a:r>
              <a:rPr lang="en-US" sz="2400" dirty="0" smtClean="0"/>
              <a:t>S</a:t>
            </a:r>
            <a:r>
              <a:rPr lang="en-US" sz="2400" dirty="0"/>
              <a:t>. Chaudhuri, S. Chatterjee, N. Katz, M. Nelson, and M. Goldbaum</a:t>
            </a:r>
            <a:r>
              <a:rPr lang="en-US" sz="2400" dirty="0" smtClean="0"/>
              <a:t>, “</a:t>
            </a:r>
            <a:r>
              <a:rPr lang="en-US" sz="2400" dirty="0"/>
              <a:t>Detection of blood vessels in retinal images using </a:t>
            </a:r>
            <a:r>
              <a:rPr lang="en-US" sz="2400" dirty="0" smtClean="0"/>
              <a:t>two-dimensional matched </a:t>
            </a:r>
            <a:r>
              <a:rPr lang="en-US" sz="2400" dirty="0"/>
              <a:t>filters,” IEEE </a:t>
            </a:r>
            <a:r>
              <a:rPr lang="en-US" sz="2400" dirty="0" smtClean="0"/>
              <a:t>Transactions on Medical Imaging, Vol</a:t>
            </a:r>
            <a:r>
              <a:rPr lang="en-US" sz="2400" dirty="0"/>
              <a:t>. 8, </a:t>
            </a:r>
            <a:r>
              <a:rPr lang="en-US" sz="2400" dirty="0" smtClean="0"/>
              <a:t>No. 3, pp</a:t>
            </a:r>
            <a:r>
              <a:rPr lang="en-US" sz="2400" dirty="0"/>
              <a:t>. 263–269, </a:t>
            </a:r>
            <a:r>
              <a:rPr lang="en-US" sz="2400" dirty="0" smtClean="0"/>
              <a:t>Sept.1989</a:t>
            </a:r>
            <a:r>
              <a:rPr lang="en-US" sz="2400" dirty="0"/>
              <a:t>.</a:t>
            </a:r>
          </a:p>
        </p:txBody>
      </p:sp>
      <p:pic>
        <p:nvPicPr>
          <p:cNvPr id="2073" name="Picture 2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709706" y="1023111"/>
            <a:ext cx="7830188" cy="2971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extBox 192"/>
          <p:cNvSpPr txBox="1">
            <a:spLocks noChangeArrowheads="1"/>
          </p:cNvSpPr>
          <p:nvPr/>
        </p:nvSpPr>
        <p:spPr bwMode="auto">
          <a:xfrm>
            <a:off x="11277600" y="6478816"/>
            <a:ext cx="16002000" cy="786384"/>
          </a:xfrm>
          <a:prstGeom prst="rect">
            <a:avLst/>
          </a:prstGeom>
          <a:gradFill rotWithShape="1">
            <a:gsLst>
              <a:gs pos="0">
                <a:srgbClr val="790012"/>
              </a:gs>
              <a:gs pos="50000">
                <a:srgbClr val="B0021F"/>
              </a:gs>
              <a:gs pos="100000">
                <a:srgbClr val="D1052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lnSpc>
                <a:spcPct val="85000"/>
              </a:lnSpc>
              <a:spcBef>
                <a:spcPct val="0"/>
              </a:spcBef>
              <a:spcAft>
                <a:spcPct val="0"/>
              </a:spcAft>
              <a:defRPr sz="9900" kern="1200">
                <a:solidFill>
                  <a:schemeClr val="tx1"/>
                </a:solidFill>
                <a:latin typeface="Arial Narrow" panose="020B0606020202030204" pitchFamily="34" charset="0"/>
                <a:ea typeface="MS PGothic" panose="020B0600070205080204" pitchFamily="34" charset="-128"/>
                <a:cs typeface="+mn-cs"/>
              </a:defRPr>
            </a:lvl1pPr>
            <a:lvl2pPr marL="474663" indent="46038" algn="l" rtl="0" fontAlgn="base">
              <a:lnSpc>
                <a:spcPct val="85000"/>
              </a:lnSpc>
              <a:spcBef>
                <a:spcPct val="0"/>
              </a:spcBef>
              <a:spcAft>
                <a:spcPct val="0"/>
              </a:spcAft>
              <a:defRPr sz="9900" kern="1200">
                <a:solidFill>
                  <a:schemeClr val="tx1"/>
                </a:solidFill>
                <a:latin typeface="Arial Narrow" panose="020B0606020202030204" pitchFamily="34" charset="0"/>
                <a:ea typeface="MS PGothic" panose="020B0600070205080204" pitchFamily="34" charset="-128"/>
                <a:cs typeface="+mn-cs"/>
              </a:defRPr>
            </a:lvl2pPr>
            <a:lvl3pPr marL="950913" indent="92075" algn="l" rtl="0" fontAlgn="base">
              <a:lnSpc>
                <a:spcPct val="85000"/>
              </a:lnSpc>
              <a:spcBef>
                <a:spcPct val="0"/>
              </a:spcBef>
              <a:spcAft>
                <a:spcPct val="0"/>
              </a:spcAft>
              <a:defRPr sz="9900" kern="1200">
                <a:solidFill>
                  <a:schemeClr val="tx1"/>
                </a:solidFill>
                <a:latin typeface="Arial Narrow" panose="020B0606020202030204" pitchFamily="34" charset="0"/>
                <a:ea typeface="MS PGothic" panose="020B0600070205080204" pitchFamily="34" charset="-128"/>
                <a:cs typeface="+mn-cs"/>
              </a:defRPr>
            </a:lvl3pPr>
            <a:lvl4pPr marL="1428750" indent="136525" algn="l" rtl="0" fontAlgn="base">
              <a:lnSpc>
                <a:spcPct val="85000"/>
              </a:lnSpc>
              <a:spcBef>
                <a:spcPct val="0"/>
              </a:spcBef>
              <a:spcAft>
                <a:spcPct val="0"/>
              </a:spcAft>
              <a:defRPr sz="9900" kern="1200">
                <a:solidFill>
                  <a:schemeClr val="tx1"/>
                </a:solidFill>
                <a:latin typeface="Arial Narrow" panose="020B0606020202030204" pitchFamily="34" charset="0"/>
                <a:ea typeface="MS PGothic" panose="020B0600070205080204" pitchFamily="34" charset="-128"/>
                <a:cs typeface="+mn-cs"/>
              </a:defRPr>
            </a:lvl4pPr>
            <a:lvl5pPr marL="1906588" indent="182563" algn="l" rtl="0" fontAlgn="base">
              <a:lnSpc>
                <a:spcPct val="85000"/>
              </a:lnSpc>
              <a:spcBef>
                <a:spcPct val="0"/>
              </a:spcBef>
              <a:spcAft>
                <a:spcPct val="0"/>
              </a:spcAft>
              <a:defRPr sz="9900" kern="1200">
                <a:solidFill>
                  <a:schemeClr val="tx1"/>
                </a:solidFill>
                <a:latin typeface="Arial Narrow" panose="020B0606020202030204" pitchFamily="34" charset="0"/>
                <a:ea typeface="MS PGothic" panose="020B0600070205080204" pitchFamily="34" charset="-128"/>
                <a:cs typeface="+mn-cs"/>
              </a:defRPr>
            </a:lvl5pPr>
            <a:lvl6pPr marL="2286000" algn="l" defTabSz="914400" rtl="0" eaLnBrk="1" latinLnBrk="0" hangingPunct="1">
              <a:defRPr sz="9900" kern="1200">
                <a:solidFill>
                  <a:schemeClr val="tx1"/>
                </a:solidFill>
                <a:latin typeface="Arial Narrow" panose="020B0606020202030204" pitchFamily="34" charset="0"/>
                <a:ea typeface="MS PGothic" panose="020B0600070205080204" pitchFamily="34" charset="-128"/>
                <a:cs typeface="+mn-cs"/>
              </a:defRPr>
            </a:lvl6pPr>
            <a:lvl7pPr marL="2743200" algn="l" defTabSz="914400" rtl="0" eaLnBrk="1" latinLnBrk="0" hangingPunct="1">
              <a:defRPr sz="9900" kern="1200">
                <a:solidFill>
                  <a:schemeClr val="tx1"/>
                </a:solidFill>
                <a:latin typeface="Arial Narrow" panose="020B0606020202030204" pitchFamily="34" charset="0"/>
                <a:ea typeface="MS PGothic" panose="020B0600070205080204" pitchFamily="34" charset="-128"/>
                <a:cs typeface="+mn-cs"/>
              </a:defRPr>
            </a:lvl7pPr>
            <a:lvl8pPr marL="3200400" algn="l" defTabSz="914400" rtl="0" eaLnBrk="1" latinLnBrk="0" hangingPunct="1">
              <a:defRPr sz="9900" kern="1200">
                <a:solidFill>
                  <a:schemeClr val="tx1"/>
                </a:solidFill>
                <a:latin typeface="Arial Narrow" panose="020B0606020202030204" pitchFamily="34" charset="0"/>
                <a:ea typeface="MS PGothic" panose="020B0600070205080204" pitchFamily="34" charset="-128"/>
                <a:cs typeface="+mn-cs"/>
              </a:defRPr>
            </a:lvl8pPr>
            <a:lvl9pPr marL="3657600" algn="l" defTabSz="914400" rtl="0" eaLnBrk="1" latinLnBrk="0" hangingPunct="1">
              <a:defRPr sz="9900" kern="1200">
                <a:solidFill>
                  <a:schemeClr val="tx1"/>
                </a:solidFill>
                <a:latin typeface="Arial Narrow" panose="020B0606020202030204" pitchFamily="34" charset="0"/>
                <a:ea typeface="MS PGothic" panose="020B0600070205080204" pitchFamily="34" charset="-128"/>
                <a:cs typeface="+mn-cs"/>
              </a:defRPr>
            </a:lvl9pPr>
          </a:lstStyle>
          <a:p>
            <a:pPr algn="ctr"/>
            <a:r>
              <a:rPr lang="en-US" altLang="en-US" sz="6200" b="1" dirty="0">
                <a:solidFill>
                  <a:schemeClr val="bg1"/>
                </a:solidFill>
              </a:rPr>
              <a:t>Materials and Methods</a:t>
            </a:r>
          </a:p>
        </p:txBody>
      </p:sp>
      <p:sp>
        <p:nvSpPr>
          <p:cNvPr id="39" name="TextBox 194"/>
          <p:cNvSpPr txBox="1">
            <a:spLocks noChangeArrowheads="1"/>
          </p:cNvSpPr>
          <p:nvPr/>
        </p:nvSpPr>
        <p:spPr bwMode="auto">
          <a:xfrm>
            <a:off x="27813000" y="6478816"/>
            <a:ext cx="15179040" cy="786384"/>
          </a:xfrm>
          <a:prstGeom prst="rect">
            <a:avLst/>
          </a:prstGeom>
          <a:gradFill rotWithShape="1">
            <a:gsLst>
              <a:gs pos="0">
                <a:srgbClr val="790012"/>
              </a:gs>
              <a:gs pos="50000">
                <a:srgbClr val="B0021F"/>
              </a:gs>
              <a:gs pos="100000">
                <a:srgbClr val="D1052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6200" b="1" dirty="0">
                <a:solidFill>
                  <a:schemeClr val="bg1"/>
                </a:solidFill>
              </a:rPr>
              <a:t>Results </a:t>
            </a:r>
          </a:p>
        </p:txBody>
      </p:sp>
      <p:sp>
        <p:nvSpPr>
          <p:cNvPr id="40" name="TextBox 195"/>
          <p:cNvSpPr txBox="1">
            <a:spLocks noChangeArrowheads="1"/>
          </p:cNvSpPr>
          <p:nvPr/>
        </p:nvSpPr>
        <p:spPr bwMode="auto">
          <a:xfrm>
            <a:off x="27813000" y="22378416"/>
            <a:ext cx="15179040" cy="786384"/>
          </a:xfrm>
          <a:prstGeom prst="rect">
            <a:avLst/>
          </a:prstGeom>
          <a:gradFill rotWithShape="1">
            <a:gsLst>
              <a:gs pos="0">
                <a:srgbClr val="790012"/>
              </a:gs>
              <a:gs pos="50000">
                <a:srgbClr val="B0021F"/>
              </a:gs>
              <a:gs pos="100000">
                <a:srgbClr val="D1052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6200" b="1" dirty="0">
                <a:solidFill>
                  <a:schemeClr val="bg1"/>
                </a:solidFill>
              </a:rPr>
              <a:t>Discussion </a:t>
            </a:r>
          </a:p>
        </p:txBody>
      </p:sp>
      <p:sp>
        <p:nvSpPr>
          <p:cNvPr id="41" name="TextBox 196"/>
          <p:cNvSpPr txBox="1">
            <a:spLocks noChangeArrowheads="1"/>
          </p:cNvSpPr>
          <p:nvPr/>
        </p:nvSpPr>
        <p:spPr bwMode="auto">
          <a:xfrm>
            <a:off x="27837221" y="25426416"/>
            <a:ext cx="15179040" cy="786384"/>
          </a:xfrm>
          <a:prstGeom prst="rect">
            <a:avLst/>
          </a:prstGeom>
          <a:gradFill rotWithShape="1">
            <a:gsLst>
              <a:gs pos="0">
                <a:srgbClr val="790012"/>
              </a:gs>
              <a:gs pos="50000">
                <a:srgbClr val="B0021F"/>
              </a:gs>
              <a:gs pos="100000">
                <a:srgbClr val="D1052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6200" b="1" dirty="0">
                <a:solidFill>
                  <a:schemeClr val="bg1"/>
                </a:solidFill>
              </a:rPr>
              <a:t>Future Implications </a:t>
            </a:r>
          </a:p>
        </p:txBody>
      </p:sp>
      <p:sp>
        <p:nvSpPr>
          <p:cNvPr id="44" name="TextBox 191"/>
          <p:cNvSpPr txBox="1">
            <a:spLocks noChangeArrowheads="1"/>
          </p:cNvSpPr>
          <p:nvPr/>
        </p:nvSpPr>
        <p:spPr bwMode="auto">
          <a:xfrm>
            <a:off x="687324" y="26898600"/>
            <a:ext cx="10131552" cy="786384"/>
          </a:xfrm>
          <a:prstGeom prst="rect">
            <a:avLst/>
          </a:prstGeom>
          <a:gradFill rotWithShape="1">
            <a:gsLst>
              <a:gs pos="0">
                <a:srgbClr val="790012"/>
              </a:gs>
              <a:gs pos="50000">
                <a:srgbClr val="B0021F"/>
              </a:gs>
              <a:gs pos="100000">
                <a:srgbClr val="D1052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6200" b="1" dirty="0">
                <a:solidFill>
                  <a:schemeClr val="bg1"/>
                </a:solidFill>
              </a:rPr>
              <a:t>Purpose</a:t>
            </a:r>
          </a:p>
        </p:txBody>
      </p:sp>
      <mc:AlternateContent xmlns:mc="http://schemas.openxmlformats.org/markup-compatibility/2006" xmlns:a14="http://schemas.microsoft.com/office/drawing/2010/main">
        <mc:Choice Requires="a14">
          <p:sp>
            <p:nvSpPr>
              <p:cNvPr id="7" name="TextBox 6"/>
              <p:cNvSpPr txBox="1"/>
              <p:nvPr/>
            </p:nvSpPr>
            <p:spPr>
              <a:xfrm>
                <a:off x="11277600" y="7408192"/>
                <a:ext cx="16002000" cy="4620304"/>
              </a:xfrm>
              <a:prstGeom prst="rect">
                <a:avLst/>
              </a:prstGeom>
              <a:noFill/>
            </p:spPr>
            <p:txBody>
              <a:bodyPr wrap="square" rtlCol="0">
                <a:spAutoFit/>
              </a:bodyPr>
              <a:lstStyle/>
              <a:p>
                <a:pPr algn="just">
                  <a:spcAft>
                    <a:spcPts val="600"/>
                  </a:spcAft>
                </a:pPr>
                <a:r>
                  <a:rPr lang="en-US" altLang="en-US" sz="2400" dirty="0" smtClean="0"/>
                  <a:t>The retina enhancement algorithm </a:t>
                </a:r>
                <a:r>
                  <a:rPr lang="en-US" altLang="en-US" sz="2400" dirty="0"/>
                  <a:t>was implemented using </a:t>
                </a:r>
                <a:r>
                  <a:rPr lang="en-US" altLang="en-US" sz="2400" dirty="0" smtClean="0"/>
                  <a:t>Octave, is </a:t>
                </a:r>
                <a:r>
                  <a:rPr lang="en-US" altLang="en-US" sz="2400" dirty="0"/>
                  <a:t>a high-level language primarily intended for numerical computations. </a:t>
                </a:r>
                <a:r>
                  <a:rPr lang="en-US" altLang="en-US" sz="2400" dirty="0" smtClean="0"/>
                  <a:t>The two-dimensional Gaussian filter is parameterized with respect to the direction of the Gaussian filter, the size of the filter, and the standard deviation of each dimension that controls the spread of the Gaussian “bell”. The filter is rotated by 15</a:t>
                </a:r>
                <a:r>
                  <a:rPr lang="en-US" altLang="en-US" sz="2400" dirty="0" smtClean="0">
                    <a:sym typeface="Symbol" panose="05050102010706020507" pitchFamily="18" charset="2"/>
                  </a:rPr>
                  <a:t> intervals in the range [0, 180) producing twelve instances. Each instance is a combination of an elongated filter and a symmetric filter. The purpose of the former is to enhance vessel segments in specific directions. The latter eliminates vessel identification caused by symmetrical rotations which may result in incorrect conclusions. The formula that describes the two-dimensional Gaussian filter is given below:</a:t>
                </a:r>
              </a:p>
              <a:p>
                <a:pPr algn="ctr">
                  <a:spcAft>
                    <a:spcPts val="600"/>
                  </a:spcAft>
                </a:pPr>
                <a14:m>
                  <m:oMath xmlns:m="http://schemas.openxmlformats.org/officeDocument/2006/math">
                    <m:sSup>
                      <m:sSupPr>
                        <m:ctrlPr>
                          <a:rPr lang="en-US" altLang="en-US" sz="2400" i="1" smtClean="0">
                            <a:latin typeface="Cambria Math" panose="02040503050406030204" pitchFamily="18" charset="0"/>
                          </a:rPr>
                        </m:ctrlPr>
                      </m:sSupPr>
                      <m:e>
                        <m:r>
                          <a:rPr lang="en-US" altLang="en-US" sz="2400" b="0" i="1" smtClean="0">
                            <a:latin typeface="Cambria Math" panose="02040503050406030204" pitchFamily="18" charset="0"/>
                          </a:rPr>
                          <m:t>𝑓</m:t>
                        </m:r>
                        <m:d>
                          <m:dPr>
                            <m:ctrlPr>
                              <a:rPr lang="en-US" altLang="en-US" sz="2400" b="0" i="1" smtClean="0">
                                <a:latin typeface="Cambria Math" panose="02040503050406030204" pitchFamily="18" charset="0"/>
                              </a:rPr>
                            </m:ctrlPr>
                          </m:dPr>
                          <m:e>
                            <m:r>
                              <a:rPr lang="en-US" altLang="en-US" sz="2400" b="0" i="1" smtClean="0">
                                <a:latin typeface="Cambria Math" panose="02040503050406030204" pitchFamily="18" charset="0"/>
                              </a:rPr>
                              <m:t>𝑥</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𝑦</m:t>
                            </m:r>
                          </m:e>
                        </m:d>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𝐴𝑒</m:t>
                        </m:r>
                      </m:e>
                      <m:sup>
                        <m:r>
                          <a:rPr lang="en-US" altLang="en-US" sz="2400" b="0" i="1" smtClean="0">
                            <a:latin typeface="Cambria Math" panose="02040503050406030204" pitchFamily="18" charset="0"/>
                          </a:rPr>
                          <m:t>−(</m:t>
                        </m:r>
                        <m:f>
                          <m:fPr>
                            <m:ctrlPr>
                              <a:rPr lang="en-US" altLang="en-US" sz="2400" b="0" i="1" smtClean="0">
                                <a:latin typeface="Cambria Math" panose="02040503050406030204" pitchFamily="18" charset="0"/>
                              </a:rPr>
                            </m:ctrlPr>
                          </m:fPr>
                          <m:num>
                            <m:sSup>
                              <m:sSupPr>
                                <m:ctrlPr>
                                  <a:rPr lang="en-US" altLang="en-US" sz="2400" b="0" i="1" smtClean="0">
                                    <a:latin typeface="Cambria Math" panose="02040503050406030204" pitchFamily="18" charset="0"/>
                                  </a:rPr>
                                </m:ctrlPr>
                              </m:sSupPr>
                              <m:e>
                                <m:r>
                                  <a:rPr lang="en-US" altLang="en-US" sz="2400" b="0" i="1" smtClean="0">
                                    <a:latin typeface="Cambria Math" panose="02040503050406030204" pitchFamily="18" charset="0"/>
                                  </a:rPr>
                                  <m:t>𝑥</m:t>
                                </m:r>
                              </m:e>
                              <m:sup>
                                <m:r>
                                  <a:rPr lang="en-US" altLang="en-US" sz="2400" b="0" i="1" smtClean="0">
                                    <a:latin typeface="Cambria Math" panose="02040503050406030204" pitchFamily="18" charset="0"/>
                                  </a:rPr>
                                  <m:t>2</m:t>
                                </m:r>
                              </m:sup>
                            </m:sSup>
                          </m:num>
                          <m:den>
                            <m:r>
                              <a:rPr lang="en-US" altLang="en-US" sz="2400" b="0" i="1" smtClean="0">
                                <a:latin typeface="Cambria Math" panose="02040503050406030204" pitchFamily="18" charset="0"/>
                              </a:rPr>
                              <m:t>2</m:t>
                            </m:r>
                            <m:sSup>
                              <m:sSupPr>
                                <m:ctrlPr>
                                  <a:rPr lang="en-US" altLang="en-US" sz="2400" b="0" i="1" smtClean="0">
                                    <a:latin typeface="Cambria Math" panose="02040503050406030204" pitchFamily="18" charset="0"/>
                                  </a:rPr>
                                </m:ctrlPr>
                              </m:sSupPr>
                              <m:e>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ea typeface="Cambria Math" panose="02040503050406030204" pitchFamily="18" charset="0"/>
                                      </a:rPr>
                                      <m:t>𝜎</m:t>
                                    </m:r>
                                  </m:e>
                                  <m:sub>
                                    <m:r>
                                      <a:rPr lang="en-US" altLang="en-US" sz="2400" b="0" i="1" smtClean="0">
                                        <a:latin typeface="Cambria Math" panose="02040503050406030204" pitchFamily="18" charset="0"/>
                                      </a:rPr>
                                      <m:t>𝑥</m:t>
                                    </m:r>
                                  </m:sub>
                                </m:sSub>
                              </m:e>
                              <m:sup>
                                <m:r>
                                  <a:rPr lang="en-US" altLang="en-US" sz="2400" b="0" i="1" smtClean="0">
                                    <a:latin typeface="Cambria Math" panose="02040503050406030204" pitchFamily="18" charset="0"/>
                                  </a:rPr>
                                  <m:t>2</m:t>
                                </m:r>
                              </m:sup>
                            </m:sSup>
                          </m:den>
                        </m:f>
                        <m:r>
                          <a:rPr lang="en-US" altLang="en-US" sz="2400" b="0" i="1" smtClean="0">
                            <a:latin typeface="Cambria Math" panose="02040503050406030204" pitchFamily="18" charset="0"/>
                          </a:rPr>
                          <m:t>+</m:t>
                        </m:r>
                        <m:f>
                          <m:fPr>
                            <m:ctrlPr>
                              <a:rPr lang="en-US" altLang="en-US" sz="2400" b="0" i="1" smtClean="0">
                                <a:latin typeface="Cambria Math" panose="02040503050406030204" pitchFamily="18" charset="0"/>
                              </a:rPr>
                            </m:ctrlPr>
                          </m:fPr>
                          <m:num>
                            <m:sSup>
                              <m:sSupPr>
                                <m:ctrlPr>
                                  <a:rPr lang="en-US" altLang="en-US" sz="2400" b="0" i="1" smtClean="0">
                                    <a:latin typeface="Cambria Math" panose="02040503050406030204" pitchFamily="18" charset="0"/>
                                  </a:rPr>
                                </m:ctrlPr>
                              </m:sSupPr>
                              <m:e>
                                <m:r>
                                  <a:rPr lang="en-US" altLang="en-US" sz="2400" b="0" i="1" smtClean="0">
                                    <a:latin typeface="Cambria Math" panose="02040503050406030204" pitchFamily="18" charset="0"/>
                                  </a:rPr>
                                  <m:t>𝑦</m:t>
                                </m:r>
                              </m:e>
                              <m:sup>
                                <m:r>
                                  <a:rPr lang="en-US" altLang="en-US" sz="2400" b="0" i="1" smtClean="0">
                                    <a:latin typeface="Cambria Math" panose="02040503050406030204" pitchFamily="18" charset="0"/>
                                  </a:rPr>
                                  <m:t>2</m:t>
                                </m:r>
                              </m:sup>
                            </m:sSup>
                          </m:num>
                          <m:den>
                            <m:r>
                              <a:rPr lang="en-US" altLang="en-US" sz="2400" b="0" i="1" smtClean="0">
                                <a:latin typeface="Cambria Math" panose="02040503050406030204" pitchFamily="18" charset="0"/>
                              </a:rPr>
                              <m:t>2</m:t>
                            </m:r>
                            <m:sSup>
                              <m:sSupPr>
                                <m:ctrlPr>
                                  <a:rPr lang="en-US" altLang="en-US" sz="2400" b="0" i="1" smtClean="0">
                                    <a:latin typeface="Cambria Math" panose="02040503050406030204" pitchFamily="18" charset="0"/>
                                  </a:rPr>
                                </m:ctrlPr>
                              </m:sSupPr>
                              <m:e>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ea typeface="Cambria Math" panose="02040503050406030204" pitchFamily="18" charset="0"/>
                                      </a:rPr>
                                      <m:t>𝜎</m:t>
                                    </m:r>
                                  </m:e>
                                  <m:sub>
                                    <m:r>
                                      <a:rPr lang="en-US" altLang="en-US" sz="2400" b="0" i="1" smtClean="0">
                                        <a:latin typeface="Cambria Math" panose="02040503050406030204" pitchFamily="18" charset="0"/>
                                      </a:rPr>
                                      <m:t>𝑦</m:t>
                                    </m:r>
                                  </m:sub>
                                </m:sSub>
                              </m:e>
                              <m:sup>
                                <m:r>
                                  <a:rPr lang="en-US" altLang="en-US" sz="2400" b="0" i="1" smtClean="0">
                                    <a:latin typeface="Cambria Math" panose="02040503050406030204" pitchFamily="18" charset="0"/>
                                  </a:rPr>
                                  <m:t>2</m:t>
                                </m:r>
                              </m:sup>
                            </m:sSup>
                          </m:den>
                        </m:f>
                        <m:r>
                          <a:rPr lang="en-US" altLang="en-US" sz="2400" b="0" i="1" smtClean="0">
                            <a:latin typeface="Cambria Math" panose="02040503050406030204" pitchFamily="18" charset="0"/>
                          </a:rPr>
                          <m:t>)</m:t>
                        </m:r>
                      </m:sup>
                    </m:sSup>
                  </m:oMath>
                </a14:m>
                <a:r>
                  <a:rPr lang="en-US" altLang="en-US" sz="2400" dirty="0" smtClean="0"/>
                  <a:t>, </a:t>
                </a:r>
              </a:p>
              <a:p>
                <a:pPr algn="just">
                  <a:spcAft>
                    <a:spcPts val="600"/>
                  </a:spcAft>
                </a:pPr>
                <a:r>
                  <a:rPr lang="en-US" altLang="en-US" sz="2400" dirty="0" smtClean="0"/>
                  <a:t>where </a:t>
                </a:r>
                <a:r>
                  <a:rPr lang="en-US" altLang="en-US" sz="2400" i="1" dirty="0" smtClean="0"/>
                  <a:t>A</a:t>
                </a:r>
                <a:r>
                  <a:rPr lang="en-US" altLang="en-US" sz="2400" dirty="0" smtClean="0"/>
                  <a:t> denotes the amplitude and </a:t>
                </a:r>
                <a14:m>
                  <m:oMath xmlns:m="http://schemas.openxmlformats.org/officeDocument/2006/math">
                    <m:sSub>
                      <m:sSubPr>
                        <m:ctrlPr>
                          <a:rPr lang="en-US" altLang="en-US" sz="2400" i="1">
                            <a:latin typeface="Cambria Math" panose="02040503050406030204" pitchFamily="18" charset="0"/>
                          </a:rPr>
                        </m:ctrlPr>
                      </m:sSubPr>
                      <m:e>
                        <m:r>
                          <a:rPr lang="en-US" altLang="en-US" sz="2400" i="1">
                            <a:latin typeface="Cambria Math" panose="02040503050406030204" pitchFamily="18" charset="0"/>
                            <a:ea typeface="Cambria Math" panose="02040503050406030204" pitchFamily="18" charset="0"/>
                          </a:rPr>
                          <m:t>𝜎</m:t>
                        </m:r>
                      </m:e>
                      <m:sub>
                        <m:r>
                          <a:rPr lang="en-US" altLang="en-US" sz="2400" i="1">
                            <a:latin typeface="Cambria Math" panose="02040503050406030204" pitchFamily="18" charset="0"/>
                          </a:rPr>
                          <m:t>𝑥</m:t>
                        </m:r>
                      </m:sub>
                    </m:sSub>
                  </m:oMath>
                </a14:m>
                <a:r>
                  <a:rPr lang="en-US" altLang="en-US" sz="2400" dirty="0" smtClean="0">
                    <a:sym typeface="Symbol" panose="05050102010706020507" pitchFamily="18" charset="2"/>
                  </a:rPr>
                  <a:t>, </a:t>
                </a:r>
                <a14:m>
                  <m:oMath xmlns:m="http://schemas.openxmlformats.org/officeDocument/2006/math">
                    <m:sSub>
                      <m:sSubPr>
                        <m:ctrlPr>
                          <a:rPr lang="en-US" altLang="en-US" sz="2400" i="1">
                            <a:latin typeface="Cambria Math" panose="02040503050406030204" pitchFamily="18" charset="0"/>
                          </a:rPr>
                        </m:ctrlPr>
                      </m:sSubPr>
                      <m:e>
                        <m:r>
                          <a:rPr lang="en-US" altLang="en-US" sz="2400" i="1">
                            <a:latin typeface="Cambria Math" panose="02040503050406030204" pitchFamily="18" charset="0"/>
                            <a:ea typeface="Cambria Math" panose="02040503050406030204" pitchFamily="18" charset="0"/>
                          </a:rPr>
                          <m:t>𝜎</m:t>
                        </m:r>
                      </m:e>
                      <m:sub>
                        <m:r>
                          <a:rPr lang="en-US" altLang="en-US" sz="2400" i="1">
                            <a:latin typeface="Cambria Math" panose="02040503050406030204" pitchFamily="18" charset="0"/>
                          </a:rPr>
                          <m:t>𝑥</m:t>
                        </m:r>
                      </m:sub>
                    </m:sSub>
                  </m:oMath>
                </a14:m>
                <a:r>
                  <a:rPr lang="en-US" altLang="en-US" sz="2400" dirty="0" smtClean="0">
                    <a:sym typeface="Symbol" panose="05050102010706020507" pitchFamily="18" charset="2"/>
                  </a:rPr>
                  <a:t> denote the spread of the filter in </a:t>
                </a:r>
                <a14:m>
                  <m:oMath xmlns:m="http://schemas.openxmlformats.org/officeDocument/2006/math">
                    <m:r>
                      <a:rPr lang="en-US" altLang="en-US" sz="2400" i="1">
                        <a:latin typeface="Cambria Math" panose="02040503050406030204" pitchFamily="18" charset="0"/>
                      </a:rPr>
                      <m:t>𝑥</m:t>
                    </m:r>
                  </m:oMath>
                </a14:m>
                <a:r>
                  <a:rPr lang="en-US" altLang="en-US" sz="2400" dirty="0" smtClean="0">
                    <a:sym typeface="Symbol" panose="05050102010706020507" pitchFamily="18" charset="2"/>
                  </a:rPr>
                  <a:t> and </a:t>
                </a:r>
                <a14:m>
                  <m:oMath xmlns:m="http://schemas.openxmlformats.org/officeDocument/2006/math">
                    <m:r>
                      <a:rPr lang="en-US" altLang="en-US" sz="2400" i="1">
                        <a:latin typeface="Cambria Math" panose="02040503050406030204" pitchFamily="18" charset="0"/>
                      </a:rPr>
                      <m:t>𝑦</m:t>
                    </m:r>
                  </m:oMath>
                </a14:m>
                <a:r>
                  <a:rPr lang="en-US" altLang="en-US" sz="2400" dirty="0" smtClean="0">
                    <a:sym typeface="Symbol" panose="05050102010706020507" pitchFamily="18" charset="2"/>
                  </a:rPr>
                  <a:t>. Rotated versions of the filter by an angle </a:t>
                </a:r>
                <a14:m>
                  <m:oMath xmlns:m="http://schemas.openxmlformats.org/officeDocument/2006/math">
                    <m:r>
                      <m:rPr>
                        <m:brk m:alnAt="7"/>
                      </m:rPr>
                      <a:rPr lang="en-US" altLang="en-US" sz="2400" i="1">
                        <a:latin typeface="Cambria Math" panose="02040503050406030204" pitchFamily="18" charset="0"/>
                        <a:ea typeface="Cambria Math" panose="02040503050406030204" pitchFamily="18" charset="0"/>
                        <a:sym typeface="Symbol" panose="05050102010706020507" pitchFamily="18" charset="2"/>
                      </a:rPr>
                      <m:t>𝜃</m:t>
                    </m:r>
                  </m:oMath>
                </a14:m>
                <a:r>
                  <a:rPr lang="en-US" altLang="en-US" sz="2400" dirty="0" smtClean="0">
                    <a:sym typeface="Symbol" panose="05050102010706020507" pitchFamily="18" charset="2"/>
                  </a:rPr>
                  <a:t> are computed by replacing </a:t>
                </a:r>
                <a14:m>
                  <m:oMath xmlns:m="http://schemas.openxmlformats.org/officeDocument/2006/math">
                    <m:r>
                      <a:rPr lang="en-US" altLang="en-US" sz="2400" i="1">
                        <a:latin typeface="Cambria Math" panose="02040503050406030204" pitchFamily="18" charset="0"/>
                      </a:rPr>
                      <m:t>𝑥</m:t>
                    </m:r>
                  </m:oMath>
                </a14:m>
                <a:r>
                  <a:rPr lang="en-US" altLang="en-US" sz="2400" dirty="0">
                    <a:sym typeface="Symbol" panose="05050102010706020507" pitchFamily="18" charset="2"/>
                  </a:rPr>
                  <a:t> and </a:t>
                </a:r>
                <a14:m>
                  <m:oMath xmlns:m="http://schemas.openxmlformats.org/officeDocument/2006/math">
                    <m:r>
                      <a:rPr lang="en-US" altLang="en-US" sz="2400" i="1">
                        <a:latin typeface="Cambria Math" panose="02040503050406030204" pitchFamily="18" charset="0"/>
                      </a:rPr>
                      <m:t>𝑦</m:t>
                    </m:r>
                    <m:r>
                      <a:rPr lang="en-US" altLang="en-US" sz="2400" i="1">
                        <a:latin typeface="Cambria Math" panose="02040503050406030204" pitchFamily="18" charset="0"/>
                      </a:rPr>
                      <m:t> </m:t>
                    </m:r>
                  </m:oMath>
                </a14:m>
                <a:r>
                  <a:rPr lang="en-US" altLang="en-US" sz="2400" dirty="0" smtClean="0">
                    <a:sym typeface="Symbol" panose="05050102010706020507" pitchFamily="18" charset="2"/>
                  </a:rPr>
                  <a:t>according to the rotation </a:t>
                </a:r>
                <a:r>
                  <a:rPr lang="en-US" altLang="en-US" sz="2400" dirty="0">
                    <a:sym typeface="Symbol" panose="05050102010706020507" pitchFamily="18" charset="2"/>
                  </a:rPr>
                  <a:t>transformation matrix </a:t>
                </a:r>
                <a:r>
                  <a:rPr lang="en-US" altLang="en-US" sz="2400" dirty="0" smtClean="0">
                    <a:sym typeface="Symbol" panose="05050102010706020507" pitchFamily="18" charset="2"/>
                  </a:rPr>
                  <a:t>that follows:</a:t>
                </a:r>
              </a:p>
              <a:p>
                <a:pPr algn="just"/>
                <a14:m>
                  <m:oMathPara xmlns:m="http://schemas.openxmlformats.org/officeDocument/2006/math">
                    <m:oMathParaPr>
                      <m:jc m:val="centerGroup"/>
                    </m:oMathParaPr>
                    <m:oMath xmlns:m="http://schemas.openxmlformats.org/officeDocument/2006/math">
                      <m:d>
                        <m:dPr>
                          <m:begChr m:val="["/>
                          <m:endChr m:val="]"/>
                          <m:ctrlPr>
                            <a:rPr lang="en-US" altLang="en-US" sz="2400" i="1" smtClean="0">
                              <a:latin typeface="Cambria Math" panose="02040503050406030204" pitchFamily="18" charset="0"/>
                              <a:sym typeface="Symbol" panose="05050102010706020507" pitchFamily="18" charset="2"/>
                            </a:rPr>
                          </m:ctrlPr>
                        </m:dPr>
                        <m:e>
                          <m:m>
                            <m:mPr>
                              <m:mcs>
                                <m:mc>
                                  <m:mcPr>
                                    <m:count m:val="1"/>
                                    <m:mcJc m:val="center"/>
                                  </m:mcPr>
                                </m:mc>
                              </m:mcs>
                              <m:ctrlPr>
                                <a:rPr lang="en-US" altLang="en-US" sz="2400" b="0" i="1" smtClean="0">
                                  <a:latin typeface="Cambria Math" panose="02040503050406030204" pitchFamily="18" charset="0"/>
                                  <a:sym typeface="Symbol" panose="05050102010706020507" pitchFamily="18" charset="2"/>
                                </a:rPr>
                              </m:ctrlPr>
                            </m:mPr>
                            <m:mr>
                              <m:e>
                                <m:sSup>
                                  <m:sSupPr>
                                    <m:ctrlPr>
                                      <a:rPr lang="en-US" altLang="en-US" sz="2400" b="0" i="1" smtClean="0">
                                        <a:latin typeface="Cambria Math" panose="02040503050406030204" pitchFamily="18" charset="0"/>
                                        <a:sym typeface="Symbol" panose="05050102010706020507" pitchFamily="18" charset="2"/>
                                      </a:rPr>
                                    </m:ctrlPr>
                                  </m:sSupPr>
                                  <m:e>
                                    <m:r>
                                      <m:rPr>
                                        <m:brk m:alnAt="7"/>
                                      </m:rPr>
                                      <a:rPr lang="en-US" altLang="en-US" sz="2400" b="0" i="1" smtClean="0">
                                        <a:latin typeface="Cambria Math" panose="02040503050406030204" pitchFamily="18" charset="0"/>
                                        <a:sym typeface="Symbol" panose="05050102010706020507" pitchFamily="18" charset="2"/>
                                      </a:rPr>
                                      <m:t>𝑥</m:t>
                                    </m:r>
                                  </m:e>
                                  <m:sup>
                                    <m:r>
                                      <a:rPr lang="en-US" altLang="en-US" sz="2400" b="0" i="1" smtClean="0">
                                        <a:latin typeface="Cambria Math" panose="02040503050406030204" pitchFamily="18" charset="0"/>
                                        <a:sym typeface="Symbol" panose="05050102010706020507" pitchFamily="18" charset="2"/>
                                      </a:rPr>
                                      <m:t>′</m:t>
                                    </m:r>
                                  </m:sup>
                                </m:sSup>
                              </m:e>
                            </m:mr>
                            <m:mr>
                              <m:e>
                                <m:sSup>
                                  <m:sSupPr>
                                    <m:ctrlPr>
                                      <a:rPr lang="en-US" altLang="en-US" sz="2400" b="0" i="1" smtClean="0">
                                        <a:latin typeface="Cambria Math" panose="02040503050406030204" pitchFamily="18" charset="0"/>
                                        <a:sym typeface="Symbol" panose="05050102010706020507" pitchFamily="18" charset="2"/>
                                      </a:rPr>
                                    </m:ctrlPr>
                                  </m:sSupPr>
                                  <m:e>
                                    <m:r>
                                      <a:rPr lang="en-US" altLang="en-US" sz="2400" b="0" i="1" smtClean="0">
                                        <a:latin typeface="Cambria Math" panose="02040503050406030204" pitchFamily="18" charset="0"/>
                                        <a:sym typeface="Symbol" panose="05050102010706020507" pitchFamily="18" charset="2"/>
                                      </a:rPr>
                                      <m:t>𝑦</m:t>
                                    </m:r>
                                  </m:e>
                                  <m:sup>
                                    <m:r>
                                      <a:rPr lang="en-US" altLang="en-US" sz="2400" b="0" i="1" smtClean="0">
                                        <a:latin typeface="Cambria Math" panose="02040503050406030204" pitchFamily="18" charset="0"/>
                                        <a:sym typeface="Symbol" panose="05050102010706020507" pitchFamily="18" charset="2"/>
                                      </a:rPr>
                                      <m:t>′</m:t>
                                    </m:r>
                                  </m:sup>
                                </m:sSup>
                              </m:e>
                            </m:mr>
                          </m:m>
                        </m:e>
                      </m:d>
                      <m:r>
                        <a:rPr lang="en-US" altLang="en-US" sz="2400" b="0" i="1" smtClean="0">
                          <a:latin typeface="Cambria Math" panose="02040503050406030204" pitchFamily="18" charset="0"/>
                          <a:sym typeface="Symbol" panose="05050102010706020507" pitchFamily="18" charset="2"/>
                        </a:rPr>
                        <m:t>=</m:t>
                      </m:r>
                      <m:d>
                        <m:dPr>
                          <m:begChr m:val="["/>
                          <m:endChr m:val="]"/>
                          <m:ctrlPr>
                            <a:rPr lang="en-US" altLang="en-US" sz="2400" b="0" i="1" smtClean="0">
                              <a:latin typeface="Cambria Math" panose="02040503050406030204" pitchFamily="18" charset="0"/>
                              <a:sym typeface="Symbol" panose="05050102010706020507" pitchFamily="18" charset="2"/>
                            </a:rPr>
                          </m:ctrlPr>
                        </m:dPr>
                        <m:e>
                          <m:m>
                            <m:mPr>
                              <m:mcs>
                                <m:mc>
                                  <m:mcPr>
                                    <m:count m:val="2"/>
                                    <m:mcJc m:val="center"/>
                                  </m:mcPr>
                                </m:mc>
                              </m:mcs>
                              <m:ctrlPr>
                                <a:rPr lang="en-US" altLang="en-US" sz="2400" b="0" i="1" smtClean="0">
                                  <a:latin typeface="Cambria Math" panose="02040503050406030204" pitchFamily="18" charset="0"/>
                                  <a:sym typeface="Symbol" panose="05050102010706020507" pitchFamily="18" charset="2"/>
                                </a:rPr>
                              </m:ctrlPr>
                            </m:mPr>
                            <m:mr>
                              <m:e>
                                <m:r>
                                  <m:rPr>
                                    <m:brk m:alnAt="7"/>
                                  </m:rPr>
                                  <a:rPr lang="en-US" altLang="en-US" sz="2400" b="0" i="1" smtClean="0">
                                    <a:latin typeface="Cambria Math" panose="02040503050406030204" pitchFamily="18" charset="0"/>
                                    <a:sym typeface="Symbol" panose="05050102010706020507" pitchFamily="18" charset="2"/>
                                  </a:rPr>
                                  <m:t>𝑐</m:t>
                                </m:r>
                                <m:r>
                                  <a:rPr lang="en-US" altLang="en-US" sz="2400" b="0" i="1" smtClean="0">
                                    <a:latin typeface="Cambria Math" panose="02040503050406030204" pitchFamily="18" charset="0"/>
                                    <a:sym typeface="Symbol" panose="05050102010706020507" pitchFamily="18" charset="2"/>
                                  </a:rPr>
                                  <m:t>𝑜𝑠</m:t>
                                </m:r>
                                <m: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t>𝜃</m:t>
                                </m:r>
                              </m:e>
                              <m:e>
                                <m:r>
                                  <a:rPr lang="en-US" altLang="en-US" sz="2400" b="0" i="1" smtClean="0">
                                    <a:latin typeface="Cambria Math" panose="02040503050406030204" pitchFamily="18" charset="0"/>
                                    <a:sym typeface="Symbol" panose="05050102010706020507" pitchFamily="18" charset="2"/>
                                  </a:rPr>
                                  <m:t>−</m:t>
                                </m:r>
                                <m:r>
                                  <a:rPr lang="en-US" altLang="en-US" sz="2400" b="0" i="1" smtClean="0">
                                    <a:latin typeface="Cambria Math" panose="02040503050406030204" pitchFamily="18" charset="0"/>
                                    <a:sym typeface="Symbol" panose="05050102010706020507" pitchFamily="18" charset="2"/>
                                  </a:rPr>
                                  <m:t>𝑠𝑖𝑛</m:t>
                                </m:r>
                                <m:r>
                                  <m:rPr>
                                    <m:brk m:alnAt="7"/>
                                  </m:rPr>
                                  <a:rPr lang="en-US" altLang="en-US" sz="2400" i="1">
                                    <a:latin typeface="Cambria Math" panose="02040503050406030204" pitchFamily="18" charset="0"/>
                                    <a:ea typeface="Cambria Math" panose="02040503050406030204" pitchFamily="18" charset="0"/>
                                    <a:sym typeface="Symbol" panose="05050102010706020507" pitchFamily="18" charset="2"/>
                                  </a:rPr>
                                  <m:t>𝜃</m:t>
                                </m:r>
                              </m:e>
                            </m:mr>
                            <m:mr>
                              <m:e>
                                <m:r>
                                  <a:rPr lang="en-US" altLang="en-US" sz="2400" b="0" i="1" smtClean="0">
                                    <a:latin typeface="Cambria Math" panose="02040503050406030204" pitchFamily="18" charset="0"/>
                                    <a:sym typeface="Symbol" panose="05050102010706020507" pitchFamily="18" charset="2"/>
                                  </a:rPr>
                                  <m:t>𝑠𝑖𝑛</m:t>
                                </m:r>
                                <m:r>
                                  <m:rPr>
                                    <m:brk m:alnAt="7"/>
                                  </m:rPr>
                                  <a:rPr lang="en-US" altLang="en-US" sz="2400" i="1">
                                    <a:latin typeface="Cambria Math" panose="02040503050406030204" pitchFamily="18" charset="0"/>
                                    <a:ea typeface="Cambria Math" panose="02040503050406030204" pitchFamily="18" charset="0"/>
                                    <a:sym typeface="Symbol" panose="05050102010706020507" pitchFamily="18" charset="2"/>
                                  </a:rPr>
                                  <m:t>𝜃</m:t>
                                </m:r>
                              </m:e>
                              <m:e>
                                <m:r>
                                  <a:rPr lang="en-US" altLang="en-US" sz="2400" b="0" i="1" smtClean="0">
                                    <a:latin typeface="Cambria Math" panose="02040503050406030204" pitchFamily="18" charset="0"/>
                                    <a:sym typeface="Symbol" panose="05050102010706020507" pitchFamily="18" charset="2"/>
                                  </a:rPr>
                                  <m:t>𝑐𝑜𝑠</m:t>
                                </m:r>
                                <m:r>
                                  <m:rPr>
                                    <m:brk m:alnAt="7"/>
                                  </m:rPr>
                                  <a:rPr lang="en-US" altLang="en-US" sz="2400" i="1">
                                    <a:latin typeface="Cambria Math" panose="02040503050406030204" pitchFamily="18" charset="0"/>
                                    <a:ea typeface="Cambria Math" panose="02040503050406030204" pitchFamily="18" charset="0"/>
                                    <a:sym typeface="Symbol" panose="05050102010706020507" pitchFamily="18" charset="2"/>
                                  </a:rPr>
                                  <m:t>𝜃</m:t>
                                </m:r>
                              </m:e>
                            </m:mr>
                          </m:m>
                        </m:e>
                      </m:d>
                      <m:d>
                        <m:dPr>
                          <m:begChr m:val="["/>
                          <m:endChr m:val="]"/>
                          <m:ctrlPr>
                            <a:rPr lang="en-US" altLang="en-US" sz="2400" b="0" i="1" smtClean="0">
                              <a:latin typeface="Cambria Math" panose="02040503050406030204" pitchFamily="18" charset="0"/>
                              <a:sym typeface="Symbol" panose="05050102010706020507" pitchFamily="18" charset="2"/>
                            </a:rPr>
                          </m:ctrlPr>
                        </m:dPr>
                        <m:e>
                          <m:m>
                            <m:mPr>
                              <m:mcs>
                                <m:mc>
                                  <m:mcPr>
                                    <m:count m:val="1"/>
                                    <m:mcJc m:val="center"/>
                                  </m:mcPr>
                                </m:mc>
                              </m:mcs>
                              <m:ctrlPr>
                                <a:rPr lang="en-US" altLang="en-US" sz="2400" b="0" i="1" smtClean="0">
                                  <a:latin typeface="Cambria Math" panose="02040503050406030204" pitchFamily="18" charset="0"/>
                                  <a:sym typeface="Symbol" panose="05050102010706020507" pitchFamily="18" charset="2"/>
                                </a:rPr>
                              </m:ctrlPr>
                            </m:mPr>
                            <m:mr>
                              <m:e>
                                <m:r>
                                  <m:rPr>
                                    <m:brk m:alnAt="7"/>
                                  </m:rPr>
                                  <a:rPr lang="en-US" altLang="en-US" sz="2400" b="0" i="1" smtClean="0">
                                    <a:latin typeface="Cambria Math" panose="02040503050406030204" pitchFamily="18" charset="0"/>
                                    <a:sym typeface="Symbol" panose="05050102010706020507" pitchFamily="18" charset="2"/>
                                  </a:rPr>
                                  <m:t>𝑥</m:t>
                                </m:r>
                              </m:e>
                            </m:mr>
                            <m:mr>
                              <m:e>
                                <m:r>
                                  <a:rPr lang="en-US" altLang="en-US" sz="2400" b="0" i="1" smtClean="0">
                                    <a:latin typeface="Cambria Math" panose="02040503050406030204" pitchFamily="18" charset="0"/>
                                    <a:sym typeface="Symbol" panose="05050102010706020507" pitchFamily="18" charset="2"/>
                                  </a:rPr>
                                  <m:t>𝑦</m:t>
                                </m:r>
                              </m:e>
                            </m:mr>
                          </m:m>
                        </m:e>
                      </m:d>
                      <m:r>
                        <a:rPr lang="en-US" altLang="en-US" sz="2400" b="0" i="0" smtClean="0">
                          <a:latin typeface="Cambria Math" panose="02040503050406030204" pitchFamily="18" charset="0"/>
                          <a:sym typeface="Symbol" panose="05050102010706020507" pitchFamily="18" charset="2"/>
                        </a:rPr>
                        <m:t>.</m:t>
                      </m:r>
                    </m:oMath>
                  </m:oMathPara>
                </a14:m>
                <a:endParaRPr lang="en-US" altLang="en-US" sz="2400" b="0" dirty="0" smtClean="0">
                  <a:sym typeface="Symbol" panose="05050102010706020507" pitchFamily="18" charset="2"/>
                </a:endParaRPr>
              </a:p>
              <a:p>
                <a:pPr algn="just"/>
                <a:endParaRPr lang="en-US" altLang="en-US" sz="2400" dirty="0" smtClean="0">
                  <a:sym typeface="Symbol" panose="05050102010706020507" pitchFamily="18" charset="2"/>
                </a:endParaRPr>
              </a:p>
              <a:p>
                <a:pPr algn="just"/>
                <a:r>
                  <a:rPr lang="en-US" altLang="en-US" sz="2400" b="1" i="1" dirty="0" smtClean="0">
                    <a:sym typeface="Symbol" panose="05050102010706020507" pitchFamily="18" charset="2"/>
                  </a:rPr>
                  <a:t>Listing 1. </a:t>
                </a:r>
                <a:r>
                  <a:rPr lang="en-US" altLang="en-US" sz="2400" i="1" dirty="0" smtClean="0">
                    <a:sym typeface="Symbol" panose="05050102010706020507" pitchFamily="18" charset="2"/>
                  </a:rPr>
                  <a:t>Source code of the retina enhancement algorithm.</a:t>
                </a:r>
              </a:p>
            </p:txBody>
          </p:sp>
        </mc:Choice>
        <mc:Fallback xmlns="">
          <p:sp>
            <p:nvSpPr>
              <p:cNvPr id="7" name="TextBox 6"/>
              <p:cNvSpPr txBox="1">
                <a:spLocks noRot="1" noChangeAspect="1" noMove="1" noResize="1" noEditPoints="1" noAdjustHandles="1" noChangeArrowheads="1" noChangeShapeType="1" noTextEdit="1"/>
              </p:cNvSpPr>
              <p:nvPr/>
            </p:nvSpPr>
            <p:spPr>
              <a:xfrm>
                <a:off x="11277600" y="7408192"/>
                <a:ext cx="16002000" cy="4620304"/>
              </a:xfrm>
              <a:prstGeom prst="rect">
                <a:avLst/>
              </a:prstGeom>
              <a:blipFill rotWithShape="0">
                <a:blip r:embed="rId5"/>
                <a:stretch>
                  <a:fillRect l="-571" t="-2111" r="-571" b="-2111"/>
                </a:stretch>
              </a:blipFill>
            </p:spPr>
            <p:txBody>
              <a:bodyPr/>
              <a:lstStyle/>
              <a:p>
                <a:r>
                  <a:rPr lang="en-US">
                    <a:noFill/>
                  </a:rPr>
                  <a:t> </a:t>
                </a:r>
              </a:p>
            </p:txBody>
          </p:sp>
        </mc:Fallback>
      </mc:AlternateContent>
      <p:sp>
        <p:nvSpPr>
          <p:cNvPr id="48" name="TextBox 47"/>
          <p:cNvSpPr txBox="1"/>
          <p:nvPr/>
        </p:nvSpPr>
        <p:spPr>
          <a:xfrm>
            <a:off x="762001" y="14935200"/>
            <a:ext cx="10056616" cy="11695509"/>
          </a:xfrm>
          <a:prstGeom prst="rect">
            <a:avLst/>
          </a:prstGeom>
          <a:noFill/>
        </p:spPr>
        <p:txBody>
          <a:bodyPr wrap="square" rtlCol="0">
            <a:spAutoFit/>
          </a:bodyPr>
          <a:lstStyle/>
          <a:p>
            <a:pPr algn="just">
              <a:spcAft>
                <a:spcPts val="1200"/>
              </a:spcAft>
            </a:pPr>
            <a:r>
              <a:rPr lang="en-US" altLang="en-US" sz="2400" dirty="0" smtClean="0"/>
              <a:t>Image filtering </a:t>
            </a:r>
            <a:r>
              <a:rPr lang="en-US" altLang="en-US" sz="2400" dirty="0"/>
              <a:t>is a </a:t>
            </a:r>
            <a:r>
              <a:rPr lang="en-US" altLang="en-US" sz="2400" dirty="0" smtClean="0"/>
              <a:t>process that modifies </a:t>
            </a:r>
            <a:r>
              <a:rPr lang="en-US" altLang="en-US" sz="2400" dirty="0"/>
              <a:t>or </a:t>
            </a:r>
            <a:r>
              <a:rPr lang="en-US" altLang="en-US" sz="2400" dirty="0" smtClean="0"/>
              <a:t>enhances </a:t>
            </a:r>
            <a:r>
              <a:rPr lang="en-US" altLang="en-US" sz="2400" dirty="0"/>
              <a:t>an </a:t>
            </a:r>
            <a:r>
              <a:rPr lang="en-US" altLang="en-US" sz="2400" dirty="0" smtClean="0"/>
              <a:t>image. Filters can be applied to </a:t>
            </a:r>
            <a:r>
              <a:rPr lang="en-US" altLang="en-US" sz="2400" dirty="0"/>
              <a:t>emphasize certain </a:t>
            </a:r>
            <a:r>
              <a:rPr lang="en-US" altLang="en-US" sz="2400" dirty="0" smtClean="0"/>
              <a:t>image features </a:t>
            </a:r>
            <a:r>
              <a:rPr lang="en-US" altLang="en-US" sz="2400" dirty="0"/>
              <a:t>or remove </a:t>
            </a:r>
            <a:r>
              <a:rPr lang="en-US" altLang="en-US" sz="2400" dirty="0" smtClean="0"/>
              <a:t>others. Example filters include </a:t>
            </a:r>
            <a:r>
              <a:rPr lang="en-US" altLang="en-US" sz="2400" dirty="0"/>
              <a:t>include smoothing, sharpening, and edge </a:t>
            </a:r>
            <a:r>
              <a:rPr lang="en-US" altLang="en-US" sz="2400" dirty="0" smtClean="0"/>
              <a:t>detection. Image processing in general plays an important role in many fields including computer vision, robotics, geophysics, biology, and medicine [1].</a:t>
            </a:r>
          </a:p>
          <a:p>
            <a:pPr algn="just">
              <a:spcAft>
                <a:spcPts val="1200"/>
              </a:spcAft>
            </a:pPr>
            <a:r>
              <a:rPr lang="en-US" altLang="en-US" sz="2400" dirty="0" smtClean="0"/>
              <a:t>In the medical field, image enhancement is many times an important processing step in diagnosis of disease and the appropriate application of treatments. This work focuses on the enhancement of retinal images. These are normally acquired </a:t>
            </a:r>
            <a:r>
              <a:rPr lang="en-US" altLang="en-US" sz="2400" dirty="0"/>
              <a:t>with a digital fundus </a:t>
            </a:r>
            <a:r>
              <a:rPr lang="en-US" altLang="en-US" sz="2400" dirty="0" smtClean="0"/>
              <a:t>camera which </a:t>
            </a:r>
            <a:r>
              <a:rPr lang="en-US" altLang="en-US" sz="2400" dirty="0"/>
              <a:t>captures the </a:t>
            </a:r>
            <a:r>
              <a:rPr lang="en-US" altLang="en-US" sz="2400" dirty="0" smtClean="0"/>
              <a:t>illumination reflected </a:t>
            </a:r>
            <a:r>
              <a:rPr lang="en-US" altLang="en-US" sz="2400" dirty="0"/>
              <a:t>from the retinal surface. </a:t>
            </a:r>
            <a:r>
              <a:rPr lang="en-US" altLang="en-US" sz="2400" dirty="0" smtClean="0"/>
              <a:t>A number of factors leads to images with non-uniform illumination that may be caused by retinal abnormalities and disease. To assist in the diagnosis of disease, blood vessels are digitally enhanced and isolated from background noise. This is achieved with a series of applications of two-dimensional Gaussian filters. Multiple applications of the filters at different directions capture significant pixel color variations, thus identifying veins, arteries, and a variety of their crossings and patterns.</a:t>
            </a:r>
          </a:p>
          <a:p>
            <a:pPr algn="just">
              <a:spcAft>
                <a:spcPts val="1200"/>
              </a:spcAft>
            </a:pPr>
            <a:r>
              <a:rPr lang="en-US" altLang="en-US" sz="2400" dirty="0" smtClean="0"/>
              <a:t>A number of articles deals with the identification and enhancement of retinal vessels using edge-detection techniques [2]. Additional work in the area combines feature extraction techniques with image segmentation. Local vessel attributes are combined with regional features to determines the presence of vessels or noise [3].</a:t>
            </a:r>
          </a:p>
          <a:p>
            <a:pPr algn="just">
              <a:spcAft>
                <a:spcPts val="1200"/>
              </a:spcAft>
            </a:pPr>
            <a:r>
              <a:rPr lang="en-US" altLang="en-US" sz="2400" dirty="0" smtClean="0"/>
              <a:t>Two-dimensional Gaussian filters are applied with the method of convolution during which a two-dimensional matrix representing the filter is multiplied, element-by-element with an equal-sized image segment. The result determines the pixel intensity at the center of the image segment. The process is repeated in a sliding window fashion for all segments of the image. The process is computationally expensive with additional overhead in cases where multiple filters are required.</a:t>
            </a:r>
          </a:p>
          <a:p>
            <a:pPr algn="just">
              <a:spcAft>
                <a:spcPts val="1200"/>
              </a:spcAft>
            </a:pPr>
            <a:r>
              <a:rPr lang="en-US" altLang="en-US" sz="2400" dirty="0" smtClean="0"/>
              <a:t>The computationally complexity of the problem can be dramatically reduced if filter operations for multiple filters are executed in parallel. Further reduction can be obtained if parallelism is introduced for all computations that occur at </a:t>
            </a:r>
            <a:r>
              <a:rPr lang="en-US" altLang="en-US" sz="2400" dirty="0"/>
              <a:t>the pixel </a:t>
            </a:r>
            <a:r>
              <a:rPr lang="en-US" altLang="en-US" sz="2400" dirty="0" smtClean="0"/>
              <a:t>level. Field Programmable Gate Arrays (FPGAs) are programmable logic devices that are used quite often in designs that require the concurrent execution of fine-grain computations. FPGA boards, in addition to the FPGA processor,  offer a variety of hardware components such as registers, block RAM, and DDR memory that make image processing feasible at high clock speeds. We propose an embedded design for the retina enhancement algorithm that realizes parallelism for multiple filters. The proposed design is for a Spartan 6 Development board.</a:t>
            </a:r>
            <a:endParaRPr lang="en-US" altLang="en-US" sz="2400" dirty="0"/>
          </a:p>
        </p:txBody>
      </p:sp>
      <p:sp>
        <p:nvSpPr>
          <p:cNvPr id="49" name="TextBox 48"/>
          <p:cNvSpPr txBox="1"/>
          <p:nvPr/>
        </p:nvSpPr>
        <p:spPr>
          <a:xfrm>
            <a:off x="762001" y="27971984"/>
            <a:ext cx="10056616" cy="4013406"/>
          </a:xfrm>
          <a:prstGeom prst="rect">
            <a:avLst/>
          </a:prstGeom>
          <a:noFill/>
        </p:spPr>
        <p:txBody>
          <a:bodyPr wrap="square" rtlCol="0">
            <a:spAutoFit/>
          </a:bodyPr>
          <a:lstStyle/>
          <a:p>
            <a:pPr algn="just">
              <a:spcAft>
                <a:spcPts val="1200"/>
              </a:spcAft>
            </a:pPr>
            <a:r>
              <a:rPr lang="en-US" altLang="en-US" sz="2400" dirty="0" smtClean="0"/>
              <a:t>The project realizes two main objectives: a) provide enhanced retina images, and b) improve the efficiency of the computations that obtain them. The first objective aims at increasing the quality of the image to assist people in the medical field in the areas of diagnosis and treatment. Retina vessels are identified and digitally enhanced to help define abnormalities and disease. Furthermore, image noise is eliminated using parameterized thresholds.</a:t>
            </a:r>
          </a:p>
          <a:p>
            <a:pPr algn="just">
              <a:spcAft>
                <a:spcPts val="1200"/>
              </a:spcAft>
            </a:pPr>
            <a:r>
              <a:rPr lang="en-US" altLang="en-US" sz="2400" dirty="0" smtClean="0"/>
              <a:t>The second objective is reducing computational complexity. Image processing often involves matrix convolution, a computationally expensive process. The application of multiple filters makes matters worse. We identify elements of parallelism that, when embedded on programmable logic devices, greatly reduce execution times. We meet the objective by proposing a design that exploits parallelism at the filter level. All filtering calculations are applied concurrently.</a:t>
            </a:r>
            <a:endParaRPr lang="en-US" altLang="en-US" sz="2400" dirty="0"/>
          </a:p>
        </p:txBody>
      </p:sp>
      <p:sp>
        <p:nvSpPr>
          <p:cNvPr id="9" name="TextBox 8"/>
          <p:cNvSpPr txBox="1"/>
          <p:nvPr/>
        </p:nvSpPr>
        <p:spPr>
          <a:xfrm>
            <a:off x="11912584" y="12115800"/>
            <a:ext cx="14833616" cy="9282349"/>
          </a:xfrm>
          <a:prstGeom prst="rect">
            <a:avLst/>
          </a:prstGeom>
          <a:solidFill>
            <a:schemeClr val="bg1"/>
          </a:solidFill>
          <a:ln w="28575">
            <a:solidFill>
              <a:schemeClr val="tx1"/>
            </a:solidFill>
          </a:ln>
          <a:effectLst>
            <a:outerShdw blurRad="50800" dist="241300" dir="2700000" algn="tl" rotWithShape="0">
              <a:prstClr val="black">
                <a:alpha val="40000"/>
              </a:prstClr>
            </a:outerShdw>
          </a:effectLst>
        </p:spPr>
        <p:txBody>
          <a:bodyPr wrap="square" rtlCol="0">
            <a:spAutoFit/>
          </a:bodyPr>
          <a:lstStyle/>
          <a:p>
            <a:pPr lvl="1"/>
            <a:r>
              <a:rPr lang="en-US" sz="1300" dirty="0">
                <a:solidFill>
                  <a:srgbClr val="008000"/>
                </a:solidFill>
                <a:highlight>
                  <a:srgbClr val="FFFFFF"/>
                </a:highlight>
                <a:latin typeface="Courier New" panose="02070309020205020404" pitchFamily="49" charset="0"/>
              </a:rPr>
              <a:t>%Read the image, convert pixel values to double and normalize them in the range [0, 1]</a:t>
            </a:r>
            <a:endParaRPr lang="en-US" sz="1300" dirty="0">
              <a:solidFill>
                <a:srgbClr val="000000"/>
              </a:solidFill>
              <a:highlight>
                <a:srgbClr val="FFFFFF"/>
              </a:highlight>
              <a:latin typeface="Courier New" panose="02070309020205020404" pitchFamily="49" charset="0"/>
            </a:endParaRPr>
          </a:p>
          <a:p>
            <a:pPr lvl="1"/>
            <a:r>
              <a:rPr lang="en-US" sz="1300" dirty="0" err="1">
                <a:solidFill>
                  <a:srgbClr val="000000"/>
                </a:solidFill>
                <a:highlight>
                  <a:srgbClr val="FFFFFF"/>
                </a:highlight>
                <a:latin typeface="Courier New" panose="02070309020205020404" pitchFamily="49" charset="0"/>
              </a:rPr>
              <a:t>im</a:t>
            </a:r>
            <a:r>
              <a:rPr lang="en-US" sz="1300" dirty="0">
                <a:solidFill>
                  <a:srgbClr val="000000"/>
                </a:solidFill>
                <a:highlight>
                  <a:srgbClr val="FFFFFF"/>
                </a:highlight>
                <a:latin typeface="Courier New" panose="02070309020205020404" pitchFamily="49" charset="0"/>
              </a:rPr>
              <a:t> </a:t>
            </a:r>
            <a:r>
              <a:rPr lang="en-US" sz="1300" b="1" dirty="0">
                <a:solidFill>
                  <a:srgbClr val="000080"/>
                </a:solidFill>
                <a:highlight>
                  <a:srgbClr val="FFFFFF"/>
                </a:highlight>
                <a:latin typeface="Courier New" panose="02070309020205020404" pitchFamily="49" charset="0"/>
              </a:rPr>
              <a:t>=</a:t>
            </a:r>
            <a:r>
              <a:rPr lang="en-US" sz="1300" dirty="0">
                <a:solidFill>
                  <a:srgbClr val="000000"/>
                </a:solidFill>
                <a:highlight>
                  <a:srgbClr val="FFFFFF"/>
                </a:highlight>
                <a:latin typeface="Courier New" panose="02070309020205020404" pitchFamily="49" charset="0"/>
              </a:rPr>
              <a:t> double</a:t>
            </a:r>
            <a:r>
              <a:rPr lang="en-US" sz="1300" b="1" dirty="0">
                <a:solidFill>
                  <a:srgbClr val="000080"/>
                </a:solidFill>
                <a:highlight>
                  <a:srgbClr val="FFFFFF"/>
                </a:highlight>
                <a:latin typeface="Courier New" panose="02070309020205020404" pitchFamily="49" charset="0"/>
              </a:rPr>
              <a:t>(</a:t>
            </a:r>
            <a:r>
              <a:rPr lang="en-US" sz="1300" dirty="0" err="1">
                <a:solidFill>
                  <a:srgbClr val="000000"/>
                </a:solidFill>
                <a:highlight>
                  <a:srgbClr val="FFFFFF"/>
                </a:highlight>
                <a:latin typeface="Courier New" panose="02070309020205020404" pitchFamily="49" charset="0"/>
              </a:rPr>
              <a:t>imread</a:t>
            </a:r>
            <a:r>
              <a:rPr lang="en-US" sz="1300" b="1" dirty="0">
                <a:solidFill>
                  <a:srgbClr val="000080"/>
                </a:solidFill>
                <a:highlight>
                  <a:srgbClr val="FFFFFF"/>
                </a:highlight>
                <a:latin typeface="Courier New" panose="02070309020205020404" pitchFamily="49" charset="0"/>
              </a:rPr>
              <a:t>(</a:t>
            </a:r>
            <a:r>
              <a:rPr lang="en-US" sz="1300" dirty="0">
                <a:solidFill>
                  <a:srgbClr val="808080"/>
                </a:solidFill>
                <a:highlight>
                  <a:srgbClr val="FFFFFF"/>
                </a:highlight>
                <a:latin typeface="Courier New" panose="02070309020205020404" pitchFamily="49" charset="0"/>
              </a:rPr>
              <a:t>'im0001.ppm'</a:t>
            </a:r>
            <a:r>
              <a:rPr lang="en-US" sz="1300" b="1" dirty="0">
                <a:solidFill>
                  <a:srgbClr val="000080"/>
                </a:solidFill>
                <a:highlight>
                  <a:srgbClr val="FFFFFF"/>
                </a:highlight>
                <a:latin typeface="Courier New" panose="02070309020205020404" pitchFamily="49" charset="0"/>
              </a:rPr>
              <a:t>))</a:t>
            </a:r>
            <a:r>
              <a:rPr lang="en-US" sz="1300" dirty="0">
                <a:solidFill>
                  <a:srgbClr val="000000"/>
                </a:solidFill>
                <a:highlight>
                  <a:srgbClr val="FFFFFF"/>
                </a:highlight>
                <a:latin typeface="Courier New" panose="02070309020205020404" pitchFamily="49" charset="0"/>
              </a:rPr>
              <a:t> </a:t>
            </a:r>
            <a:r>
              <a:rPr lang="en-US" sz="1300" b="1" dirty="0">
                <a:solidFill>
                  <a:srgbClr val="000080"/>
                </a:solidFill>
                <a:highlight>
                  <a:srgbClr val="FFFFFF"/>
                </a:highlight>
                <a:latin typeface="Courier New" panose="02070309020205020404" pitchFamily="49" charset="0"/>
              </a:rPr>
              <a:t>/</a:t>
            </a:r>
            <a:r>
              <a:rPr lang="en-US" sz="1300" dirty="0">
                <a:solidFill>
                  <a:srgbClr val="000000"/>
                </a:solidFill>
                <a:highlight>
                  <a:srgbClr val="FFFFFF"/>
                </a:highlight>
                <a:latin typeface="Courier New" panose="02070309020205020404" pitchFamily="49" charset="0"/>
              </a:rPr>
              <a:t> </a:t>
            </a:r>
            <a:r>
              <a:rPr lang="en-US" sz="1300" dirty="0">
                <a:solidFill>
                  <a:srgbClr val="FF8000"/>
                </a:solidFill>
                <a:highlight>
                  <a:srgbClr val="FFFFFF"/>
                </a:highlight>
                <a:latin typeface="Courier New" panose="02070309020205020404" pitchFamily="49" charset="0"/>
              </a:rPr>
              <a:t>255</a:t>
            </a:r>
            <a:r>
              <a:rPr lang="en-US" sz="1300" b="1" dirty="0">
                <a:solidFill>
                  <a:srgbClr val="000080"/>
                </a:solidFill>
                <a:highlight>
                  <a:srgbClr val="FFFFFF"/>
                </a:highlight>
                <a:latin typeface="Courier New" panose="02070309020205020404" pitchFamily="49" charset="0"/>
              </a:rPr>
              <a:t>;</a:t>
            </a:r>
            <a:endParaRPr lang="en-US" sz="1300" dirty="0">
              <a:solidFill>
                <a:srgbClr val="000000"/>
              </a:solidFill>
              <a:highlight>
                <a:srgbClr val="FFFFFF"/>
              </a:highlight>
              <a:latin typeface="Courier New" panose="02070309020205020404" pitchFamily="49" charset="0"/>
            </a:endParaRPr>
          </a:p>
          <a:p>
            <a:pPr lvl="1"/>
            <a:endParaRPr lang="en-US" sz="1300" dirty="0">
              <a:solidFill>
                <a:srgbClr val="000000"/>
              </a:solidFill>
              <a:highlight>
                <a:srgbClr val="FFFFFF"/>
              </a:highlight>
              <a:latin typeface="Courier New" panose="02070309020205020404" pitchFamily="49" charset="0"/>
            </a:endParaRPr>
          </a:p>
          <a:p>
            <a:pPr lvl="1"/>
            <a:r>
              <a:rPr lang="en-US" sz="1300" dirty="0">
                <a:solidFill>
                  <a:srgbClr val="008000"/>
                </a:solidFill>
                <a:highlight>
                  <a:srgbClr val="FFFFFF"/>
                </a:highlight>
                <a:latin typeface="Courier New" panose="02070309020205020404" pitchFamily="49" charset="0"/>
              </a:rPr>
              <a:t>%Display the original image in figure 1</a:t>
            </a:r>
            <a:endParaRPr lang="en-US" sz="1300" dirty="0">
              <a:solidFill>
                <a:srgbClr val="000000"/>
              </a:solidFill>
              <a:highlight>
                <a:srgbClr val="FFFFFF"/>
              </a:highlight>
              <a:latin typeface="Courier New" panose="02070309020205020404" pitchFamily="49" charset="0"/>
            </a:endParaRPr>
          </a:p>
          <a:p>
            <a:pPr lvl="1"/>
            <a:r>
              <a:rPr lang="en-US" sz="1300" dirty="0">
                <a:solidFill>
                  <a:srgbClr val="000000"/>
                </a:solidFill>
                <a:highlight>
                  <a:srgbClr val="FFFFFF"/>
                </a:highlight>
                <a:latin typeface="Courier New" panose="02070309020205020404" pitchFamily="49" charset="0"/>
              </a:rPr>
              <a:t>figure</a:t>
            </a:r>
            <a:r>
              <a:rPr lang="en-US" sz="1300" b="1" dirty="0">
                <a:solidFill>
                  <a:srgbClr val="000080"/>
                </a:solidFill>
                <a:highlight>
                  <a:srgbClr val="FFFFFF"/>
                </a:highlight>
                <a:latin typeface="Courier New" panose="02070309020205020404" pitchFamily="49" charset="0"/>
              </a:rPr>
              <a:t>(</a:t>
            </a:r>
            <a:r>
              <a:rPr lang="en-US" sz="1300" dirty="0">
                <a:solidFill>
                  <a:srgbClr val="FF8000"/>
                </a:solidFill>
                <a:highlight>
                  <a:srgbClr val="FFFFFF"/>
                </a:highlight>
                <a:latin typeface="Courier New" panose="02070309020205020404" pitchFamily="49" charset="0"/>
              </a:rPr>
              <a:t>1</a:t>
            </a:r>
            <a:r>
              <a:rPr lang="en-US" sz="1300" b="1" dirty="0">
                <a:solidFill>
                  <a:srgbClr val="000080"/>
                </a:solidFill>
                <a:highlight>
                  <a:srgbClr val="FFFFFF"/>
                </a:highlight>
                <a:latin typeface="Courier New" panose="02070309020205020404" pitchFamily="49" charset="0"/>
              </a:rPr>
              <a:t>),</a:t>
            </a:r>
            <a:r>
              <a:rPr lang="en-US" sz="1300" dirty="0">
                <a:solidFill>
                  <a:srgbClr val="000000"/>
                </a:solidFill>
                <a:highlight>
                  <a:srgbClr val="FFFFFF"/>
                </a:highlight>
                <a:latin typeface="Courier New" panose="02070309020205020404" pitchFamily="49" charset="0"/>
              </a:rPr>
              <a:t> </a:t>
            </a:r>
            <a:r>
              <a:rPr lang="en-US" sz="1300" dirty="0" err="1">
                <a:solidFill>
                  <a:srgbClr val="000000"/>
                </a:solidFill>
                <a:highlight>
                  <a:srgbClr val="FFFFFF"/>
                </a:highlight>
                <a:latin typeface="Courier New" panose="02070309020205020404" pitchFamily="49" charset="0"/>
              </a:rPr>
              <a:t>imshow</a:t>
            </a:r>
            <a:r>
              <a:rPr lang="en-US" sz="1300" b="1" dirty="0">
                <a:solidFill>
                  <a:srgbClr val="000080"/>
                </a:solidFill>
                <a:highlight>
                  <a:srgbClr val="FFFFFF"/>
                </a:highlight>
                <a:latin typeface="Courier New" panose="02070309020205020404" pitchFamily="49" charset="0"/>
              </a:rPr>
              <a:t>(</a:t>
            </a:r>
            <a:r>
              <a:rPr lang="en-US" sz="1300" dirty="0" err="1">
                <a:solidFill>
                  <a:srgbClr val="000000"/>
                </a:solidFill>
                <a:highlight>
                  <a:srgbClr val="FFFFFF"/>
                </a:highlight>
                <a:latin typeface="Courier New" panose="02070309020205020404" pitchFamily="49" charset="0"/>
              </a:rPr>
              <a:t>im</a:t>
            </a:r>
            <a:r>
              <a:rPr lang="en-US" sz="1300" b="1" dirty="0">
                <a:solidFill>
                  <a:srgbClr val="000080"/>
                </a:solidFill>
                <a:highlight>
                  <a:srgbClr val="FFFFFF"/>
                </a:highlight>
                <a:latin typeface="Courier New" panose="02070309020205020404" pitchFamily="49" charset="0"/>
              </a:rPr>
              <a:t>)</a:t>
            </a:r>
            <a:endParaRPr lang="en-US" sz="1300" dirty="0">
              <a:solidFill>
                <a:srgbClr val="000000"/>
              </a:solidFill>
              <a:highlight>
                <a:srgbClr val="FFFFFF"/>
              </a:highlight>
              <a:latin typeface="Courier New" panose="02070309020205020404" pitchFamily="49" charset="0"/>
            </a:endParaRPr>
          </a:p>
          <a:p>
            <a:pPr lvl="1"/>
            <a:endParaRPr lang="en-US" sz="1300" dirty="0">
              <a:solidFill>
                <a:srgbClr val="000000"/>
              </a:solidFill>
              <a:highlight>
                <a:srgbClr val="FFFFFF"/>
              </a:highlight>
              <a:latin typeface="Courier New" panose="02070309020205020404" pitchFamily="49" charset="0"/>
            </a:endParaRPr>
          </a:p>
          <a:p>
            <a:pPr lvl="1"/>
            <a:r>
              <a:rPr lang="en-US" sz="1300" dirty="0">
                <a:solidFill>
                  <a:srgbClr val="008000"/>
                </a:solidFill>
                <a:highlight>
                  <a:srgbClr val="FFFFFF"/>
                </a:highlight>
                <a:latin typeface="Courier New" panose="02070309020205020404" pitchFamily="49" charset="0"/>
              </a:rPr>
              <a:t>%Select the stronger green channel as the grayscale of the original</a:t>
            </a:r>
            <a:endParaRPr lang="en-US" sz="1300" dirty="0">
              <a:solidFill>
                <a:srgbClr val="000000"/>
              </a:solidFill>
              <a:highlight>
                <a:srgbClr val="FFFFFF"/>
              </a:highlight>
              <a:latin typeface="Courier New" panose="02070309020205020404" pitchFamily="49" charset="0"/>
            </a:endParaRPr>
          </a:p>
          <a:p>
            <a:pPr lvl="1"/>
            <a:r>
              <a:rPr lang="en-US" sz="1300" dirty="0" err="1">
                <a:solidFill>
                  <a:srgbClr val="000000"/>
                </a:solidFill>
                <a:highlight>
                  <a:srgbClr val="FFFFFF"/>
                </a:highlight>
                <a:latin typeface="Courier New" panose="02070309020205020404" pitchFamily="49" charset="0"/>
              </a:rPr>
              <a:t>im</a:t>
            </a:r>
            <a:r>
              <a:rPr lang="en-US" sz="1300" dirty="0">
                <a:solidFill>
                  <a:srgbClr val="000000"/>
                </a:solidFill>
                <a:highlight>
                  <a:srgbClr val="FFFFFF"/>
                </a:highlight>
                <a:latin typeface="Courier New" panose="02070309020205020404" pitchFamily="49" charset="0"/>
              </a:rPr>
              <a:t> </a:t>
            </a:r>
            <a:r>
              <a:rPr lang="en-US" sz="1300" b="1" dirty="0">
                <a:solidFill>
                  <a:srgbClr val="000080"/>
                </a:solidFill>
                <a:highlight>
                  <a:srgbClr val="FFFFFF"/>
                </a:highlight>
                <a:latin typeface="Courier New" panose="02070309020205020404" pitchFamily="49" charset="0"/>
              </a:rPr>
              <a:t>=</a:t>
            </a:r>
            <a:r>
              <a:rPr lang="en-US" sz="1300" dirty="0">
                <a:solidFill>
                  <a:srgbClr val="000000"/>
                </a:solidFill>
                <a:highlight>
                  <a:srgbClr val="FFFFFF"/>
                </a:highlight>
                <a:latin typeface="Courier New" panose="02070309020205020404" pitchFamily="49" charset="0"/>
              </a:rPr>
              <a:t> </a:t>
            </a:r>
            <a:r>
              <a:rPr lang="en-US" sz="1300" dirty="0" err="1">
                <a:solidFill>
                  <a:srgbClr val="000000"/>
                </a:solidFill>
                <a:highlight>
                  <a:srgbClr val="FFFFFF"/>
                </a:highlight>
                <a:latin typeface="Courier New" panose="02070309020205020404" pitchFamily="49" charset="0"/>
              </a:rPr>
              <a:t>im</a:t>
            </a:r>
            <a:r>
              <a:rPr lang="en-US" sz="1300" b="1" dirty="0">
                <a:solidFill>
                  <a:srgbClr val="000080"/>
                </a:solidFill>
                <a:highlight>
                  <a:srgbClr val="FFFFFF"/>
                </a:highlight>
                <a:latin typeface="Courier New" panose="02070309020205020404" pitchFamily="49" charset="0"/>
              </a:rPr>
              <a:t>(:,</a:t>
            </a:r>
            <a:r>
              <a:rPr lang="en-US" sz="1300" dirty="0">
                <a:solidFill>
                  <a:srgbClr val="000000"/>
                </a:solidFill>
                <a:highlight>
                  <a:srgbClr val="FFFFFF"/>
                </a:highlight>
                <a:latin typeface="Courier New" panose="02070309020205020404" pitchFamily="49" charset="0"/>
              </a:rPr>
              <a:t> </a:t>
            </a:r>
            <a:r>
              <a:rPr lang="en-US" sz="1300" b="1" dirty="0">
                <a:solidFill>
                  <a:srgbClr val="000080"/>
                </a:solidFill>
                <a:highlight>
                  <a:srgbClr val="FFFFFF"/>
                </a:highlight>
                <a:latin typeface="Courier New" panose="02070309020205020404" pitchFamily="49" charset="0"/>
              </a:rPr>
              <a:t>:,</a:t>
            </a:r>
            <a:r>
              <a:rPr lang="en-US" sz="1300" dirty="0">
                <a:solidFill>
                  <a:srgbClr val="000000"/>
                </a:solidFill>
                <a:highlight>
                  <a:srgbClr val="FFFFFF"/>
                </a:highlight>
                <a:latin typeface="Courier New" panose="02070309020205020404" pitchFamily="49" charset="0"/>
              </a:rPr>
              <a:t> </a:t>
            </a:r>
            <a:r>
              <a:rPr lang="en-US" sz="1300" dirty="0">
                <a:solidFill>
                  <a:srgbClr val="FF8000"/>
                </a:solidFill>
                <a:highlight>
                  <a:srgbClr val="FFFFFF"/>
                </a:highlight>
                <a:latin typeface="Courier New" panose="02070309020205020404" pitchFamily="49" charset="0"/>
              </a:rPr>
              <a:t>2</a:t>
            </a:r>
            <a:r>
              <a:rPr lang="en-US" sz="1300" b="1" dirty="0">
                <a:solidFill>
                  <a:srgbClr val="000080"/>
                </a:solidFill>
                <a:highlight>
                  <a:srgbClr val="FFFFFF"/>
                </a:highlight>
                <a:latin typeface="Courier New" panose="02070309020205020404" pitchFamily="49" charset="0"/>
              </a:rPr>
              <a:t>);</a:t>
            </a:r>
            <a:endParaRPr lang="en-US" sz="1300" dirty="0">
              <a:solidFill>
                <a:srgbClr val="000000"/>
              </a:solidFill>
              <a:highlight>
                <a:srgbClr val="FFFFFF"/>
              </a:highlight>
              <a:latin typeface="Courier New" panose="02070309020205020404" pitchFamily="49" charset="0"/>
            </a:endParaRPr>
          </a:p>
          <a:p>
            <a:pPr lvl="1"/>
            <a:endParaRPr lang="en-US" sz="1300" dirty="0">
              <a:solidFill>
                <a:srgbClr val="000000"/>
              </a:solidFill>
              <a:highlight>
                <a:srgbClr val="FFFFFF"/>
              </a:highlight>
              <a:latin typeface="Courier New" panose="02070309020205020404" pitchFamily="49" charset="0"/>
            </a:endParaRPr>
          </a:p>
          <a:p>
            <a:pPr lvl="1"/>
            <a:r>
              <a:rPr lang="en-US" sz="1300" dirty="0">
                <a:solidFill>
                  <a:srgbClr val="008000"/>
                </a:solidFill>
                <a:highlight>
                  <a:srgbClr val="FFFFFF"/>
                </a:highlight>
                <a:latin typeface="Courier New" panose="02070309020205020404" pitchFamily="49" charset="0"/>
              </a:rPr>
              <a:t>%Set the size of the 2-dimensional </a:t>
            </a:r>
            <a:r>
              <a:rPr lang="en-US" sz="1300" dirty="0" err="1">
                <a:solidFill>
                  <a:srgbClr val="008000"/>
                </a:solidFill>
                <a:highlight>
                  <a:srgbClr val="FFFFFF"/>
                </a:highlight>
                <a:latin typeface="Courier New" panose="02070309020205020404" pitchFamily="49" charset="0"/>
              </a:rPr>
              <a:t>gaussian</a:t>
            </a:r>
            <a:r>
              <a:rPr lang="en-US" sz="1300" dirty="0">
                <a:solidFill>
                  <a:srgbClr val="008000"/>
                </a:solidFill>
                <a:highlight>
                  <a:srgbClr val="FFFFFF"/>
                </a:highlight>
                <a:latin typeface="Courier New" panose="02070309020205020404" pitchFamily="49" charset="0"/>
              </a:rPr>
              <a:t> filter to 23 (2 * N + 1)</a:t>
            </a:r>
            <a:endParaRPr lang="en-US" sz="1300" dirty="0">
              <a:solidFill>
                <a:srgbClr val="000000"/>
              </a:solidFill>
              <a:highlight>
                <a:srgbClr val="FFFFFF"/>
              </a:highlight>
              <a:latin typeface="Courier New" panose="02070309020205020404" pitchFamily="49" charset="0"/>
            </a:endParaRPr>
          </a:p>
          <a:p>
            <a:pPr lvl="1"/>
            <a:r>
              <a:rPr lang="en-US" sz="1300" dirty="0">
                <a:solidFill>
                  <a:srgbClr val="000000"/>
                </a:solidFill>
                <a:highlight>
                  <a:srgbClr val="FFFFFF"/>
                </a:highlight>
                <a:latin typeface="Courier New" panose="02070309020205020404" pitchFamily="49" charset="0"/>
              </a:rPr>
              <a:t>N</a:t>
            </a:r>
            <a:r>
              <a:rPr lang="en-US" sz="1300" b="1" dirty="0">
                <a:solidFill>
                  <a:srgbClr val="000080"/>
                </a:solidFill>
                <a:highlight>
                  <a:srgbClr val="FFFFFF"/>
                </a:highlight>
                <a:latin typeface="Courier New" panose="02070309020205020404" pitchFamily="49" charset="0"/>
              </a:rPr>
              <a:t>=</a:t>
            </a:r>
            <a:r>
              <a:rPr lang="en-US" sz="1300" dirty="0">
                <a:solidFill>
                  <a:srgbClr val="FF8000"/>
                </a:solidFill>
                <a:highlight>
                  <a:srgbClr val="FFFFFF"/>
                </a:highlight>
                <a:latin typeface="Courier New" panose="02070309020205020404" pitchFamily="49" charset="0"/>
              </a:rPr>
              <a:t>11</a:t>
            </a:r>
            <a:r>
              <a:rPr lang="en-US" sz="1300" b="1" dirty="0">
                <a:solidFill>
                  <a:srgbClr val="000080"/>
                </a:solidFill>
                <a:highlight>
                  <a:srgbClr val="FFFFFF"/>
                </a:highlight>
                <a:latin typeface="Courier New" panose="02070309020205020404" pitchFamily="49" charset="0"/>
              </a:rPr>
              <a:t>;</a:t>
            </a:r>
            <a:endParaRPr lang="en-US" sz="1300" dirty="0">
              <a:solidFill>
                <a:srgbClr val="000000"/>
              </a:solidFill>
              <a:highlight>
                <a:srgbClr val="FFFFFF"/>
              </a:highlight>
              <a:latin typeface="Courier New" panose="02070309020205020404" pitchFamily="49" charset="0"/>
            </a:endParaRPr>
          </a:p>
          <a:p>
            <a:pPr lvl="1"/>
            <a:endParaRPr lang="en-US" sz="1300" dirty="0">
              <a:solidFill>
                <a:srgbClr val="000000"/>
              </a:solidFill>
              <a:highlight>
                <a:srgbClr val="FFFFFF"/>
              </a:highlight>
              <a:latin typeface="Courier New" panose="02070309020205020404" pitchFamily="49" charset="0"/>
            </a:endParaRPr>
          </a:p>
          <a:p>
            <a:pPr lvl="1"/>
            <a:r>
              <a:rPr lang="en-US" sz="1300" dirty="0">
                <a:solidFill>
                  <a:srgbClr val="008000"/>
                </a:solidFill>
                <a:highlight>
                  <a:srgbClr val="FFFFFF"/>
                </a:highlight>
                <a:latin typeface="Courier New" panose="02070309020205020404" pitchFamily="49" charset="0"/>
              </a:rPr>
              <a:t>%Set standard deviations for the elongated </a:t>
            </a:r>
            <a:r>
              <a:rPr lang="en-US" sz="1300" dirty="0" err="1">
                <a:solidFill>
                  <a:srgbClr val="008000"/>
                </a:solidFill>
                <a:highlight>
                  <a:srgbClr val="FFFFFF"/>
                </a:highlight>
                <a:latin typeface="Courier New" panose="02070309020205020404" pitchFamily="49" charset="0"/>
              </a:rPr>
              <a:t>gaussian</a:t>
            </a:r>
            <a:r>
              <a:rPr lang="en-US" sz="1300" dirty="0">
                <a:solidFill>
                  <a:srgbClr val="008000"/>
                </a:solidFill>
                <a:highlight>
                  <a:srgbClr val="FFFFFF"/>
                </a:highlight>
                <a:latin typeface="Courier New" panose="02070309020205020404" pitchFamily="49" charset="0"/>
              </a:rPr>
              <a:t> filter as </a:t>
            </a:r>
            <a:r>
              <a:rPr lang="en-US" sz="1300" dirty="0" err="1">
                <a:solidFill>
                  <a:srgbClr val="008000"/>
                </a:solidFill>
                <a:highlight>
                  <a:srgbClr val="FFFFFF"/>
                </a:highlight>
                <a:latin typeface="Courier New" panose="02070309020205020404" pitchFamily="49" charset="0"/>
              </a:rPr>
              <a:t>sx</a:t>
            </a:r>
            <a:r>
              <a:rPr lang="en-US" sz="1300" dirty="0">
                <a:solidFill>
                  <a:srgbClr val="008000"/>
                </a:solidFill>
                <a:highlight>
                  <a:srgbClr val="FFFFFF"/>
                </a:highlight>
                <a:latin typeface="Courier New" panose="02070309020205020404" pitchFamily="49" charset="0"/>
              </a:rPr>
              <a:t> = 1 and </a:t>
            </a:r>
            <a:r>
              <a:rPr lang="en-US" sz="1300" dirty="0" err="1">
                <a:solidFill>
                  <a:srgbClr val="008000"/>
                </a:solidFill>
                <a:highlight>
                  <a:srgbClr val="FFFFFF"/>
                </a:highlight>
                <a:latin typeface="Courier New" panose="02070309020205020404" pitchFamily="49" charset="0"/>
              </a:rPr>
              <a:t>sy</a:t>
            </a:r>
            <a:r>
              <a:rPr lang="en-US" sz="1300" dirty="0">
                <a:solidFill>
                  <a:srgbClr val="008000"/>
                </a:solidFill>
                <a:highlight>
                  <a:srgbClr val="FFFFFF"/>
                </a:highlight>
                <a:latin typeface="Courier New" panose="02070309020205020404" pitchFamily="49" charset="0"/>
              </a:rPr>
              <a:t> = 4</a:t>
            </a:r>
            <a:endParaRPr lang="en-US" sz="1300" dirty="0">
              <a:solidFill>
                <a:srgbClr val="000000"/>
              </a:solidFill>
              <a:highlight>
                <a:srgbClr val="FFFFFF"/>
              </a:highlight>
              <a:latin typeface="Courier New" panose="02070309020205020404" pitchFamily="49" charset="0"/>
            </a:endParaRPr>
          </a:p>
          <a:p>
            <a:pPr lvl="1"/>
            <a:r>
              <a:rPr lang="en-US" sz="1300" dirty="0" err="1">
                <a:solidFill>
                  <a:srgbClr val="000000"/>
                </a:solidFill>
                <a:highlight>
                  <a:srgbClr val="FFFFFF"/>
                </a:highlight>
                <a:latin typeface="Courier New" panose="02070309020205020404" pitchFamily="49" charset="0"/>
              </a:rPr>
              <a:t>sx</a:t>
            </a:r>
            <a:r>
              <a:rPr lang="en-US" sz="1300" dirty="0">
                <a:solidFill>
                  <a:srgbClr val="000000"/>
                </a:solidFill>
                <a:highlight>
                  <a:srgbClr val="FFFFFF"/>
                </a:highlight>
                <a:latin typeface="Courier New" panose="02070309020205020404" pitchFamily="49" charset="0"/>
              </a:rPr>
              <a:t> </a:t>
            </a:r>
            <a:r>
              <a:rPr lang="en-US" sz="1300" b="1" dirty="0">
                <a:solidFill>
                  <a:srgbClr val="000080"/>
                </a:solidFill>
                <a:highlight>
                  <a:srgbClr val="FFFFFF"/>
                </a:highlight>
                <a:latin typeface="Courier New" panose="02070309020205020404" pitchFamily="49" charset="0"/>
              </a:rPr>
              <a:t>=</a:t>
            </a:r>
            <a:r>
              <a:rPr lang="en-US" sz="1300" dirty="0">
                <a:solidFill>
                  <a:srgbClr val="000000"/>
                </a:solidFill>
                <a:highlight>
                  <a:srgbClr val="FFFFFF"/>
                </a:highlight>
                <a:latin typeface="Courier New" panose="02070309020205020404" pitchFamily="49" charset="0"/>
              </a:rPr>
              <a:t> </a:t>
            </a:r>
            <a:r>
              <a:rPr lang="en-US" sz="1300" dirty="0">
                <a:solidFill>
                  <a:srgbClr val="FF8000"/>
                </a:solidFill>
                <a:highlight>
                  <a:srgbClr val="FFFFFF"/>
                </a:highlight>
                <a:latin typeface="Courier New" panose="02070309020205020404" pitchFamily="49" charset="0"/>
              </a:rPr>
              <a:t>1</a:t>
            </a:r>
            <a:r>
              <a:rPr lang="en-US" sz="1300" b="1" dirty="0">
                <a:solidFill>
                  <a:srgbClr val="000080"/>
                </a:solidFill>
                <a:highlight>
                  <a:srgbClr val="FFFFFF"/>
                </a:highlight>
                <a:latin typeface="Courier New" panose="02070309020205020404" pitchFamily="49" charset="0"/>
              </a:rPr>
              <a:t>;</a:t>
            </a:r>
            <a:endParaRPr lang="en-US" sz="1300" dirty="0">
              <a:solidFill>
                <a:srgbClr val="000000"/>
              </a:solidFill>
              <a:highlight>
                <a:srgbClr val="FFFFFF"/>
              </a:highlight>
              <a:latin typeface="Courier New" panose="02070309020205020404" pitchFamily="49" charset="0"/>
            </a:endParaRPr>
          </a:p>
          <a:p>
            <a:pPr lvl="1"/>
            <a:r>
              <a:rPr lang="en-US" sz="1300" dirty="0" err="1">
                <a:solidFill>
                  <a:srgbClr val="000000"/>
                </a:solidFill>
                <a:highlight>
                  <a:srgbClr val="FFFFFF"/>
                </a:highlight>
                <a:latin typeface="Courier New" panose="02070309020205020404" pitchFamily="49" charset="0"/>
              </a:rPr>
              <a:t>sy</a:t>
            </a:r>
            <a:r>
              <a:rPr lang="en-US" sz="1300" dirty="0">
                <a:solidFill>
                  <a:srgbClr val="000000"/>
                </a:solidFill>
                <a:highlight>
                  <a:srgbClr val="FFFFFF"/>
                </a:highlight>
                <a:latin typeface="Courier New" panose="02070309020205020404" pitchFamily="49" charset="0"/>
              </a:rPr>
              <a:t> </a:t>
            </a:r>
            <a:r>
              <a:rPr lang="en-US" sz="1300" b="1" dirty="0">
                <a:solidFill>
                  <a:srgbClr val="000080"/>
                </a:solidFill>
                <a:highlight>
                  <a:srgbClr val="FFFFFF"/>
                </a:highlight>
                <a:latin typeface="Courier New" panose="02070309020205020404" pitchFamily="49" charset="0"/>
              </a:rPr>
              <a:t>=</a:t>
            </a:r>
            <a:r>
              <a:rPr lang="en-US" sz="1300" dirty="0">
                <a:solidFill>
                  <a:srgbClr val="000000"/>
                </a:solidFill>
                <a:highlight>
                  <a:srgbClr val="FFFFFF"/>
                </a:highlight>
                <a:latin typeface="Courier New" panose="02070309020205020404" pitchFamily="49" charset="0"/>
              </a:rPr>
              <a:t> </a:t>
            </a:r>
            <a:r>
              <a:rPr lang="en-US" sz="1300" dirty="0">
                <a:solidFill>
                  <a:srgbClr val="FF8000"/>
                </a:solidFill>
                <a:highlight>
                  <a:srgbClr val="FFFFFF"/>
                </a:highlight>
                <a:latin typeface="Courier New" panose="02070309020205020404" pitchFamily="49" charset="0"/>
              </a:rPr>
              <a:t>4</a:t>
            </a:r>
            <a:r>
              <a:rPr lang="en-US" sz="1300" b="1" dirty="0">
                <a:solidFill>
                  <a:srgbClr val="000080"/>
                </a:solidFill>
                <a:highlight>
                  <a:srgbClr val="FFFFFF"/>
                </a:highlight>
                <a:latin typeface="Courier New" panose="02070309020205020404" pitchFamily="49" charset="0"/>
              </a:rPr>
              <a:t>;</a:t>
            </a:r>
            <a:endParaRPr lang="en-US" sz="1300" dirty="0">
              <a:solidFill>
                <a:srgbClr val="000000"/>
              </a:solidFill>
              <a:highlight>
                <a:srgbClr val="FFFFFF"/>
              </a:highlight>
              <a:latin typeface="Courier New" panose="02070309020205020404" pitchFamily="49" charset="0"/>
            </a:endParaRPr>
          </a:p>
          <a:p>
            <a:pPr lvl="1"/>
            <a:endParaRPr lang="en-US" sz="1300" dirty="0">
              <a:solidFill>
                <a:srgbClr val="000000"/>
              </a:solidFill>
              <a:highlight>
                <a:srgbClr val="FFFFFF"/>
              </a:highlight>
              <a:latin typeface="Courier New" panose="02070309020205020404" pitchFamily="49" charset="0"/>
            </a:endParaRPr>
          </a:p>
          <a:p>
            <a:pPr lvl="1"/>
            <a:r>
              <a:rPr lang="en-US" sz="1300" dirty="0">
                <a:solidFill>
                  <a:srgbClr val="008000"/>
                </a:solidFill>
                <a:highlight>
                  <a:srgbClr val="FFFFFF"/>
                </a:highlight>
                <a:latin typeface="Courier New" panose="02070309020205020404" pitchFamily="49" charset="0"/>
              </a:rPr>
              <a:t>%Set standard deviation for the symmetric </a:t>
            </a:r>
            <a:r>
              <a:rPr lang="en-US" sz="1300" dirty="0" err="1">
                <a:solidFill>
                  <a:srgbClr val="008000"/>
                </a:solidFill>
                <a:highlight>
                  <a:srgbClr val="FFFFFF"/>
                </a:highlight>
                <a:latin typeface="Courier New" panose="02070309020205020404" pitchFamily="49" charset="0"/>
              </a:rPr>
              <a:t>gaussian</a:t>
            </a:r>
            <a:r>
              <a:rPr lang="en-US" sz="1300" dirty="0">
                <a:solidFill>
                  <a:srgbClr val="008000"/>
                </a:solidFill>
                <a:highlight>
                  <a:srgbClr val="FFFFFF"/>
                </a:highlight>
                <a:latin typeface="Courier New" panose="02070309020205020404" pitchFamily="49" charset="0"/>
              </a:rPr>
              <a:t> filter as s = </a:t>
            </a:r>
            <a:r>
              <a:rPr lang="en-US" sz="1300" dirty="0" err="1">
                <a:solidFill>
                  <a:srgbClr val="008000"/>
                </a:solidFill>
                <a:highlight>
                  <a:srgbClr val="FFFFFF"/>
                </a:highlight>
                <a:latin typeface="Courier New" panose="02070309020205020404" pitchFamily="49" charset="0"/>
              </a:rPr>
              <a:t>sx</a:t>
            </a:r>
            <a:r>
              <a:rPr lang="en-US" sz="1300" dirty="0">
                <a:solidFill>
                  <a:srgbClr val="008000"/>
                </a:solidFill>
                <a:highlight>
                  <a:srgbClr val="FFFFFF"/>
                </a:highlight>
                <a:latin typeface="Courier New" panose="02070309020205020404" pitchFamily="49" charset="0"/>
              </a:rPr>
              <a:t> = </a:t>
            </a:r>
            <a:r>
              <a:rPr lang="en-US" sz="1300" dirty="0" err="1">
                <a:solidFill>
                  <a:srgbClr val="008000"/>
                </a:solidFill>
                <a:highlight>
                  <a:srgbClr val="FFFFFF"/>
                </a:highlight>
                <a:latin typeface="Courier New" panose="02070309020205020404" pitchFamily="49" charset="0"/>
              </a:rPr>
              <a:t>sy</a:t>
            </a:r>
            <a:r>
              <a:rPr lang="en-US" sz="1300" dirty="0">
                <a:solidFill>
                  <a:srgbClr val="008000"/>
                </a:solidFill>
                <a:highlight>
                  <a:srgbClr val="FFFFFF"/>
                </a:highlight>
                <a:latin typeface="Courier New" panose="02070309020205020404" pitchFamily="49" charset="0"/>
              </a:rPr>
              <a:t> = 4</a:t>
            </a:r>
            <a:endParaRPr lang="en-US" sz="1300" dirty="0">
              <a:solidFill>
                <a:srgbClr val="000000"/>
              </a:solidFill>
              <a:highlight>
                <a:srgbClr val="FFFFFF"/>
              </a:highlight>
              <a:latin typeface="Courier New" panose="02070309020205020404" pitchFamily="49" charset="0"/>
            </a:endParaRPr>
          </a:p>
          <a:p>
            <a:pPr lvl="1"/>
            <a:r>
              <a:rPr lang="en-US" sz="1300" dirty="0">
                <a:solidFill>
                  <a:srgbClr val="000000"/>
                </a:solidFill>
                <a:highlight>
                  <a:srgbClr val="FFFFFF"/>
                </a:highlight>
                <a:latin typeface="Courier New" panose="02070309020205020404" pitchFamily="49" charset="0"/>
              </a:rPr>
              <a:t>s </a:t>
            </a:r>
            <a:r>
              <a:rPr lang="en-US" sz="1300" b="1" dirty="0">
                <a:solidFill>
                  <a:srgbClr val="000080"/>
                </a:solidFill>
                <a:highlight>
                  <a:srgbClr val="FFFFFF"/>
                </a:highlight>
                <a:latin typeface="Courier New" panose="02070309020205020404" pitchFamily="49" charset="0"/>
              </a:rPr>
              <a:t>=</a:t>
            </a:r>
            <a:r>
              <a:rPr lang="en-US" sz="1300" dirty="0">
                <a:solidFill>
                  <a:srgbClr val="000000"/>
                </a:solidFill>
                <a:highlight>
                  <a:srgbClr val="FFFFFF"/>
                </a:highlight>
                <a:latin typeface="Courier New" panose="02070309020205020404" pitchFamily="49" charset="0"/>
              </a:rPr>
              <a:t> </a:t>
            </a:r>
            <a:r>
              <a:rPr lang="en-US" sz="1300" dirty="0" err="1">
                <a:solidFill>
                  <a:srgbClr val="000000"/>
                </a:solidFill>
                <a:highlight>
                  <a:srgbClr val="FFFFFF"/>
                </a:highlight>
                <a:latin typeface="Courier New" panose="02070309020205020404" pitchFamily="49" charset="0"/>
              </a:rPr>
              <a:t>sy</a:t>
            </a:r>
            <a:r>
              <a:rPr lang="en-US" sz="1300" b="1" dirty="0">
                <a:solidFill>
                  <a:srgbClr val="000080"/>
                </a:solidFill>
                <a:highlight>
                  <a:srgbClr val="FFFFFF"/>
                </a:highlight>
                <a:latin typeface="Courier New" panose="02070309020205020404" pitchFamily="49" charset="0"/>
              </a:rPr>
              <a:t>;</a:t>
            </a:r>
            <a:endParaRPr lang="en-US" sz="1300" dirty="0">
              <a:solidFill>
                <a:srgbClr val="000000"/>
              </a:solidFill>
              <a:highlight>
                <a:srgbClr val="FFFFFF"/>
              </a:highlight>
              <a:latin typeface="Courier New" panose="02070309020205020404" pitchFamily="49" charset="0"/>
            </a:endParaRPr>
          </a:p>
          <a:p>
            <a:pPr lvl="1"/>
            <a:endParaRPr lang="en-US" sz="1300" dirty="0">
              <a:solidFill>
                <a:srgbClr val="000000"/>
              </a:solidFill>
              <a:highlight>
                <a:srgbClr val="FFFFFF"/>
              </a:highlight>
              <a:latin typeface="Courier New" panose="02070309020205020404" pitchFamily="49" charset="0"/>
            </a:endParaRPr>
          </a:p>
          <a:p>
            <a:pPr lvl="1"/>
            <a:r>
              <a:rPr lang="en-US" sz="1300" dirty="0">
                <a:solidFill>
                  <a:srgbClr val="008000"/>
                </a:solidFill>
                <a:highlight>
                  <a:srgbClr val="FFFFFF"/>
                </a:highlight>
                <a:latin typeface="Courier New" panose="02070309020205020404" pitchFamily="49" charset="0"/>
              </a:rPr>
              <a:t>%Set the angle increment to 15 degrees</a:t>
            </a:r>
            <a:endParaRPr lang="en-US" sz="1300" dirty="0">
              <a:solidFill>
                <a:srgbClr val="000000"/>
              </a:solidFill>
              <a:highlight>
                <a:srgbClr val="FFFFFF"/>
              </a:highlight>
              <a:latin typeface="Courier New" panose="02070309020205020404" pitchFamily="49" charset="0"/>
            </a:endParaRPr>
          </a:p>
          <a:p>
            <a:pPr lvl="1"/>
            <a:r>
              <a:rPr lang="en-US" sz="1300" dirty="0" err="1">
                <a:solidFill>
                  <a:srgbClr val="000000"/>
                </a:solidFill>
                <a:highlight>
                  <a:srgbClr val="FFFFFF"/>
                </a:highlight>
                <a:latin typeface="Courier New" panose="02070309020205020404" pitchFamily="49" charset="0"/>
              </a:rPr>
              <a:t>ang_step</a:t>
            </a:r>
            <a:r>
              <a:rPr lang="en-US" sz="1300" dirty="0">
                <a:solidFill>
                  <a:srgbClr val="000000"/>
                </a:solidFill>
                <a:highlight>
                  <a:srgbClr val="FFFFFF"/>
                </a:highlight>
                <a:latin typeface="Courier New" panose="02070309020205020404" pitchFamily="49" charset="0"/>
              </a:rPr>
              <a:t> </a:t>
            </a:r>
            <a:r>
              <a:rPr lang="en-US" sz="1300" b="1" dirty="0">
                <a:solidFill>
                  <a:srgbClr val="000080"/>
                </a:solidFill>
                <a:highlight>
                  <a:srgbClr val="FFFFFF"/>
                </a:highlight>
                <a:latin typeface="Courier New" panose="02070309020205020404" pitchFamily="49" charset="0"/>
              </a:rPr>
              <a:t>=</a:t>
            </a:r>
            <a:r>
              <a:rPr lang="en-US" sz="1300" dirty="0">
                <a:solidFill>
                  <a:srgbClr val="000000"/>
                </a:solidFill>
                <a:highlight>
                  <a:srgbClr val="FFFFFF"/>
                </a:highlight>
                <a:latin typeface="Courier New" panose="02070309020205020404" pitchFamily="49" charset="0"/>
              </a:rPr>
              <a:t> </a:t>
            </a:r>
            <a:r>
              <a:rPr lang="en-US" sz="1300" dirty="0">
                <a:solidFill>
                  <a:srgbClr val="FF8000"/>
                </a:solidFill>
                <a:highlight>
                  <a:srgbClr val="FFFFFF"/>
                </a:highlight>
                <a:latin typeface="Courier New" panose="02070309020205020404" pitchFamily="49" charset="0"/>
              </a:rPr>
              <a:t>15</a:t>
            </a:r>
            <a:r>
              <a:rPr lang="en-US" sz="1300" b="1" dirty="0">
                <a:solidFill>
                  <a:srgbClr val="000080"/>
                </a:solidFill>
                <a:highlight>
                  <a:srgbClr val="FFFFFF"/>
                </a:highlight>
                <a:latin typeface="Courier New" panose="02070309020205020404" pitchFamily="49" charset="0"/>
              </a:rPr>
              <a:t>;</a:t>
            </a:r>
            <a:endParaRPr lang="en-US" sz="1300" dirty="0">
              <a:solidFill>
                <a:srgbClr val="000000"/>
              </a:solidFill>
              <a:highlight>
                <a:srgbClr val="FFFFFF"/>
              </a:highlight>
              <a:latin typeface="Courier New" panose="02070309020205020404" pitchFamily="49" charset="0"/>
            </a:endParaRPr>
          </a:p>
          <a:p>
            <a:pPr lvl="1"/>
            <a:endParaRPr lang="en-US" sz="1300" dirty="0">
              <a:solidFill>
                <a:srgbClr val="000000"/>
              </a:solidFill>
              <a:highlight>
                <a:srgbClr val="FFFFFF"/>
              </a:highlight>
              <a:latin typeface="Courier New" panose="02070309020205020404" pitchFamily="49" charset="0"/>
            </a:endParaRPr>
          </a:p>
          <a:p>
            <a:pPr lvl="1"/>
            <a:r>
              <a:rPr lang="en-US" sz="1300" dirty="0">
                <a:solidFill>
                  <a:srgbClr val="008000"/>
                </a:solidFill>
                <a:highlight>
                  <a:srgbClr val="FFFFFF"/>
                </a:highlight>
                <a:latin typeface="Courier New" panose="02070309020205020404" pitchFamily="49" charset="0"/>
              </a:rPr>
              <a:t>%Compute the dimensions [x, y] of the image</a:t>
            </a:r>
            <a:endParaRPr lang="en-US" sz="1300" dirty="0">
              <a:solidFill>
                <a:srgbClr val="000000"/>
              </a:solidFill>
              <a:highlight>
                <a:srgbClr val="FFFFFF"/>
              </a:highlight>
              <a:latin typeface="Courier New" panose="02070309020205020404" pitchFamily="49" charset="0"/>
            </a:endParaRPr>
          </a:p>
          <a:p>
            <a:pPr lvl="1"/>
            <a:r>
              <a:rPr lang="en-US" sz="1300" dirty="0" err="1">
                <a:solidFill>
                  <a:srgbClr val="000000"/>
                </a:solidFill>
                <a:highlight>
                  <a:srgbClr val="FFFFFF"/>
                </a:highlight>
                <a:latin typeface="Courier New" panose="02070309020205020404" pitchFamily="49" charset="0"/>
              </a:rPr>
              <a:t>ims</a:t>
            </a:r>
            <a:r>
              <a:rPr lang="en-US" sz="1300" dirty="0">
                <a:solidFill>
                  <a:srgbClr val="000000"/>
                </a:solidFill>
                <a:highlight>
                  <a:srgbClr val="FFFFFF"/>
                </a:highlight>
                <a:latin typeface="Courier New" panose="02070309020205020404" pitchFamily="49" charset="0"/>
              </a:rPr>
              <a:t> </a:t>
            </a:r>
            <a:r>
              <a:rPr lang="en-US" sz="1300" b="1" dirty="0">
                <a:solidFill>
                  <a:srgbClr val="000080"/>
                </a:solidFill>
                <a:highlight>
                  <a:srgbClr val="FFFFFF"/>
                </a:highlight>
                <a:latin typeface="Courier New" panose="02070309020205020404" pitchFamily="49" charset="0"/>
              </a:rPr>
              <a:t>=</a:t>
            </a:r>
            <a:r>
              <a:rPr lang="en-US" sz="1300" dirty="0">
                <a:solidFill>
                  <a:srgbClr val="000000"/>
                </a:solidFill>
                <a:highlight>
                  <a:srgbClr val="FFFFFF"/>
                </a:highlight>
                <a:latin typeface="Courier New" panose="02070309020205020404" pitchFamily="49" charset="0"/>
              </a:rPr>
              <a:t> size</a:t>
            </a:r>
            <a:r>
              <a:rPr lang="en-US" sz="1300" b="1" dirty="0">
                <a:solidFill>
                  <a:srgbClr val="000080"/>
                </a:solidFill>
                <a:highlight>
                  <a:srgbClr val="FFFFFF"/>
                </a:highlight>
                <a:latin typeface="Courier New" panose="02070309020205020404" pitchFamily="49" charset="0"/>
              </a:rPr>
              <a:t>(</a:t>
            </a:r>
            <a:r>
              <a:rPr lang="en-US" sz="1300" dirty="0" err="1">
                <a:solidFill>
                  <a:srgbClr val="000000"/>
                </a:solidFill>
                <a:highlight>
                  <a:srgbClr val="FFFFFF"/>
                </a:highlight>
                <a:latin typeface="Courier New" panose="02070309020205020404" pitchFamily="49" charset="0"/>
              </a:rPr>
              <a:t>im</a:t>
            </a:r>
            <a:r>
              <a:rPr lang="en-US" sz="1300" b="1" dirty="0">
                <a:solidFill>
                  <a:srgbClr val="000080"/>
                </a:solidFill>
                <a:highlight>
                  <a:srgbClr val="FFFFFF"/>
                </a:highlight>
                <a:latin typeface="Courier New" panose="02070309020205020404" pitchFamily="49" charset="0"/>
              </a:rPr>
              <a:t>);</a:t>
            </a:r>
            <a:endParaRPr lang="en-US" sz="1300" dirty="0">
              <a:solidFill>
                <a:srgbClr val="000000"/>
              </a:solidFill>
              <a:highlight>
                <a:srgbClr val="FFFFFF"/>
              </a:highlight>
              <a:latin typeface="Courier New" panose="02070309020205020404" pitchFamily="49" charset="0"/>
            </a:endParaRPr>
          </a:p>
          <a:p>
            <a:pPr lvl="1"/>
            <a:endParaRPr lang="en-US" sz="1300" dirty="0">
              <a:solidFill>
                <a:srgbClr val="000000"/>
              </a:solidFill>
              <a:highlight>
                <a:srgbClr val="FFFFFF"/>
              </a:highlight>
              <a:latin typeface="Courier New" panose="02070309020205020404" pitchFamily="49" charset="0"/>
            </a:endParaRPr>
          </a:p>
          <a:p>
            <a:pPr lvl="1"/>
            <a:r>
              <a:rPr lang="pt-BR" sz="1300" dirty="0">
                <a:solidFill>
                  <a:srgbClr val="008000"/>
                </a:solidFill>
                <a:highlight>
                  <a:srgbClr val="FFFFFF"/>
                </a:highlight>
                <a:latin typeface="Courier New" panose="02070309020205020404" pitchFamily="49" charset="0"/>
              </a:rPr>
              <a:t>%Construct a 3-dimensional all-zeros matrix</a:t>
            </a:r>
            <a:r>
              <a:rPr lang="en-US" sz="1300" dirty="0">
                <a:solidFill>
                  <a:srgbClr val="008000"/>
                </a:solidFill>
                <a:highlight>
                  <a:srgbClr val="FFFFFF"/>
                </a:highlight>
                <a:latin typeface="Courier New" panose="02070309020205020404" pitchFamily="49" charset="0"/>
              </a:rPr>
              <a:t> that is going to hold filtering results for each of the 12 </a:t>
            </a:r>
            <a:r>
              <a:rPr lang="en-US" sz="1300" dirty="0" err="1">
                <a:solidFill>
                  <a:srgbClr val="008000"/>
                </a:solidFill>
                <a:highlight>
                  <a:srgbClr val="FFFFFF"/>
                </a:highlight>
                <a:latin typeface="Courier New" panose="02070309020205020404" pitchFamily="49" charset="0"/>
              </a:rPr>
              <a:t>gaussian</a:t>
            </a:r>
            <a:r>
              <a:rPr lang="en-US" sz="1300" dirty="0">
                <a:solidFill>
                  <a:srgbClr val="008000"/>
                </a:solidFill>
                <a:highlight>
                  <a:srgbClr val="FFFFFF"/>
                </a:highlight>
                <a:latin typeface="Courier New" panose="02070309020205020404" pitchFamily="49" charset="0"/>
              </a:rPr>
              <a:t> filters</a:t>
            </a:r>
            <a:endParaRPr lang="en-US" sz="1300" dirty="0">
              <a:solidFill>
                <a:srgbClr val="000000"/>
              </a:solidFill>
              <a:highlight>
                <a:srgbClr val="FFFFFF"/>
              </a:highlight>
              <a:latin typeface="Courier New" panose="02070309020205020404" pitchFamily="49" charset="0"/>
            </a:endParaRPr>
          </a:p>
          <a:p>
            <a:pPr lvl="1"/>
            <a:r>
              <a:rPr lang="en-US" sz="1300" dirty="0" err="1">
                <a:solidFill>
                  <a:srgbClr val="000000"/>
                </a:solidFill>
                <a:highlight>
                  <a:srgbClr val="FFFFFF"/>
                </a:highlight>
                <a:latin typeface="Courier New" panose="02070309020205020404" pitchFamily="49" charset="0"/>
              </a:rPr>
              <a:t>img</a:t>
            </a:r>
            <a:r>
              <a:rPr lang="en-US" sz="1300" b="1" dirty="0">
                <a:solidFill>
                  <a:srgbClr val="000080"/>
                </a:solidFill>
                <a:highlight>
                  <a:srgbClr val="FFFFFF"/>
                </a:highlight>
                <a:latin typeface="Courier New" panose="02070309020205020404" pitchFamily="49" charset="0"/>
              </a:rPr>
              <a:t>=</a:t>
            </a:r>
            <a:r>
              <a:rPr lang="en-US" sz="1300" dirty="0">
                <a:solidFill>
                  <a:srgbClr val="000000"/>
                </a:solidFill>
                <a:highlight>
                  <a:srgbClr val="FFFFFF"/>
                </a:highlight>
                <a:latin typeface="Courier New" panose="02070309020205020404" pitchFamily="49" charset="0"/>
              </a:rPr>
              <a:t>zeros</a:t>
            </a:r>
            <a:r>
              <a:rPr lang="en-US" sz="1300" b="1" dirty="0">
                <a:solidFill>
                  <a:srgbClr val="000080"/>
                </a:solidFill>
                <a:highlight>
                  <a:srgbClr val="FFFFFF"/>
                </a:highlight>
                <a:latin typeface="Courier New" panose="02070309020205020404" pitchFamily="49" charset="0"/>
              </a:rPr>
              <a:t>(</a:t>
            </a:r>
            <a:r>
              <a:rPr lang="en-US" sz="1300" dirty="0" err="1">
                <a:solidFill>
                  <a:srgbClr val="000000"/>
                </a:solidFill>
                <a:highlight>
                  <a:srgbClr val="FFFFFF"/>
                </a:highlight>
                <a:latin typeface="Courier New" panose="02070309020205020404" pitchFamily="49" charset="0"/>
              </a:rPr>
              <a:t>ims</a:t>
            </a:r>
            <a:r>
              <a:rPr lang="en-US" sz="1300" b="1" dirty="0">
                <a:solidFill>
                  <a:srgbClr val="000080"/>
                </a:solidFill>
                <a:highlight>
                  <a:srgbClr val="FFFFFF"/>
                </a:highlight>
                <a:latin typeface="Courier New" panose="02070309020205020404" pitchFamily="49" charset="0"/>
              </a:rPr>
              <a:t>(</a:t>
            </a:r>
            <a:r>
              <a:rPr lang="en-US" sz="1300" dirty="0">
                <a:solidFill>
                  <a:srgbClr val="FF8000"/>
                </a:solidFill>
                <a:highlight>
                  <a:srgbClr val="FFFFFF"/>
                </a:highlight>
                <a:latin typeface="Courier New" panose="02070309020205020404" pitchFamily="49" charset="0"/>
              </a:rPr>
              <a:t>1</a:t>
            </a:r>
            <a:r>
              <a:rPr lang="en-US" sz="1300" b="1" dirty="0">
                <a:solidFill>
                  <a:srgbClr val="000080"/>
                </a:solidFill>
                <a:highlight>
                  <a:srgbClr val="FFFFFF"/>
                </a:highlight>
                <a:latin typeface="Courier New" panose="02070309020205020404" pitchFamily="49" charset="0"/>
              </a:rPr>
              <a:t>),</a:t>
            </a:r>
            <a:r>
              <a:rPr lang="en-US" sz="1300" dirty="0">
                <a:solidFill>
                  <a:srgbClr val="000000"/>
                </a:solidFill>
                <a:highlight>
                  <a:srgbClr val="FFFFFF"/>
                </a:highlight>
                <a:latin typeface="Courier New" panose="02070309020205020404" pitchFamily="49" charset="0"/>
              </a:rPr>
              <a:t> </a:t>
            </a:r>
            <a:r>
              <a:rPr lang="en-US" sz="1300" dirty="0" err="1">
                <a:solidFill>
                  <a:srgbClr val="000000"/>
                </a:solidFill>
                <a:highlight>
                  <a:srgbClr val="FFFFFF"/>
                </a:highlight>
                <a:latin typeface="Courier New" panose="02070309020205020404" pitchFamily="49" charset="0"/>
              </a:rPr>
              <a:t>ims</a:t>
            </a:r>
            <a:r>
              <a:rPr lang="en-US" sz="1300" b="1" dirty="0">
                <a:solidFill>
                  <a:srgbClr val="000080"/>
                </a:solidFill>
                <a:highlight>
                  <a:srgbClr val="FFFFFF"/>
                </a:highlight>
                <a:latin typeface="Courier New" panose="02070309020205020404" pitchFamily="49" charset="0"/>
              </a:rPr>
              <a:t>(</a:t>
            </a:r>
            <a:r>
              <a:rPr lang="en-US" sz="1300" dirty="0">
                <a:solidFill>
                  <a:srgbClr val="FF8000"/>
                </a:solidFill>
                <a:highlight>
                  <a:srgbClr val="FFFFFF"/>
                </a:highlight>
                <a:latin typeface="Courier New" panose="02070309020205020404" pitchFamily="49" charset="0"/>
              </a:rPr>
              <a:t>2</a:t>
            </a:r>
            <a:r>
              <a:rPr lang="en-US" sz="1300" b="1" dirty="0">
                <a:solidFill>
                  <a:srgbClr val="000080"/>
                </a:solidFill>
                <a:highlight>
                  <a:srgbClr val="FFFFFF"/>
                </a:highlight>
                <a:latin typeface="Courier New" panose="02070309020205020404" pitchFamily="49" charset="0"/>
              </a:rPr>
              <a:t>),</a:t>
            </a:r>
            <a:r>
              <a:rPr lang="en-US" sz="1300" dirty="0">
                <a:solidFill>
                  <a:srgbClr val="000000"/>
                </a:solidFill>
                <a:highlight>
                  <a:srgbClr val="FFFFFF"/>
                </a:highlight>
                <a:latin typeface="Courier New" panose="02070309020205020404" pitchFamily="49" charset="0"/>
              </a:rPr>
              <a:t> </a:t>
            </a:r>
            <a:r>
              <a:rPr lang="en-US" sz="1300" dirty="0">
                <a:solidFill>
                  <a:srgbClr val="FF8000"/>
                </a:solidFill>
                <a:highlight>
                  <a:srgbClr val="FFFFFF"/>
                </a:highlight>
                <a:latin typeface="Courier New" panose="02070309020205020404" pitchFamily="49" charset="0"/>
              </a:rPr>
              <a:t>180</a:t>
            </a:r>
            <a:r>
              <a:rPr lang="en-US" sz="1300" dirty="0">
                <a:solidFill>
                  <a:srgbClr val="000000"/>
                </a:solidFill>
                <a:highlight>
                  <a:srgbClr val="FFFFFF"/>
                </a:highlight>
                <a:latin typeface="Courier New" panose="02070309020205020404" pitchFamily="49" charset="0"/>
              </a:rPr>
              <a:t> </a:t>
            </a:r>
            <a:r>
              <a:rPr lang="en-US" sz="1300" b="1" dirty="0">
                <a:solidFill>
                  <a:srgbClr val="000080"/>
                </a:solidFill>
                <a:highlight>
                  <a:srgbClr val="FFFFFF"/>
                </a:highlight>
                <a:latin typeface="Courier New" panose="02070309020205020404" pitchFamily="49" charset="0"/>
              </a:rPr>
              <a:t>/</a:t>
            </a:r>
            <a:r>
              <a:rPr lang="en-US" sz="1300" dirty="0">
                <a:solidFill>
                  <a:srgbClr val="000000"/>
                </a:solidFill>
                <a:highlight>
                  <a:srgbClr val="FFFFFF"/>
                </a:highlight>
                <a:latin typeface="Courier New" panose="02070309020205020404" pitchFamily="49" charset="0"/>
              </a:rPr>
              <a:t> </a:t>
            </a:r>
            <a:r>
              <a:rPr lang="en-US" sz="1300" dirty="0" err="1">
                <a:solidFill>
                  <a:srgbClr val="000000"/>
                </a:solidFill>
                <a:highlight>
                  <a:srgbClr val="FFFFFF"/>
                </a:highlight>
                <a:latin typeface="Courier New" panose="02070309020205020404" pitchFamily="49" charset="0"/>
              </a:rPr>
              <a:t>ang_step</a:t>
            </a:r>
            <a:r>
              <a:rPr lang="en-US" sz="1300" b="1" dirty="0">
                <a:solidFill>
                  <a:srgbClr val="000080"/>
                </a:solidFill>
                <a:highlight>
                  <a:srgbClr val="FFFFFF"/>
                </a:highlight>
                <a:latin typeface="Courier New" panose="02070309020205020404" pitchFamily="49" charset="0"/>
              </a:rPr>
              <a:t>);</a:t>
            </a:r>
            <a:endParaRPr lang="en-US" sz="1300" dirty="0">
              <a:solidFill>
                <a:srgbClr val="000000"/>
              </a:solidFill>
              <a:highlight>
                <a:srgbClr val="FFFFFF"/>
              </a:highlight>
              <a:latin typeface="Courier New" panose="02070309020205020404" pitchFamily="49" charset="0"/>
            </a:endParaRPr>
          </a:p>
          <a:p>
            <a:pPr lvl="1"/>
            <a:endParaRPr lang="en-US" sz="1300" dirty="0">
              <a:solidFill>
                <a:srgbClr val="000000"/>
              </a:solidFill>
              <a:highlight>
                <a:srgbClr val="FFFFFF"/>
              </a:highlight>
              <a:latin typeface="Courier New" panose="02070309020205020404" pitchFamily="49" charset="0"/>
            </a:endParaRPr>
          </a:p>
          <a:p>
            <a:pPr lvl="1"/>
            <a:r>
              <a:rPr lang="en-US" sz="1300" dirty="0">
                <a:solidFill>
                  <a:srgbClr val="008000"/>
                </a:solidFill>
                <a:highlight>
                  <a:srgbClr val="FFFFFF"/>
                </a:highlight>
                <a:latin typeface="Courier New" panose="02070309020205020404" pitchFamily="49" charset="0"/>
              </a:rPr>
              <a:t>%Apply the (symmetric filter - elongated filter) function for 12 angles in [0, 165] in increments of 15 degrees</a:t>
            </a:r>
            <a:endParaRPr lang="en-US" sz="1300" dirty="0">
              <a:solidFill>
                <a:srgbClr val="000000"/>
              </a:solidFill>
              <a:highlight>
                <a:srgbClr val="FFFFFF"/>
              </a:highlight>
              <a:latin typeface="Courier New" panose="02070309020205020404" pitchFamily="49" charset="0"/>
            </a:endParaRPr>
          </a:p>
          <a:p>
            <a:pPr lvl="1"/>
            <a:r>
              <a:rPr lang="en-US" sz="1300" dirty="0">
                <a:solidFill>
                  <a:srgbClr val="000000"/>
                </a:solidFill>
                <a:highlight>
                  <a:srgbClr val="FFFFFF"/>
                </a:highlight>
                <a:latin typeface="Courier New" panose="02070309020205020404" pitchFamily="49" charset="0"/>
              </a:rPr>
              <a:t>k </a:t>
            </a:r>
            <a:r>
              <a:rPr lang="en-US" sz="1300" b="1" dirty="0">
                <a:solidFill>
                  <a:srgbClr val="000080"/>
                </a:solidFill>
                <a:highlight>
                  <a:srgbClr val="FFFFFF"/>
                </a:highlight>
                <a:latin typeface="Courier New" panose="02070309020205020404" pitchFamily="49" charset="0"/>
              </a:rPr>
              <a:t>=</a:t>
            </a:r>
            <a:r>
              <a:rPr lang="en-US" sz="1300" dirty="0">
                <a:solidFill>
                  <a:srgbClr val="000000"/>
                </a:solidFill>
                <a:highlight>
                  <a:srgbClr val="FFFFFF"/>
                </a:highlight>
                <a:latin typeface="Courier New" panose="02070309020205020404" pitchFamily="49" charset="0"/>
              </a:rPr>
              <a:t> </a:t>
            </a:r>
            <a:r>
              <a:rPr lang="en-US" sz="1300" dirty="0">
                <a:solidFill>
                  <a:srgbClr val="FF8000"/>
                </a:solidFill>
                <a:highlight>
                  <a:srgbClr val="FFFFFF"/>
                </a:highlight>
                <a:latin typeface="Courier New" panose="02070309020205020404" pitchFamily="49" charset="0"/>
              </a:rPr>
              <a:t>0</a:t>
            </a:r>
            <a:r>
              <a:rPr lang="en-US" sz="1300" b="1" dirty="0">
                <a:solidFill>
                  <a:srgbClr val="000080"/>
                </a:solidFill>
                <a:highlight>
                  <a:srgbClr val="FFFFFF"/>
                </a:highlight>
                <a:latin typeface="Courier New" panose="02070309020205020404" pitchFamily="49" charset="0"/>
              </a:rPr>
              <a:t>;</a:t>
            </a:r>
            <a:endParaRPr lang="en-US" sz="1300" dirty="0">
              <a:solidFill>
                <a:srgbClr val="000000"/>
              </a:solidFill>
              <a:highlight>
                <a:srgbClr val="FFFFFF"/>
              </a:highlight>
              <a:latin typeface="Courier New" panose="02070309020205020404" pitchFamily="49" charset="0"/>
            </a:endParaRPr>
          </a:p>
          <a:p>
            <a:pPr lvl="1"/>
            <a:r>
              <a:rPr lang="en-US" sz="1300" b="1" dirty="0">
                <a:solidFill>
                  <a:srgbClr val="0000FF"/>
                </a:solidFill>
                <a:highlight>
                  <a:srgbClr val="FFFFFF"/>
                </a:highlight>
                <a:latin typeface="Courier New" panose="02070309020205020404" pitchFamily="49" charset="0"/>
              </a:rPr>
              <a:t>for</a:t>
            </a:r>
            <a:r>
              <a:rPr lang="en-US" sz="1300" dirty="0">
                <a:solidFill>
                  <a:srgbClr val="000000"/>
                </a:solidFill>
                <a:highlight>
                  <a:srgbClr val="FFFFFF"/>
                </a:highlight>
                <a:latin typeface="Courier New" panose="02070309020205020404" pitchFamily="49" charset="0"/>
              </a:rPr>
              <a:t> </a:t>
            </a:r>
            <a:r>
              <a:rPr lang="en-US" sz="1300" dirty="0" err="1">
                <a:solidFill>
                  <a:srgbClr val="000000"/>
                </a:solidFill>
                <a:highlight>
                  <a:srgbClr val="FFFFFF"/>
                </a:highlight>
                <a:latin typeface="Courier New" panose="02070309020205020404" pitchFamily="49" charset="0"/>
              </a:rPr>
              <a:t>th</a:t>
            </a:r>
            <a:r>
              <a:rPr lang="en-US" sz="1300" dirty="0">
                <a:solidFill>
                  <a:srgbClr val="000000"/>
                </a:solidFill>
                <a:highlight>
                  <a:srgbClr val="FFFFFF"/>
                </a:highlight>
                <a:latin typeface="Courier New" panose="02070309020205020404" pitchFamily="49" charset="0"/>
              </a:rPr>
              <a:t> </a:t>
            </a:r>
            <a:r>
              <a:rPr lang="en-US" sz="1300" b="1" dirty="0">
                <a:solidFill>
                  <a:srgbClr val="000080"/>
                </a:solidFill>
                <a:highlight>
                  <a:srgbClr val="FFFFFF"/>
                </a:highlight>
                <a:latin typeface="Courier New" panose="02070309020205020404" pitchFamily="49" charset="0"/>
              </a:rPr>
              <a:t>=</a:t>
            </a:r>
            <a:r>
              <a:rPr lang="en-US" sz="1300" dirty="0">
                <a:solidFill>
                  <a:srgbClr val="000000"/>
                </a:solidFill>
                <a:highlight>
                  <a:srgbClr val="FFFFFF"/>
                </a:highlight>
                <a:latin typeface="Courier New" panose="02070309020205020404" pitchFamily="49" charset="0"/>
              </a:rPr>
              <a:t> </a:t>
            </a:r>
            <a:r>
              <a:rPr lang="en-US" sz="1300" dirty="0">
                <a:solidFill>
                  <a:srgbClr val="FF8000"/>
                </a:solidFill>
                <a:highlight>
                  <a:srgbClr val="FFFFFF"/>
                </a:highlight>
                <a:latin typeface="Courier New" panose="02070309020205020404" pitchFamily="49" charset="0"/>
              </a:rPr>
              <a:t>0</a:t>
            </a:r>
            <a:r>
              <a:rPr lang="en-US" sz="1300" dirty="0">
                <a:solidFill>
                  <a:srgbClr val="000000"/>
                </a:solidFill>
                <a:highlight>
                  <a:srgbClr val="FFFFFF"/>
                </a:highlight>
                <a:latin typeface="Courier New" panose="02070309020205020404" pitchFamily="49" charset="0"/>
              </a:rPr>
              <a:t> </a:t>
            </a:r>
            <a:r>
              <a:rPr lang="en-US" sz="1300" b="1" dirty="0">
                <a:solidFill>
                  <a:srgbClr val="000080"/>
                </a:solidFill>
                <a:highlight>
                  <a:srgbClr val="FFFFFF"/>
                </a:highlight>
                <a:latin typeface="Courier New" panose="02070309020205020404" pitchFamily="49" charset="0"/>
              </a:rPr>
              <a:t>:</a:t>
            </a:r>
            <a:r>
              <a:rPr lang="en-US" sz="1300" dirty="0">
                <a:solidFill>
                  <a:srgbClr val="000000"/>
                </a:solidFill>
                <a:highlight>
                  <a:srgbClr val="FFFFFF"/>
                </a:highlight>
                <a:latin typeface="Courier New" panose="02070309020205020404" pitchFamily="49" charset="0"/>
              </a:rPr>
              <a:t> </a:t>
            </a:r>
            <a:r>
              <a:rPr lang="en-US" sz="1300" dirty="0" err="1">
                <a:solidFill>
                  <a:srgbClr val="000000"/>
                </a:solidFill>
                <a:highlight>
                  <a:srgbClr val="FFFFFF"/>
                </a:highlight>
                <a:latin typeface="Courier New" panose="02070309020205020404" pitchFamily="49" charset="0"/>
              </a:rPr>
              <a:t>ang_step</a:t>
            </a:r>
            <a:r>
              <a:rPr lang="en-US" sz="1300" dirty="0">
                <a:solidFill>
                  <a:srgbClr val="000000"/>
                </a:solidFill>
                <a:highlight>
                  <a:srgbClr val="FFFFFF"/>
                </a:highlight>
                <a:latin typeface="Courier New" panose="02070309020205020404" pitchFamily="49" charset="0"/>
              </a:rPr>
              <a:t> </a:t>
            </a:r>
            <a:r>
              <a:rPr lang="en-US" sz="1300" b="1" dirty="0">
                <a:solidFill>
                  <a:srgbClr val="000080"/>
                </a:solidFill>
                <a:highlight>
                  <a:srgbClr val="FFFFFF"/>
                </a:highlight>
                <a:latin typeface="Courier New" panose="02070309020205020404" pitchFamily="49" charset="0"/>
              </a:rPr>
              <a:t>:</a:t>
            </a:r>
            <a:r>
              <a:rPr lang="en-US" sz="1300" dirty="0">
                <a:solidFill>
                  <a:srgbClr val="000000"/>
                </a:solidFill>
                <a:highlight>
                  <a:srgbClr val="FFFFFF"/>
                </a:highlight>
                <a:latin typeface="Courier New" panose="02070309020205020404" pitchFamily="49" charset="0"/>
              </a:rPr>
              <a:t> </a:t>
            </a:r>
            <a:r>
              <a:rPr lang="en-US" sz="1300" dirty="0">
                <a:solidFill>
                  <a:srgbClr val="FF8000"/>
                </a:solidFill>
                <a:highlight>
                  <a:srgbClr val="FFFFFF"/>
                </a:highlight>
                <a:latin typeface="Courier New" panose="02070309020205020404" pitchFamily="49" charset="0"/>
              </a:rPr>
              <a:t>165</a:t>
            </a:r>
            <a:endParaRPr lang="en-US" sz="1300" dirty="0">
              <a:solidFill>
                <a:srgbClr val="000000"/>
              </a:solidFill>
              <a:highlight>
                <a:srgbClr val="FFFFFF"/>
              </a:highlight>
              <a:latin typeface="Courier New" panose="02070309020205020404" pitchFamily="49" charset="0"/>
            </a:endParaRPr>
          </a:p>
          <a:p>
            <a:pPr lvl="1"/>
            <a:r>
              <a:rPr lang="en-US" sz="1300" dirty="0">
                <a:solidFill>
                  <a:srgbClr val="000000"/>
                </a:solidFill>
                <a:highlight>
                  <a:srgbClr val="FFFFFF"/>
                </a:highlight>
                <a:latin typeface="Courier New" panose="02070309020205020404" pitchFamily="49" charset="0"/>
              </a:rPr>
              <a:t>  k </a:t>
            </a:r>
            <a:r>
              <a:rPr lang="en-US" sz="1300" b="1" dirty="0">
                <a:solidFill>
                  <a:srgbClr val="000080"/>
                </a:solidFill>
                <a:highlight>
                  <a:srgbClr val="FFFFFF"/>
                </a:highlight>
                <a:latin typeface="Courier New" panose="02070309020205020404" pitchFamily="49" charset="0"/>
              </a:rPr>
              <a:t>=</a:t>
            </a:r>
            <a:r>
              <a:rPr lang="en-US" sz="1300" dirty="0">
                <a:solidFill>
                  <a:srgbClr val="000000"/>
                </a:solidFill>
                <a:highlight>
                  <a:srgbClr val="FFFFFF"/>
                </a:highlight>
                <a:latin typeface="Courier New" panose="02070309020205020404" pitchFamily="49" charset="0"/>
              </a:rPr>
              <a:t> k </a:t>
            </a:r>
            <a:r>
              <a:rPr lang="en-US" sz="1300" b="1" dirty="0">
                <a:solidFill>
                  <a:srgbClr val="000080"/>
                </a:solidFill>
                <a:highlight>
                  <a:srgbClr val="FFFFFF"/>
                </a:highlight>
                <a:latin typeface="Courier New" panose="02070309020205020404" pitchFamily="49" charset="0"/>
              </a:rPr>
              <a:t>+</a:t>
            </a:r>
            <a:r>
              <a:rPr lang="en-US" sz="1300" dirty="0">
                <a:solidFill>
                  <a:srgbClr val="000000"/>
                </a:solidFill>
                <a:highlight>
                  <a:srgbClr val="FFFFFF"/>
                </a:highlight>
                <a:latin typeface="Courier New" panose="02070309020205020404" pitchFamily="49" charset="0"/>
              </a:rPr>
              <a:t> </a:t>
            </a:r>
            <a:r>
              <a:rPr lang="en-US" sz="1300" dirty="0">
                <a:solidFill>
                  <a:srgbClr val="FF8000"/>
                </a:solidFill>
                <a:highlight>
                  <a:srgbClr val="FFFFFF"/>
                </a:highlight>
                <a:latin typeface="Courier New" panose="02070309020205020404" pitchFamily="49" charset="0"/>
              </a:rPr>
              <a:t>1</a:t>
            </a:r>
            <a:r>
              <a:rPr lang="en-US" sz="1300" b="1" dirty="0">
                <a:solidFill>
                  <a:srgbClr val="000080"/>
                </a:solidFill>
                <a:highlight>
                  <a:srgbClr val="FFFFFF"/>
                </a:highlight>
                <a:latin typeface="Courier New" panose="02070309020205020404" pitchFamily="49" charset="0"/>
              </a:rPr>
              <a:t>;</a:t>
            </a:r>
            <a:endParaRPr lang="en-US" sz="1300" dirty="0">
              <a:solidFill>
                <a:srgbClr val="000000"/>
              </a:solidFill>
              <a:highlight>
                <a:srgbClr val="FFFFFF"/>
              </a:highlight>
              <a:latin typeface="Courier New" panose="02070309020205020404" pitchFamily="49" charset="0"/>
            </a:endParaRPr>
          </a:p>
          <a:p>
            <a:pPr lvl="1"/>
            <a:r>
              <a:rPr lang="en-US" sz="1300" dirty="0">
                <a:solidFill>
                  <a:srgbClr val="000000"/>
                </a:solidFill>
                <a:highlight>
                  <a:srgbClr val="FFFFFF"/>
                </a:highlight>
                <a:latin typeface="Courier New" panose="02070309020205020404" pitchFamily="49" charset="0"/>
              </a:rPr>
              <a:t>  g </a:t>
            </a:r>
            <a:r>
              <a:rPr lang="en-US" sz="1300" b="1" dirty="0">
                <a:solidFill>
                  <a:srgbClr val="000080"/>
                </a:solidFill>
                <a:highlight>
                  <a:srgbClr val="FFFFFF"/>
                </a:highlight>
                <a:latin typeface="Courier New" panose="02070309020205020404" pitchFamily="49" charset="0"/>
              </a:rPr>
              <a:t>=</a:t>
            </a:r>
            <a:r>
              <a:rPr lang="en-US" sz="1300" dirty="0">
                <a:solidFill>
                  <a:srgbClr val="000000"/>
                </a:solidFill>
                <a:highlight>
                  <a:srgbClr val="FFFFFF"/>
                </a:highlight>
                <a:latin typeface="Courier New" panose="02070309020205020404" pitchFamily="49" charset="0"/>
              </a:rPr>
              <a:t> </a:t>
            </a:r>
            <a:r>
              <a:rPr lang="en-US" sz="1300" dirty="0" err="1">
                <a:solidFill>
                  <a:srgbClr val="000000"/>
                </a:solidFill>
                <a:highlight>
                  <a:srgbClr val="FFFFFF"/>
                </a:highlight>
                <a:latin typeface="Courier New" panose="02070309020205020404" pitchFamily="49" charset="0"/>
              </a:rPr>
              <a:t>gaussian_filter</a:t>
            </a:r>
            <a:r>
              <a:rPr lang="en-US" sz="1300" dirty="0">
                <a:solidFill>
                  <a:srgbClr val="000000"/>
                </a:solidFill>
                <a:highlight>
                  <a:srgbClr val="FFFFFF"/>
                </a:highlight>
                <a:latin typeface="Courier New" panose="02070309020205020404" pitchFamily="49" charset="0"/>
              </a:rPr>
              <a:t> </a:t>
            </a:r>
            <a:r>
              <a:rPr lang="en-US" sz="1300" b="1" dirty="0">
                <a:solidFill>
                  <a:srgbClr val="000080"/>
                </a:solidFill>
                <a:highlight>
                  <a:srgbClr val="FFFFFF"/>
                </a:highlight>
                <a:latin typeface="Courier New" panose="02070309020205020404" pitchFamily="49" charset="0"/>
              </a:rPr>
              <a:t>(</a:t>
            </a:r>
            <a:r>
              <a:rPr lang="en-US" sz="1300" dirty="0">
                <a:solidFill>
                  <a:srgbClr val="000000"/>
                </a:solidFill>
                <a:highlight>
                  <a:srgbClr val="FFFFFF"/>
                </a:highlight>
                <a:latin typeface="Courier New" panose="02070309020205020404" pitchFamily="49" charset="0"/>
              </a:rPr>
              <a:t>s</a:t>
            </a:r>
            <a:r>
              <a:rPr lang="en-US" sz="1300" b="1" dirty="0">
                <a:solidFill>
                  <a:srgbClr val="000080"/>
                </a:solidFill>
                <a:highlight>
                  <a:srgbClr val="FFFFFF"/>
                </a:highlight>
                <a:latin typeface="Courier New" panose="02070309020205020404" pitchFamily="49" charset="0"/>
              </a:rPr>
              <a:t>,</a:t>
            </a:r>
            <a:r>
              <a:rPr lang="en-US" sz="1300" dirty="0">
                <a:solidFill>
                  <a:srgbClr val="000000"/>
                </a:solidFill>
                <a:highlight>
                  <a:srgbClr val="FFFFFF"/>
                </a:highlight>
                <a:latin typeface="Courier New" panose="02070309020205020404" pitchFamily="49" charset="0"/>
              </a:rPr>
              <a:t> s</a:t>
            </a:r>
            <a:r>
              <a:rPr lang="en-US" sz="1300" b="1" dirty="0">
                <a:solidFill>
                  <a:srgbClr val="000080"/>
                </a:solidFill>
                <a:highlight>
                  <a:srgbClr val="FFFFFF"/>
                </a:highlight>
                <a:latin typeface="Courier New" panose="02070309020205020404" pitchFamily="49" charset="0"/>
              </a:rPr>
              <a:t>,</a:t>
            </a:r>
            <a:r>
              <a:rPr lang="en-US" sz="1300" dirty="0">
                <a:solidFill>
                  <a:srgbClr val="000000"/>
                </a:solidFill>
                <a:highlight>
                  <a:srgbClr val="FFFFFF"/>
                </a:highlight>
                <a:latin typeface="Courier New" panose="02070309020205020404" pitchFamily="49" charset="0"/>
              </a:rPr>
              <a:t> </a:t>
            </a:r>
            <a:r>
              <a:rPr lang="en-US" sz="1300" dirty="0" err="1">
                <a:solidFill>
                  <a:srgbClr val="000000"/>
                </a:solidFill>
                <a:highlight>
                  <a:srgbClr val="FFFFFF"/>
                </a:highlight>
                <a:latin typeface="Courier New" panose="02070309020205020404" pitchFamily="49" charset="0"/>
              </a:rPr>
              <a:t>th</a:t>
            </a:r>
            <a:r>
              <a:rPr lang="en-US" sz="1300" b="1" dirty="0">
                <a:solidFill>
                  <a:srgbClr val="000080"/>
                </a:solidFill>
                <a:highlight>
                  <a:srgbClr val="FFFFFF"/>
                </a:highlight>
                <a:latin typeface="Courier New" panose="02070309020205020404" pitchFamily="49" charset="0"/>
              </a:rPr>
              <a:t>,</a:t>
            </a:r>
            <a:r>
              <a:rPr lang="en-US" sz="1300" dirty="0">
                <a:solidFill>
                  <a:srgbClr val="000000"/>
                </a:solidFill>
                <a:highlight>
                  <a:srgbClr val="FFFFFF"/>
                </a:highlight>
                <a:latin typeface="Courier New" panose="02070309020205020404" pitchFamily="49" charset="0"/>
              </a:rPr>
              <a:t> N</a:t>
            </a:r>
            <a:r>
              <a:rPr lang="en-US" sz="1300" b="1" dirty="0">
                <a:solidFill>
                  <a:srgbClr val="000080"/>
                </a:solidFill>
                <a:highlight>
                  <a:srgbClr val="FFFFFF"/>
                </a:highlight>
                <a:latin typeface="Courier New" panose="02070309020205020404" pitchFamily="49" charset="0"/>
              </a:rPr>
              <a:t>)</a:t>
            </a:r>
            <a:r>
              <a:rPr lang="en-US" sz="1300" dirty="0">
                <a:solidFill>
                  <a:srgbClr val="000000"/>
                </a:solidFill>
                <a:highlight>
                  <a:srgbClr val="FFFFFF"/>
                </a:highlight>
                <a:latin typeface="Courier New" panose="02070309020205020404" pitchFamily="49" charset="0"/>
              </a:rPr>
              <a:t> </a:t>
            </a:r>
            <a:r>
              <a:rPr lang="en-US" sz="1300" b="1" dirty="0">
                <a:solidFill>
                  <a:srgbClr val="000080"/>
                </a:solidFill>
                <a:highlight>
                  <a:srgbClr val="FFFFFF"/>
                </a:highlight>
                <a:latin typeface="Courier New" panose="02070309020205020404" pitchFamily="49" charset="0"/>
              </a:rPr>
              <a:t>-</a:t>
            </a:r>
            <a:r>
              <a:rPr lang="en-US" sz="1300" dirty="0">
                <a:solidFill>
                  <a:srgbClr val="000000"/>
                </a:solidFill>
                <a:highlight>
                  <a:srgbClr val="FFFFFF"/>
                </a:highlight>
                <a:latin typeface="Courier New" panose="02070309020205020404" pitchFamily="49" charset="0"/>
              </a:rPr>
              <a:t> </a:t>
            </a:r>
            <a:r>
              <a:rPr lang="en-US" sz="1300" dirty="0" err="1">
                <a:solidFill>
                  <a:srgbClr val="000000"/>
                </a:solidFill>
                <a:highlight>
                  <a:srgbClr val="FFFFFF"/>
                </a:highlight>
                <a:latin typeface="Courier New" panose="02070309020205020404" pitchFamily="49" charset="0"/>
              </a:rPr>
              <a:t>gaussian_filter</a:t>
            </a:r>
            <a:r>
              <a:rPr lang="en-US" sz="1300" dirty="0">
                <a:solidFill>
                  <a:srgbClr val="000000"/>
                </a:solidFill>
                <a:highlight>
                  <a:srgbClr val="FFFFFF"/>
                </a:highlight>
                <a:latin typeface="Courier New" panose="02070309020205020404" pitchFamily="49" charset="0"/>
              </a:rPr>
              <a:t> </a:t>
            </a:r>
            <a:r>
              <a:rPr lang="en-US" sz="1300" b="1" dirty="0">
                <a:solidFill>
                  <a:srgbClr val="000080"/>
                </a:solidFill>
                <a:highlight>
                  <a:srgbClr val="FFFFFF"/>
                </a:highlight>
                <a:latin typeface="Courier New" panose="02070309020205020404" pitchFamily="49" charset="0"/>
              </a:rPr>
              <a:t>(</a:t>
            </a:r>
            <a:r>
              <a:rPr lang="en-US" sz="1300" dirty="0" err="1">
                <a:solidFill>
                  <a:srgbClr val="000000"/>
                </a:solidFill>
                <a:highlight>
                  <a:srgbClr val="FFFFFF"/>
                </a:highlight>
                <a:latin typeface="Courier New" panose="02070309020205020404" pitchFamily="49" charset="0"/>
              </a:rPr>
              <a:t>sx</a:t>
            </a:r>
            <a:r>
              <a:rPr lang="en-US" sz="1300" b="1" dirty="0">
                <a:solidFill>
                  <a:srgbClr val="000080"/>
                </a:solidFill>
                <a:highlight>
                  <a:srgbClr val="FFFFFF"/>
                </a:highlight>
                <a:latin typeface="Courier New" panose="02070309020205020404" pitchFamily="49" charset="0"/>
              </a:rPr>
              <a:t>,</a:t>
            </a:r>
            <a:r>
              <a:rPr lang="en-US" sz="1300" dirty="0">
                <a:solidFill>
                  <a:srgbClr val="000000"/>
                </a:solidFill>
                <a:highlight>
                  <a:srgbClr val="FFFFFF"/>
                </a:highlight>
                <a:latin typeface="Courier New" panose="02070309020205020404" pitchFamily="49" charset="0"/>
              </a:rPr>
              <a:t> </a:t>
            </a:r>
            <a:r>
              <a:rPr lang="en-US" sz="1300" dirty="0" err="1">
                <a:solidFill>
                  <a:srgbClr val="000000"/>
                </a:solidFill>
                <a:highlight>
                  <a:srgbClr val="FFFFFF"/>
                </a:highlight>
                <a:latin typeface="Courier New" panose="02070309020205020404" pitchFamily="49" charset="0"/>
              </a:rPr>
              <a:t>sy</a:t>
            </a:r>
            <a:r>
              <a:rPr lang="en-US" sz="1300" b="1" dirty="0">
                <a:solidFill>
                  <a:srgbClr val="000080"/>
                </a:solidFill>
                <a:highlight>
                  <a:srgbClr val="FFFFFF"/>
                </a:highlight>
                <a:latin typeface="Courier New" panose="02070309020205020404" pitchFamily="49" charset="0"/>
              </a:rPr>
              <a:t>,</a:t>
            </a:r>
            <a:r>
              <a:rPr lang="en-US" sz="1300" dirty="0">
                <a:solidFill>
                  <a:srgbClr val="000000"/>
                </a:solidFill>
                <a:highlight>
                  <a:srgbClr val="FFFFFF"/>
                </a:highlight>
                <a:latin typeface="Courier New" panose="02070309020205020404" pitchFamily="49" charset="0"/>
              </a:rPr>
              <a:t> </a:t>
            </a:r>
            <a:r>
              <a:rPr lang="en-US" sz="1300" dirty="0" err="1">
                <a:solidFill>
                  <a:srgbClr val="000000"/>
                </a:solidFill>
                <a:highlight>
                  <a:srgbClr val="FFFFFF"/>
                </a:highlight>
                <a:latin typeface="Courier New" panose="02070309020205020404" pitchFamily="49" charset="0"/>
              </a:rPr>
              <a:t>th</a:t>
            </a:r>
            <a:r>
              <a:rPr lang="en-US" sz="1300" b="1" dirty="0">
                <a:solidFill>
                  <a:srgbClr val="000080"/>
                </a:solidFill>
                <a:highlight>
                  <a:srgbClr val="FFFFFF"/>
                </a:highlight>
                <a:latin typeface="Courier New" panose="02070309020205020404" pitchFamily="49" charset="0"/>
              </a:rPr>
              <a:t>,</a:t>
            </a:r>
            <a:r>
              <a:rPr lang="en-US" sz="1300" dirty="0">
                <a:solidFill>
                  <a:srgbClr val="000000"/>
                </a:solidFill>
                <a:highlight>
                  <a:srgbClr val="FFFFFF"/>
                </a:highlight>
                <a:latin typeface="Courier New" panose="02070309020205020404" pitchFamily="49" charset="0"/>
              </a:rPr>
              <a:t> N</a:t>
            </a:r>
            <a:r>
              <a:rPr lang="en-US" sz="1300" b="1" dirty="0">
                <a:solidFill>
                  <a:srgbClr val="000080"/>
                </a:solidFill>
                <a:highlight>
                  <a:srgbClr val="FFFFFF"/>
                </a:highlight>
                <a:latin typeface="Courier New" panose="02070309020205020404" pitchFamily="49" charset="0"/>
              </a:rPr>
              <a:t>);</a:t>
            </a:r>
            <a:endParaRPr lang="en-US" sz="1300" dirty="0">
              <a:solidFill>
                <a:srgbClr val="000000"/>
              </a:solidFill>
              <a:highlight>
                <a:srgbClr val="FFFFFF"/>
              </a:highlight>
              <a:latin typeface="Courier New" panose="02070309020205020404" pitchFamily="49" charset="0"/>
            </a:endParaRPr>
          </a:p>
          <a:p>
            <a:pPr lvl="1"/>
            <a:r>
              <a:rPr lang="en-US" sz="1300" dirty="0">
                <a:solidFill>
                  <a:srgbClr val="000000"/>
                </a:solidFill>
                <a:highlight>
                  <a:srgbClr val="FFFFFF"/>
                </a:highlight>
                <a:latin typeface="Courier New" panose="02070309020205020404" pitchFamily="49" charset="0"/>
              </a:rPr>
              <a:t>  </a:t>
            </a:r>
            <a:r>
              <a:rPr lang="en-US" sz="1300" dirty="0" err="1">
                <a:solidFill>
                  <a:srgbClr val="000000"/>
                </a:solidFill>
                <a:highlight>
                  <a:srgbClr val="FFFFFF"/>
                </a:highlight>
                <a:latin typeface="Courier New" panose="02070309020205020404" pitchFamily="49" charset="0"/>
              </a:rPr>
              <a:t>img</a:t>
            </a:r>
            <a:r>
              <a:rPr lang="en-US" sz="1300" b="1" dirty="0">
                <a:solidFill>
                  <a:srgbClr val="000080"/>
                </a:solidFill>
                <a:highlight>
                  <a:srgbClr val="FFFFFF"/>
                </a:highlight>
                <a:latin typeface="Courier New" panose="02070309020205020404" pitchFamily="49" charset="0"/>
              </a:rPr>
              <a:t>(:,</a:t>
            </a:r>
            <a:r>
              <a:rPr lang="en-US" sz="1300" dirty="0">
                <a:solidFill>
                  <a:srgbClr val="000000"/>
                </a:solidFill>
                <a:highlight>
                  <a:srgbClr val="FFFFFF"/>
                </a:highlight>
                <a:latin typeface="Courier New" panose="02070309020205020404" pitchFamily="49" charset="0"/>
              </a:rPr>
              <a:t> </a:t>
            </a:r>
            <a:r>
              <a:rPr lang="en-US" sz="1300" b="1" dirty="0">
                <a:solidFill>
                  <a:srgbClr val="000080"/>
                </a:solidFill>
                <a:highlight>
                  <a:srgbClr val="FFFFFF"/>
                </a:highlight>
                <a:latin typeface="Courier New" panose="02070309020205020404" pitchFamily="49" charset="0"/>
              </a:rPr>
              <a:t>:,</a:t>
            </a:r>
            <a:r>
              <a:rPr lang="en-US" sz="1300" dirty="0">
                <a:solidFill>
                  <a:srgbClr val="000000"/>
                </a:solidFill>
                <a:highlight>
                  <a:srgbClr val="FFFFFF"/>
                </a:highlight>
                <a:latin typeface="Courier New" panose="02070309020205020404" pitchFamily="49" charset="0"/>
              </a:rPr>
              <a:t> k</a:t>
            </a:r>
            <a:r>
              <a:rPr lang="en-US" sz="1300" b="1" dirty="0">
                <a:solidFill>
                  <a:srgbClr val="000080"/>
                </a:solidFill>
                <a:highlight>
                  <a:srgbClr val="FFFFFF"/>
                </a:highlight>
                <a:latin typeface="Courier New" panose="02070309020205020404" pitchFamily="49" charset="0"/>
              </a:rPr>
              <a:t>)</a:t>
            </a:r>
            <a:r>
              <a:rPr lang="en-US" sz="1300" dirty="0">
                <a:solidFill>
                  <a:srgbClr val="000000"/>
                </a:solidFill>
                <a:highlight>
                  <a:srgbClr val="FFFFFF"/>
                </a:highlight>
                <a:latin typeface="Courier New" panose="02070309020205020404" pitchFamily="49" charset="0"/>
              </a:rPr>
              <a:t> </a:t>
            </a:r>
            <a:r>
              <a:rPr lang="en-US" sz="1300" b="1" dirty="0">
                <a:solidFill>
                  <a:srgbClr val="000080"/>
                </a:solidFill>
                <a:highlight>
                  <a:srgbClr val="FFFFFF"/>
                </a:highlight>
                <a:latin typeface="Courier New" panose="02070309020205020404" pitchFamily="49" charset="0"/>
              </a:rPr>
              <a:t>=</a:t>
            </a:r>
            <a:r>
              <a:rPr lang="en-US" sz="1300" dirty="0">
                <a:solidFill>
                  <a:srgbClr val="000000"/>
                </a:solidFill>
                <a:highlight>
                  <a:srgbClr val="FFFFFF"/>
                </a:highlight>
                <a:latin typeface="Courier New" panose="02070309020205020404" pitchFamily="49" charset="0"/>
              </a:rPr>
              <a:t> filter2</a:t>
            </a:r>
            <a:r>
              <a:rPr lang="en-US" sz="1300" b="1" dirty="0">
                <a:solidFill>
                  <a:srgbClr val="000080"/>
                </a:solidFill>
                <a:highlight>
                  <a:srgbClr val="FFFFFF"/>
                </a:highlight>
                <a:latin typeface="Courier New" panose="02070309020205020404" pitchFamily="49" charset="0"/>
              </a:rPr>
              <a:t>(</a:t>
            </a:r>
            <a:r>
              <a:rPr lang="en-US" sz="1300" dirty="0">
                <a:solidFill>
                  <a:srgbClr val="000000"/>
                </a:solidFill>
                <a:highlight>
                  <a:srgbClr val="FFFFFF"/>
                </a:highlight>
                <a:latin typeface="Courier New" panose="02070309020205020404" pitchFamily="49" charset="0"/>
              </a:rPr>
              <a:t>g</a:t>
            </a:r>
            <a:r>
              <a:rPr lang="en-US" sz="1300" b="1" dirty="0">
                <a:solidFill>
                  <a:srgbClr val="000080"/>
                </a:solidFill>
                <a:highlight>
                  <a:srgbClr val="FFFFFF"/>
                </a:highlight>
                <a:latin typeface="Courier New" panose="02070309020205020404" pitchFamily="49" charset="0"/>
              </a:rPr>
              <a:t>,</a:t>
            </a:r>
            <a:r>
              <a:rPr lang="en-US" sz="1300" dirty="0">
                <a:solidFill>
                  <a:srgbClr val="000000"/>
                </a:solidFill>
                <a:highlight>
                  <a:srgbClr val="FFFFFF"/>
                </a:highlight>
                <a:latin typeface="Courier New" panose="02070309020205020404" pitchFamily="49" charset="0"/>
              </a:rPr>
              <a:t> </a:t>
            </a:r>
            <a:r>
              <a:rPr lang="en-US" sz="1300" dirty="0" err="1">
                <a:solidFill>
                  <a:srgbClr val="000000"/>
                </a:solidFill>
                <a:highlight>
                  <a:srgbClr val="FFFFFF"/>
                </a:highlight>
                <a:latin typeface="Courier New" panose="02070309020205020404" pitchFamily="49" charset="0"/>
              </a:rPr>
              <a:t>im</a:t>
            </a:r>
            <a:r>
              <a:rPr lang="en-US" sz="1300" b="1" dirty="0">
                <a:solidFill>
                  <a:srgbClr val="000080"/>
                </a:solidFill>
                <a:highlight>
                  <a:srgbClr val="FFFFFF"/>
                </a:highlight>
                <a:latin typeface="Courier New" panose="02070309020205020404" pitchFamily="49" charset="0"/>
              </a:rPr>
              <a:t>);</a:t>
            </a:r>
            <a:endParaRPr lang="en-US" sz="1300" dirty="0">
              <a:solidFill>
                <a:srgbClr val="000000"/>
              </a:solidFill>
              <a:highlight>
                <a:srgbClr val="FFFFFF"/>
              </a:highlight>
              <a:latin typeface="Courier New" panose="02070309020205020404" pitchFamily="49" charset="0"/>
            </a:endParaRPr>
          </a:p>
          <a:p>
            <a:pPr lvl="1"/>
            <a:r>
              <a:rPr lang="en-US" sz="1300" b="1" dirty="0">
                <a:solidFill>
                  <a:srgbClr val="0000FF"/>
                </a:solidFill>
                <a:highlight>
                  <a:srgbClr val="FFFFFF"/>
                </a:highlight>
                <a:latin typeface="Courier New" panose="02070309020205020404" pitchFamily="49" charset="0"/>
              </a:rPr>
              <a:t>end</a:t>
            </a:r>
            <a:endParaRPr lang="en-US" sz="1300" dirty="0">
              <a:solidFill>
                <a:srgbClr val="000000"/>
              </a:solidFill>
              <a:highlight>
                <a:srgbClr val="FFFFFF"/>
              </a:highlight>
              <a:latin typeface="Courier New" panose="02070309020205020404" pitchFamily="49" charset="0"/>
            </a:endParaRPr>
          </a:p>
          <a:p>
            <a:pPr lvl="1"/>
            <a:endParaRPr lang="en-US" sz="1300" dirty="0">
              <a:solidFill>
                <a:srgbClr val="000000"/>
              </a:solidFill>
              <a:highlight>
                <a:srgbClr val="FFFFFF"/>
              </a:highlight>
              <a:latin typeface="Courier New" panose="02070309020205020404" pitchFamily="49" charset="0"/>
            </a:endParaRPr>
          </a:p>
          <a:p>
            <a:pPr lvl="1"/>
            <a:r>
              <a:rPr lang="en-US" sz="1300" dirty="0">
                <a:solidFill>
                  <a:srgbClr val="008000"/>
                </a:solidFill>
                <a:highlight>
                  <a:srgbClr val="FFFFFF"/>
                </a:highlight>
                <a:latin typeface="Courier New" panose="02070309020205020404" pitchFamily="49" charset="0"/>
              </a:rPr>
              <a:t>%Select the maximum pixel intensity for corresponding pixels out of the 12 filtering results</a:t>
            </a:r>
            <a:endParaRPr lang="en-US" sz="1300" dirty="0">
              <a:solidFill>
                <a:srgbClr val="000000"/>
              </a:solidFill>
              <a:highlight>
                <a:srgbClr val="FFFFFF"/>
              </a:highlight>
              <a:latin typeface="Courier New" panose="02070309020205020404" pitchFamily="49" charset="0"/>
            </a:endParaRPr>
          </a:p>
          <a:p>
            <a:pPr lvl="1"/>
            <a:r>
              <a:rPr lang="en-US" sz="1300" dirty="0" err="1">
                <a:solidFill>
                  <a:srgbClr val="000000"/>
                </a:solidFill>
                <a:highlight>
                  <a:srgbClr val="FFFFFF"/>
                </a:highlight>
                <a:latin typeface="Courier New" panose="02070309020205020404" pitchFamily="49" charset="0"/>
              </a:rPr>
              <a:t>imm</a:t>
            </a:r>
            <a:r>
              <a:rPr lang="en-US" sz="1300" dirty="0">
                <a:solidFill>
                  <a:srgbClr val="000000"/>
                </a:solidFill>
                <a:highlight>
                  <a:srgbClr val="FFFFFF"/>
                </a:highlight>
                <a:latin typeface="Courier New" panose="02070309020205020404" pitchFamily="49" charset="0"/>
              </a:rPr>
              <a:t> </a:t>
            </a:r>
            <a:r>
              <a:rPr lang="en-US" sz="1300" b="1" dirty="0">
                <a:solidFill>
                  <a:srgbClr val="000080"/>
                </a:solidFill>
                <a:highlight>
                  <a:srgbClr val="FFFFFF"/>
                </a:highlight>
                <a:latin typeface="Courier New" panose="02070309020205020404" pitchFamily="49" charset="0"/>
              </a:rPr>
              <a:t>=</a:t>
            </a:r>
            <a:r>
              <a:rPr lang="en-US" sz="1300" dirty="0">
                <a:solidFill>
                  <a:srgbClr val="000000"/>
                </a:solidFill>
                <a:highlight>
                  <a:srgbClr val="FFFFFF"/>
                </a:highlight>
                <a:latin typeface="Courier New" panose="02070309020205020404" pitchFamily="49" charset="0"/>
              </a:rPr>
              <a:t> max</a:t>
            </a:r>
            <a:r>
              <a:rPr lang="en-US" sz="1300" b="1" dirty="0">
                <a:solidFill>
                  <a:srgbClr val="000080"/>
                </a:solidFill>
                <a:highlight>
                  <a:srgbClr val="FFFFFF"/>
                </a:highlight>
                <a:latin typeface="Courier New" panose="02070309020205020404" pitchFamily="49" charset="0"/>
              </a:rPr>
              <a:t>(</a:t>
            </a:r>
            <a:r>
              <a:rPr lang="en-US" sz="1300" dirty="0" err="1">
                <a:solidFill>
                  <a:srgbClr val="000000"/>
                </a:solidFill>
                <a:highlight>
                  <a:srgbClr val="FFFFFF"/>
                </a:highlight>
                <a:latin typeface="Courier New" panose="02070309020205020404" pitchFamily="49" charset="0"/>
              </a:rPr>
              <a:t>img</a:t>
            </a:r>
            <a:r>
              <a:rPr lang="en-US" sz="1300" b="1" dirty="0">
                <a:solidFill>
                  <a:srgbClr val="000080"/>
                </a:solidFill>
                <a:highlight>
                  <a:srgbClr val="FFFFFF"/>
                </a:highlight>
                <a:latin typeface="Courier New" panose="02070309020205020404" pitchFamily="49" charset="0"/>
              </a:rPr>
              <a:t>,</a:t>
            </a:r>
            <a:r>
              <a:rPr lang="en-US" sz="1300" dirty="0">
                <a:solidFill>
                  <a:srgbClr val="000000"/>
                </a:solidFill>
                <a:highlight>
                  <a:srgbClr val="FFFFFF"/>
                </a:highlight>
                <a:latin typeface="Courier New" panose="02070309020205020404" pitchFamily="49" charset="0"/>
              </a:rPr>
              <a:t> </a:t>
            </a:r>
            <a:r>
              <a:rPr lang="en-US" sz="1300" b="1" dirty="0">
                <a:solidFill>
                  <a:srgbClr val="000080"/>
                </a:solidFill>
                <a:highlight>
                  <a:srgbClr val="FFFFFF"/>
                </a:highlight>
                <a:latin typeface="Courier New" panose="02070309020205020404" pitchFamily="49" charset="0"/>
              </a:rPr>
              <a:t>[],</a:t>
            </a:r>
            <a:r>
              <a:rPr lang="en-US" sz="1300" dirty="0">
                <a:solidFill>
                  <a:srgbClr val="000000"/>
                </a:solidFill>
                <a:highlight>
                  <a:srgbClr val="FFFFFF"/>
                </a:highlight>
                <a:latin typeface="Courier New" panose="02070309020205020404" pitchFamily="49" charset="0"/>
              </a:rPr>
              <a:t> </a:t>
            </a:r>
            <a:r>
              <a:rPr lang="en-US" sz="1300" dirty="0">
                <a:solidFill>
                  <a:srgbClr val="FF8000"/>
                </a:solidFill>
                <a:highlight>
                  <a:srgbClr val="FFFFFF"/>
                </a:highlight>
                <a:latin typeface="Courier New" panose="02070309020205020404" pitchFamily="49" charset="0"/>
              </a:rPr>
              <a:t>3</a:t>
            </a:r>
            <a:r>
              <a:rPr lang="en-US" sz="1300" b="1" dirty="0">
                <a:solidFill>
                  <a:srgbClr val="000080"/>
                </a:solidFill>
                <a:highlight>
                  <a:srgbClr val="FFFFFF"/>
                </a:highlight>
                <a:latin typeface="Courier New" panose="02070309020205020404" pitchFamily="49" charset="0"/>
              </a:rPr>
              <a:t>);</a:t>
            </a:r>
            <a:endParaRPr lang="en-US" sz="1300" dirty="0">
              <a:solidFill>
                <a:srgbClr val="000000"/>
              </a:solidFill>
              <a:highlight>
                <a:srgbClr val="FFFFFF"/>
              </a:highlight>
              <a:latin typeface="Courier New" panose="02070309020205020404" pitchFamily="49" charset="0"/>
            </a:endParaRPr>
          </a:p>
          <a:p>
            <a:pPr lvl="1"/>
            <a:endParaRPr lang="en-US" sz="1300" dirty="0">
              <a:solidFill>
                <a:srgbClr val="000000"/>
              </a:solidFill>
              <a:highlight>
                <a:srgbClr val="FFFFFF"/>
              </a:highlight>
              <a:latin typeface="Courier New" panose="02070309020205020404" pitchFamily="49" charset="0"/>
            </a:endParaRPr>
          </a:p>
          <a:p>
            <a:pPr lvl="1"/>
            <a:r>
              <a:rPr lang="en-US" sz="1300" dirty="0">
                <a:solidFill>
                  <a:srgbClr val="008000"/>
                </a:solidFill>
                <a:highlight>
                  <a:srgbClr val="FFFFFF"/>
                </a:highlight>
                <a:latin typeface="Courier New" panose="02070309020205020404" pitchFamily="49" charset="0"/>
              </a:rPr>
              <a:t>%Eliminate very low intensity pixels</a:t>
            </a:r>
          </a:p>
          <a:p>
            <a:pPr lvl="1"/>
            <a:r>
              <a:rPr lang="en-US" sz="1300" dirty="0" err="1">
                <a:solidFill>
                  <a:srgbClr val="000000"/>
                </a:solidFill>
                <a:highlight>
                  <a:srgbClr val="FFFFFF"/>
                </a:highlight>
                <a:latin typeface="Courier New" panose="02070309020205020404" pitchFamily="49" charset="0"/>
              </a:rPr>
              <a:t>i</a:t>
            </a:r>
            <a:r>
              <a:rPr lang="en-US" sz="1300" dirty="0">
                <a:solidFill>
                  <a:srgbClr val="000000"/>
                </a:solidFill>
                <a:highlight>
                  <a:srgbClr val="FFFFFF"/>
                </a:highlight>
                <a:latin typeface="Courier New" panose="02070309020205020404" pitchFamily="49" charset="0"/>
              </a:rPr>
              <a:t> = find(</a:t>
            </a:r>
            <a:r>
              <a:rPr lang="en-US" sz="1300" dirty="0" err="1">
                <a:solidFill>
                  <a:srgbClr val="000000"/>
                </a:solidFill>
                <a:highlight>
                  <a:srgbClr val="FFFFFF"/>
                </a:highlight>
                <a:latin typeface="Courier New" panose="02070309020205020404" pitchFamily="49" charset="0"/>
              </a:rPr>
              <a:t>imm</a:t>
            </a:r>
            <a:r>
              <a:rPr lang="en-US" sz="1300" dirty="0">
                <a:solidFill>
                  <a:srgbClr val="000000"/>
                </a:solidFill>
                <a:highlight>
                  <a:srgbClr val="FFFFFF"/>
                </a:highlight>
                <a:latin typeface="Courier New" panose="02070309020205020404" pitchFamily="49" charset="0"/>
              </a:rPr>
              <a:t> &lt; 0.01);</a:t>
            </a:r>
          </a:p>
          <a:p>
            <a:pPr lvl="1"/>
            <a:r>
              <a:rPr lang="en-US" sz="1300" dirty="0" err="1">
                <a:solidFill>
                  <a:srgbClr val="000000"/>
                </a:solidFill>
                <a:highlight>
                  <a:srgbClr val="FFFFFF"/>
                </a:highlight>
                <a:latin typeface="Courier New" panose="02070309020205020404" pitchFamily="49" charset="0"/>
              </a:rPr>
              <a:t>imm</a:t>
            </a:r>
            <a:r>
              <a:rPr lang="en-US" sz="1300" dirty="0">
                <a:solidFill>
                  <a:srgbClr val="000000"/>
                </a:solidFill>
                <a:highlight>
                  <a:srgbClr val="FFFFFF"/>
                </a:highlight>
                <a:latin typeface="Courier New" panose="02070309020205020404" pitchFamily="49" charset="0"/>
              </a:rPr>
              <a:t>(</a:t>
            </a:r>
            <a:r>
              <a:rPr lang="en-US" sz="1300" dirty="0" err="1">
                <a:solidFill>
                  <a:srgbClr val="000000"/>
                </a:solidFill>
                <a:highlight>
                  <a:srgbClr val="FFFFFF"/>
                </a:highlight>
                <a:latin typeface="Courier New" panose="02070309020205020404" pitchFamily="49" charset="0"/>
              </a:rPr>
              <a:t>i</a:t>
            </a:r>
            <a:r>
              <a:rPr lang="en-US" sz="1300" dirty="0">
                <a:solidFill>
                  <a:srgbClr val="000000"/>
                </a:solidFill>
                <a:highlight>
                  <a:srgbClr val="FFFFFF"/>
                </a:highlight>
                <a:latin typeface="Courier New" panose="02070309020205020404" pitchFamily="49" charset="0"/>
              </a:rPr>
              <a:t>) = 0;</a:t>
            </a:r>
          </a:p>
          <a:p>
            <a:pPr lvl="1"/>
            <a:endParaRPr lang="en-US" sz="1300" dirty="0">
              <a:solidFill>
                <a:srgbClr val="000000"/>
              </a:solidFill>
              <a:highlight>
                <a:srgbClr val="FFFFFF"/>
              </a:highlight>
              <a:latin typeface="Courier New" panose="02070309020205020404" pitchFamily="49" charset="0"/>
            </a:endParaRPr>
          </a:p>
          <a:p>
            <a:pPr lvl="1"/>
            <a:r>
              <a:rPr lang="en-US" sz="1300" dirty="0">
                <a:solidFill>
                  <a:srgbClr val="008000"/>
                </a:solidFill>
                <a:highlight>
                  <a:srgbClr val="FFFFFF"/>
                </a:highlight>
                <a:latin typeface="Courier New" panose="02070309020205020404" pitchFamily="49" charset="0"/>
              </a:rPr>
              <a:t>%Display the resulting image intensifying</a:t>
            </a:r>
            <a:r>
              <a:rPr lang="en-US" sz="1300" dirty="0">
                <a:solidFill>
                  <a:srgbClr val="000000"/>
                </a:solidFill>
                <a:highlight>
                  <a:srgbClr val="FFFFFF"/>
                </a:highlight>
                <a:latin typeface="Courier New" panose="02070309020205020404" pitchFamily="49" charset="0"/>
              </a:rPr>
              <a:t> </a:t>
            </a:r>
            <a:r>
              <a:rPr lang="en-US" sz="1300" dirty="0">
                <a:solidFill>
                  <a:srgbClr val="008000"/>
                </a:solidFill>
                <a:highlight>
                  <a:srgbClr val="FFFFFF"/>
                </a:highlight>
                <a:latin typeface="Courier New" panose="02070309020205020404" pitchFamily="49" charset="0"/>
              </a:rPr>
              <a:t>pixel values by a factor of 20</a:t>
            </a:r>
          </a:p>
          <a:p>
            <a:pPr lvl="1"/>
            <a:r>
              <a:rPr lang="en-US" sz="1300" dirty="0">
                <a:solidFill>
                  <a:srgbClr val="000000"/>
                </a:solidFill>
                <a:highlight>
                  <a:srgbClr val="FFFFFF"/>
                </a:highlight>
                <a:latin typeface="Courier New" panose="02070309020205020404" pitchFamily="49" charset="0"/>
              </a:rPr>
              <a:t>figure(2), </a:t>
            </a:r>
            <a:r>
              <a:rPr lang="en-US" sz="1300" dirty="0" err="1">
                <a:solidFill>
                  <a:srgbClr val="000000"/>
                </a:solidFill>
                <a:highlight>
                  <a:srgbClr val="FFFFFF"/>
                </a:highlight>
                <a:latin typeface="Courier New" panose="02070309020205020404" pitchFamily="49" charset="0"/>
              </a:rPr>
              <a:t>imshow</a:t>
            </a:r>
            <a:r>
              <a:rPr lang="en-US" sz="1300" dirty="0">
                <a:solidFill>
                  <a:srgbClr val="000000"/>
                </a:solidFill>
                <a:highlight>
                  <a:srgbClr val="FFFFFF"/>
                </a:highlight>
                <a:latin typeface="Courier New" panose="02070309020205020404" pitchFamily="49" charset="0"/>
              </a:rPr>
              <a:t>(</a:t>
            </a:r>
            <a:r>
              <a:rPr lang="en-US" sz="1300" dirty="0" err="1">
                <a:solidFill>
                  <a:srgbClr val="000000"/>
                </a:solidFill>
                <a:highlight>
                  <a:srgbClr val="FFFFFF"/>
                </a:highlight>
                <a:latin typeface="Courier New" panose="02070309020205020404" pitchFamily="49" charset="0"/>
              </a:rPr>
              <a:t>imm</a:t>
            </a:r>
            <a:r>
              <a:rPr lang="en-US" sz="1300" dirty="0">
                <a:solidFill>
                  <a:srgbClr val="000000"/>
                </a:solidFill>
                <a:highlight>
                  <a:srgbClr val="FFFFFF"/>
                </a:highlight>
                <a:latin typeface="Courier New" panose="02070309020205020404" pitchFamily="49" charset="0"/>
              </a:rPr>
              <a:t> * 20)</a:t>
            </a:r>
          </a:p>
          <a:p>
            <a:pPr lvl="1"/>
            <a:endParaRPr lang="en-US" sz="1300" dirty="0">
              <a:solidFill>
                <a:srgbClr val="000000"/>
              </a:solidFill>
              <a:highlight>
                <a:srgbClr val="FFFFFF"/>
              </a:highlight>
              <a:latin typeface="Courier New" panose="02070309020205020404" pitchFamily="49" charset="0"/>
            </a:endParaRPr>
          </a:p>
          <a:p>
            <a:pPr lvl="1"/>
            <a:r>
              <a:rPr lang="en-US" sz="1300" dirty="0">
                <a:solidFill>
                  <a:srgbClr val="008000"/>
                </a:solidFill>
                <a:highlight>
                  <a:srgbClr val="FFFFFF"/>
                </a:highlight>
                <a:latin typeface="Courier New" panose="02070309020205020404" pitchFamily="49" charset="0"/>
              </a:rPr>
              <a:t>%Find all indices of low intensity pixels on the original, unfiltered image</a:t>
            </a:r>
          </a:p>
          <a:p>
            <a:pPr lvl="1"/>
            <a:r>
              <a:rPr lang="en-US" sz="1300" dirty="0">
                <a:solidFill>
                  <a:srgbClr val="000000"/>
                </a:solidFill>
                <a:highlight>
                  <a:srgbClr val="FFFFFF"/>
                </a:highlight>
                <a:latin typeface="Courier New" panose="02070309020205020404" pitchFamily="49" charset="0"/>
              </a:rPr>
              <a:t>j = find(</a:t>
            </a:r>
            <a:r>
              <a:rPr lang="en-US" sz="1300" dirty="0" err="1">
                <a:solidFill>
                  <a:srgbClr val="000000"/>
                </a:solidFill>
                <a:highlight>
                  <a:srgbClr val="FFFFFF"/>
                </a:highlight>
                <a:latin typeface="Courier New" panose="02070309020205020404" pitchFamily="49" charset="0"/>
              </a:rPr>
              <a:t>im</a:t>
            </a:r>
            <a:r>
              <a:rPr lang="en-US" sz="1300" dirty="0">
                <a:solidFill>
                  <a:srgbClr val="000000"/>
                </a:solidFill>
                <a:highlight>
                  <a:srgbClr val="FFFFFF"/>
                </a:highlight>
                <a:latin typeface="Courier New" panose="02070309020205020404" pitchFamily="49" charset="0"/>
              </a:rPr>
              <a:t> &lt; 0.25);</a:t>
            </a:r>
          </a:p>
          <a:p>
            <a:pPr lvl="1"/>
            <a:endParaRPr lang="en-US" sz="1300" dirty="0">
              <a:solidFill>
                <a:srgbClr val="000000"/>
              </a:solidFill>
              <a:highlight>
                <a:srgbClr val="FFFFFF"/>
              </a:highlight>
              <a:latin typeface="Courier New" panose="02070309020205020404" pitchFamily="49" charset="0"/>
            </a:endParaRPr>
          </a:p>
          <a:p>
            <a:pPr lvl="1"/>
            <a:r>
              <a:rPr lang="en-US" sz="1300" dirty="0">
                <a:solidFill>
                  <a:srgbClr val="008000"/>
                </a:solidFill>
                <a:highlight>
                  <a:srgbClr val="FFFFFF"/>
                </a:highlight>
                <a:latin typeface="Courier New" panose="02070309020205020404" pitchFamily="49" charset="0"/>
              </a:rPr>
              <a:t>%Eliminate pixels whose intensity on the original image was identified as low to eliminate border edges</a:t>
            </a:r>
          </a:p>
          <a:p>
            <a:pPr lvl="1"/>
            <a:r>
              <a:rPr lang="en-US" sz="1300" dirty="0" err="1">
                <a:solidFill>
                  <a:srgbClr val="000000"/>
                </a:solidFill>
                <a:highlight>
                  <a:srgbClr val="FFFFFF"/>
                </a:highlight>
                <a:latin typeface="Courier New" panose="02070309020205020404" pitchFamily="49" charset="0"/>
              </a:rPr>
              <a:t>imm</a:t>
            </a:r>
            <a:r>
              <a:rPr lang="en-US" sz="1300" dirty="0">
                <a:solidFill>
                  <a:srgbClr val="000000"/>
                </a:solidFill>
                <a:highlight>
                  <a:srgbClr val="FFFFFF"/>
                </a:highlight>
                <a:latin typeface="Courier New" panose="02070309020205020404" pitchFamily="49" charset="0"/>
              </a:rPr>
              <a:t>(j) = 0;</a:t>
            </a:r>
          </a:p>
          <a:p>
            <a:pPr lvl="1"/>
            <a:endParaRPr lang="en-US" sz="1300" dirty="0">
              <a:solidFill>
                <a:srgbClr val="000000"/>
              </a:solidFill>
              <a:highlight>
                <a:srgbClr val="FFFFFF"/>
              </a:highlight>
              <a:latin typeface="Courier New" panose="02070309020205020404" pitchFamily="49" charset="0"/>
            </a:endParaRPr>
          </a:p>
          <a:p>
            <a:pPr lvl="1"/>
            <a:r>
              <a:rPr lang="en-US" sz="1300" dirty="0">
                <a:solidFill>
                  <a:srgbClr val="008000"/>
                </a:solidFill>
                <a:highlight>
                  <a:srgbClr val="FFFFFF"/>
                </a:highlight>
                <a:latin typeface="Courier New" panose="02070309020205020404" pitchFamily="49" charset="0"/>
              </a:rPr>
              <a:t>%Display the borderless image</a:t>
            </a:r>
          </a:p>
          <a:p>
            <a:pPr lvl="1"/>
            <a:r>
              <a:rPr lang="en-US" sz="1300" dirty="0">
                <a:solidFill>
                  <a:srgbClr val="000000"/>
                </a:solidFill>
                <a:highlight>
                  <a:srgbClr val="FFFFFF"/>
                </a:highlight>
                <a:latin typeface="Courier New" panose="02070309020205020404" pitchFamily="49" charset="0"/>
              </a:rPr>
              <a:t>figure(3), </a:t>
            </a:r>
            <a:r>
              <a:rPr lang="en-US" sz="1300" dirty="0" err="1">
                <a:solidFill>
                  <a:srgbClr val="000000"/>
                </a:solidFill>
                <a:highlight>
                  <a:srgbClr val="FFFFFF"/>
                </a:highlight>
                <a:latin typeface="Courier New" panose="02070309020205020404" pitchFamily="49" charset="0"/>
              </a:rPr>
              <a:t>imshow</a:t>
            </a:r>
            <a:r>
              <a:rPr lang="en-US" sz="1300" dirty="0">
                <a:solidFill>
                  <a:srgbClr val="000000"/>
                </a:solidFill>
                <a:highlight>
                  <a:srgbClr val="FFFFFF"/>
                </a:highlight>
                <a:latin typeface="Courier New" panose="02070309020205020404" pitchFamily="49" charset="0"/>
              </a:rPr>
              <a:t>(</a:t>
            </a:r>
            <a:r>
              <a:rPr lang="en-US" sz="1300" dirty="0" err="1">
                <a:solidFill>
                  <a:srgbClr val="000000"/>
                </a:solidFill>
                <a:highlight>
                  <a:srgbClr val="FFFFFF"/>
                </a:highlight>
                <a:latin typeface="Courier New" panose="02070309020205020404" pitchFamily="49" charset="0"/>
              </a:rPr>
              <a:t>imm</a:t>
            </a:r>
            <a:r>
              <a:rPr lang="en-US" sz="1300" dirty="0">
                <a:solidFill>
                  <a:srgbClr val="000000"/>
                </a:solidFill>
                <a:highlight>
                  <a:srgbClr val="FFFFFF"/>
                </a:highlight>
                <a:latin typeface="Courier New" panose="02070309020205020404" pitchFamily="49" charset="0"/>
              </a:rPr>
              <a:t> * 20)</a:t>
            </a:r>
          </a:p>
        </p:txBody>
      </p:sp>
      <p:sp>
        <p:nvSpPr>
          <p:cNvPr id="56" name="TextBox 55"/>
          <p:cNvSpPr txBox="1"/>
          <p:nvPr/>
        </p:nvSpPr>
        <p:spPr>
          <a:xfrm>
            <a:off x="11277600" y="21707773"/>
            <a:ext cx="16002000" cy="2917722"/>
          </a:xfrm>
          <a:prstGeom prst="rect">
            <a:avLst/>
          </a:prstGeom>
          <a:noFill/>
        </p:spPr>
        <p:txBody>
          <a:bodyPr wrap="square" rtlCol="0">
            <a:spAutoFit/>
          </a:bodyPr>
          <a:lstStyle/>
          <a:p>
            <a:pPr algn="just">
              <a:spcAft>
                <a:spcPts val="600"/>
              </a:spcAft>
            </a:pPr>
            <a:r>
              <a:rPr lang="en-US" altLang="en-US" sz="2400" dirty="0" smtClean="0">
                <a:sym typeface="Symbol" panose="05050102010706020507" pitchFamily="18" charset="2"/>
              </a:rPr>
              <a:t>The proposed architecture focuses on the latency caused by DDR memory reads and writes. Memory read/write operations are performed in bursts using the DDR’s FIFOs. The image is stored in DDR in column-major order to maximize burst size. During the preprocessing stage, an N  N pixel register matrix (PRM) is used to hold the first image segment. The size of the segment matches those of the Gaussian filter matrices. Precomputed filter values are stored in 12 block RAMS and are accessed concurrently at the pixel level. Calculated filter</a:t>
            </a:r>
            <a:r>
              <a:rPr lang="en-US" altLang="en-US" sz="2400" dirty="0">
                <a:sym typeface="Symbol" panose="05050102010706020507" pitchFamily="18" charset="2"/>
              </a:rPr>
              <a:t>  </a:t>
            </a:r>
            <a:r>
              <a:rPr lang="en-US" altLang="en-US" sz="2400" dirty="0" smtClean="0">
                <a:sym typeface="Symbol" panose="05050102010706020507" pitchFamily="18" charset="2"/>
              </a:rPr>
              <a:t>pixel products are processed by a 12-tuple comparator to produce the pixel with maximum intensity. Final pixel values are appended to the 15-pixel Write FIFO. Its contents are written into DDR in a single burst when a segment column is processed. New segment columns are read into the 15-pixel Read FIFO in a single burst and subsequently transferred to PRM. This process simulates the sliding window effect of convolution at no additional delay. A small amount of delay is introduced when the sliding window switches rows. A simplified version of the architecture is presented in Figure 2.</a:t>
            </a:r>
          </a:p>
        </p:txBody>
      </p:sp>
      <p:sp>
        <p:nvSpPr>
          <p:cNvPr id="57" name="TextBox 56"/>
          <p:cNvSpPr txBox="1"/>
          <p:nvPr/>
        </p:nvSpPr>
        <p:spPr>
          <a:xfrm>
            <a:off x="11683984" y="31579125"/>
            <a:ext cx="15544800" cy="406265"/>
          </a:xfrm>
          <a:prstGeom prst="rect">
            <a:avLst/>
          </a:prstGeom>
          <a:noFill/>
        </p:spPr>
        <p:txBody>
          <a:bodyPr wrap="square" rtlCol="0">
            <a:spAutoFit/>
          </a:bodyPr>
          <a:lstStyle/>
          <a:p>
            <a:pPr algn="ctr">
              <a:spcAft>
                <a:spcPts val="600"/>
              </a:spcAft>
            </a:pPr>
            <a:r>
              <a:rPr lang="en-US" altLang="en-US" sz="2400" b="1" i="1" dirty="0" smtClean="0"/>
              <a:t>Figure 1.</a:t>
            </a:r>
            <a:r>
              <a:rPr lang="en-US" altLang="en-US" sz="2400" i="1" dirty="0" smtClean="0"/>
              <a:t> An embedded design for concurrent image filtering.</a:t>
            </a:r>
            <a:endParaRPr lang="en-US" altLang="en-US" sz="2400" i="1" dirty="0" smtClean="0">
              <a:sym typeface="Symbol" panose="05050102010706020507" pitchFamily="18" charset="2"/>
            </a:endParaRPr>
          </a:p>
        </p:txBody>
      </p:sp>
      <p:pic>
        <p:nvPicPr>
          <p:cNvPr id="12" name="Picture 11"/>
          <p:cNvPicPr>
            <a:picLocks noChangeAspect="1"/>
          </p:cNvPicPr>
          <p:nvPr/>
        </p:nvPicPr>
        <p:blipFill>
          <a:blip r:embed="rId6"/>
          <a:stretch>
            <a:fillRect/>
          </a:stretch>
        </p:blipFill>
        <p:spPr>
          <a:xfrm>
            <a:off x="15921654" y="24719280"/>
            <a:ext cx="6938346" cy="6675120"/>
          </a:xfrm>
          <a:prstGeom prst="rect">
            <a:avLst/>
          </a:prstGeom>
          <a:ln w="12700">
            <a:noFill/>
          </a:ln>
        </p:spPr>
      </p:pic>
      <p:grpSp>
        <p:nvGrpSpPr>
          <p:cNvPr id="34" name="Group 33"/>
          <p:cNvGrpSpPr/>
          <p:nvPr/>
        </p:nvGrpSpPr>
        <p:grpSpPr>
          <a:xfrm>
            <a:off x="28498800" y="9912013"/>
            <a:ext cx="14173200" cy="11795760"/>
            <a:chOff x="28495840" y="8969782"/>
            <a:chExt cx="13868769" cy="11444792"/>
          </a:xfrm>
        </p:grpSpPr>
        <p:grpSp>
          <p:nvGrpSpPr>
            <p:cNvPr id="16" name="Group 15"/>
            <p:cNvGrpSpPr/>
            <p:nvPr/>
          </p:nvGrpSpPr>
          <p:grpSpPr>
            <a:xfrm>
              <a:off x="28495840" y="8969782"/>
              <a:ext cx="13861801" cy="3657600"/>
              <a:chOff x="27864114" y="8674093"/>
              <a:chExt cx="13861801" cy="3657600"/>
            </a:xfrm>
          </p:grpSpPr>
          <p:pic>
            <p:nvPicPr>
              <p:cNvPr id="13" name="Picture 12"/>
              <p:cNvPicPr>
                <a:picLocks noChangeAspect="1"/>
              </p:cNvPicPr>
              <p:nvPr/>
            </p:nvPicPr>
            <p:blipFill>
              <a:blip r:embed="rId7"/>
              <a:stretch>
                <a:fillRect/>
              </a:stretch>
            </p:blipFill>
            <p:spPr>
              <a:xfrm>
                <a:off x="27864114" y="8674093"/>
                <a:ext cx="4276361" cy="3657600"/>
              </a:xfrm>
              <a:prstGeom prst="rect">
                <a:avLst/>
              </a:prstGeom>
            </p:spPr>
          </p:pic>
          <p:pic>
            <p:nvPicPr>
              <p:cNvPr id="14" name="Picture 13"/>
              <p:cNvPicPr>
                <a:picLocks noChangeAspect="1"/>
              </p:cNvPicPr>
              <p:nvPr/>
            </p:nvPicPr>
            <p:blipFill>
              <a:blip r:embed="rId8"/>
              <a:stretch>
                <a:fillRect/>
              </a:stretch>
            </p:blipFill>
            <p:spPr>
              <a:xfrm>
                <a:off x="32685596" y="8674093"/>
                <a:ext cx="4259684" cy="3657600"/>
              </a:xfrm>
              <a:prstGeom prst="rect">
                <a:avLst/>
              </a:prstGeom>
            </p:spPr>
          </p:pic>
          <p:pic>
            <p:nvPicPr>
              <p:cNvPr id="15" name="Picture 14"/>
              <p:cNvPicPr>
                <a:picLocks noChangeAspect="1"/>
              </p:cNvPicPr>
              <p:nvPr/>
            </p:nvPicPr>
            <p:blipFill>
              <a:blip r:embed="rId9"/>
              <a:stretch>
                <a:fillRect/>
              </a:stretch>
            </p:blipFill>
            <p:spPr>
              <a:xfrm>
                <a:off x="37490400" y="8674093"/>
                <a:ext cx="4235515" cy="3657600"/>
              </a:xfrm>
              <a:prstGeom prst="rect">
                <a:avLst/>
              </a:prstGeom>
            </p:spPr>
          </p:pic>
        </p:grpSp>
        <p:grpSp>
          <p:nvGrpSpPr>
            <p:cNvPr id="25" name="Group 24"/>
            <p:cNvGrpSpPr/>
            <p:nvPr/>
          </p:nvGrpSpPr>
          <p:grpSpPr>
            <a:xfrm>
              <a:off x="28542004" y="12845347"/>
              <a:ext cx="13815637" cy="3657600"/>
              <a:chOff x="28542004" y="12845347"/>
              <a:chExt cx="13815637" cy="3657600"/>
            </a:xfrm>
          </p:grpSpPr>
          <p:pic>
            <p:nvPicPr>
              <p:cNvPr id="18" name="Picture 17"/>
              <p:cNvPicPr>
                <a:picLocks noChangeAspect="1"/>
              </p:cNvPicPr>
              <p:nvPr/>
            </p:nvPicPr>
            <p:blipFill>
              <a:blip r:embed="rId10"/>
              <a:stretch>
                <a:fillRect/>
              </a:stretch>
            </p:blipFill>
            <p:spPr>
              <a:xfrm>
                <a:off x="28542004" y="12845347"/>
                <a:ext cx="4216953" cy="3657600"/>
              </a:xfrm>
              <a:prstGeom prst="rect">
                <a:avLst/>
              </a:prstGeom>
            </p:spPr>
          </p:pic>
          <p:pic>
            <p:nvPicPr>
              <p:cNvPr id="22" name="Picture 21"/>
              <p:cNvPicPr>
                <a:picLocks noChangeAspect="1"/>
              </p:cNvPicPr>
              <p:nvPr/>
            </p:nvPicPr>
            <p:blipFill>
              <a:blip r:embed="rId11"/>
              <a:stretch>
                <a:fillRect/>
              </a:stretch>
            </p:blipFill>
            <p:spPr>
              <a:xfrm>
                <a:off x="33327852" y="12845347"/>
                <a:ext cx="4249154" cy="3657600"/>
              </a:xfrm>
              <a:prstGeom prst="rect">
                <a:avLst/>
              </a:prstGeom>
            </p:spPr>
          </p:pic>
          <p:pic>
            <p:nvPicPr>
              <p:cNvPr id="23" name="Picture 22"/>
              <p:cNvPicPr>
                <a:picLocks noChangeAspect="1"/>
              </p:cNvPicPr>
              <p:nvPr/>
            </p:nvPicPr>
            <p:blipFill>
              <a:blip r:embed="rId12"/>
              <a:stretch>
                <a:fillRect/>
              </a:stretch>
            </p:blipFill>
            <p:spPr>
              <a:xfrm>
                <a:off x="38145901" y="12845347"/>
                <a:ext cx="4211740" cy="3657600"/>
              </a:xfrm>
              <a:prstGeom prst="rect">
                <a:avLst/>
              </a:prstGeom>
            </p:spPr>
          </p:pic>
        </p:grpSp>
        <p:grpSp>
          <p:nvGrpSpPr>
            <p:cNvPr id="33" name="Group 32"/>
            <p:cNvGrpSpPr/>
            <p:nvPr/>
          </p:nvGrpSpPr>
          <p:grpSpPr>
            <a:xfrm>
              <a:off x="28495840" y="16756974"/>
              <a:ext cx="13868769" cy="3657600"/>
              <a:chOff x="28495840" y="16756974"/>
              <a:chExt cx="13868769" cy="3657600"/>
            </a:xfrm>
          </p:grpSpPr>
          <p:pic>
            <p:nvPicPr>
              <p:cNvPr id="27" name="Picture 26"/>
              <p:cNvPicPr>
                <a:picLocks noChangeAspect="1"/>
              </p:cNvPicPr>
              <p:nvPr/>
            </p:nvPicPr>
            <p:blipFill>
              <a:blip r:embed="rId13"/>
              <a:stretch>
                <a:fillRect/>
              </a:stretch>
            </p:blipFill>
            <p:spPr>
              <a:xfrm>
                <a:off x="28495840" y="16756974"/>
                <a:ext cx="4242224" cy="3657600"/>
              </a:xfrm>
              <a:prstGeom prst="rect">
                <a:avLst/>
              </a:prstGeom>
            </p:spPr>
          </p:pic>
          <p:pic>
            <p:nvPicPr>
              <p:cNvPr id="31" name="Picture 30"/>
              <p:cNvPicPr>
                <a:picLocks noChangeAspect="1"/>
              </p:cNvPicPr>
              <p:nvPr/>
            </p:nvPicPr>
            <p:blipFill>
              <a:blip r:embed="rId14"/>
              <a:stretch>
                <a:fillRect/>
              </a:stretch>
            </p:blipFill>
            <p:spPr>
              <a:xfrm>
                <a:off x="33301633" y="16756974"/>
                <a:ext cx="4256923" cy="3657600"/>
              </a:xfrm>
              <a:prstGeom prst="rect">
                <a:avLst/>
              </a:prstGeom>
            </p:spPr>
          </p:pic>
          <p:pic>
            <p:nvPicPr>
              <p:cNvPr id="32" name="Picture 31"/>
              <p:cNvPicPr>
                <a:picLocks noChangeAspect="1"/>
              </p:cNvPicPr>
              <p:nvPr/>
            </p:nvPicPr>
            <p:blipFill>
              <a:blip r:embed="rId15"/>
              <a:stretch>
                <a:fillRect/>
              </a:stretch>
            </p:blipFill>
            <p:spPr>
              <a:xfrm>
                <a:off x="38122126" y="16756974"/>
                <a:ext cx="4242483" cy="3657600"/>
              </a:xfrm>
              <a:prstGeom prst="rect">
                <a:avLst/>
              </a:prstGeom>
            </p:spPr>
          </p:pic>
        </p:grpSp>
      </p:grpSp>
      <p:sp>
        <p:nvSpPr>
          <p:cNvPr id="75" name="TextBox 74"/>
          <p:cNvSpPr txBox="1"/>
          <p:nvPr/>
        </p:nvSpPr>
        <p:spPr>
          <a:xfrm>
            <a:off x="27837221" y="7660743"/>
            <a:ext cx="15179040" cy="1975926"/>
          </a:xfrm>
          <a:prstGeom prst="rect">
            <a:avLst/>
          </a:prstGeom>
          <a:noFill/>
        </p:spPr>
        <p:txBody>
          <a:bodyPr wrap="square" rtlCol="0">
            <a:spAutoFit/>
          </a:bodyPr>
          <a:lstStyle/>
          <a:p>
            <a:pPr algn="just">
              <a:spcAft>
                <a:spcPts val="600"/>
              </a:spcAft>
            </a:pPr>
            <a:r>
              <a:rPr lang="en-US" altLang="en-US" sz="2400" dirty="0" smtClean="0">
                <a:sym typeface="Symbol" panose="05050102010706020507" pitchFamily="18" charset="2"/>
              </a:rPr>
              <a:t>The algorithm was applied on images available in the STARE (</a:t>
            </a:r>
            <a:r>
              <a:rPr lang="en-US" sz="2400" dirty="0" err="1" smtClean="0"/>
              <a:t>STructured</a:t>
            </a:r>
            <a:r>
              <a:rPr lang="en-US" sz="2400" dirty="0" smtClean="0"/>
              <a:t> </a:t>
            </a:r>
            <a:r>
              <a:rPr lang="en-US" sz="2400" dirty="0"/>
              <a:t>Analysis of the Retina</a:t>
            </a:r>
            <a:r>
              <a:rPr lang="en-US" altLang="en-US" sz="2400" dirty="0" smtClean="0">
                <a:sym typeface="Symbol" panose="05050102010706020507" pitchFamily="18" charset="2"/>
              </a:rPr>
              <a:t>) database </a:t>
            </a:r>
            <a:r>
              <a:rPr lang="en-US" altLang="en-US" sz="2400" smtClean="0">
                <a:sym typeface="Symbol" panose="05050102010706020507" pitchFamily="18" charset="2"/>
              </a:rPr>
              <a:t>at </a:t>
            </a:r>
            <a:r>
              <a:rPr lang="en-US" altLang="en-US" sz="2400" smtClean="0">
                <a:sym typeface="Symbol" panose="05050102010706020507" pitchFamily="18" charset="2"/>
              </a:rPr>
              <a:t>Clemson </a:t>
            </a:r>
            <a:r>
              <a:rPr lang="en-US" altLang="en-US" sz="2400" dirty="0">
                <a:sym typeface="Symbol" panose="05050102010706020507" pitchFamily="18" charset="2"/>
              </a:rPr>
              <a:t>University (</a:t>
            </a:r>
            <a:r>
              <a:rPr lang="en-US" altLang="en-US" sz="2400" dirty="0">
                <a:sym typeface="Symbol" panose="05050102010706020507" pitchFamily="18" charset="2"/>
                <a:hlinkClick r:id="rId16"/>
              </a:rPr>
              <a:t>http://www.ces.clemson.edu/~ahoover/stare</a:t>
            </a:r>
            <a:r>
              <a:rPr lang="en-US" altLang="en-US" sz="2400" dirty="0" smtClean="0">
                <a:sym typeface="Symbol" panose="05050102010706020507" pitchFamily="18" charset="2"/>
                <a:hlinkClick r:id="rId16"/>
              </a:rPr>
              <a:t>/</a:t>
            </a:r>
            <a:r>
              <a:rPr lang="en-US" altLang="en-US" sz="2400" dirty="0" smtClean="0">
                <a:sym typeface="Symbol" panose="05050102010706020507" pitchFamily="18" charset="2"/>
              </a:rPr>
              <a:t>). Original samples and digitally enhanced images are displayed in Figure 2. The first columns depicts raw images in .ppm format. The second column displays the processed image following the application of the two-dimensional Gaussian filters. Uniform thresholds eliminate background noise. The third column is a modified version of the processed images where border edges have been removed. The results are more realistic representations of the retina vessels. Execution times are minimal since matrix calculations in Octave are optimized.</a:t>
            </a:r>
          </a:p>
        </p:txBody>
      </p:sp>
      <p:sp>
        <p:nvSpPr>
          <p:cNvPr id="76" name="TextBox 75"/>
          <p:cNvSpPr txBox="1"/>
          <p:nvPr/>
        </p:nvSpPr>
        <p:spPr>
          <a:xfrm>
            <a:off x="27837221" y="21847149"/>
            <a:ext cx="15179040" cy="406265"/>
          </a:xfrm>
          <a:prstGeom prst="rect">
            <a:avLst/>
          </a:prstGeom>
          <a:noFill/>
        </p:spPr>
        <p:txBody>
          <a:bodyPr wrap="square" rtlCol="0">
            <a:spAutoFit/>
          </a:bodyPr>
          <a:lstStyle/>
          <a:p>
            <a:pPr algn="ctr">
              <a:spcAft>
                <a:spcPts val="600"/>
              </a:spcAft>
            </a:pPr>
            <a:r>
              <a:rPr lang="en-US" altLang="en-US" sz="2400" b="1" i="1" dirty="0" smtClean="0">
                <a:sym typeface="Symbol" panose="05050102010706020507" pitchFamily="18" charset="2"/>
              </a:rPr>
              <a:t>Figure 2.</a:t>
            </a:r>
            <a:r>
              <a:rPr lang="en-US" altLang="en-US" sz="2400" i="1" dirty="0" smtClean="0">
                <a:sym typeface="Symbol" panose="05050102010706020507" pitchFamily="18" charset="2"/>
              </a:rPr>
              <a:t> Retina </a:t>
            </a:r>
            <a:r>
              <a:rPr lang="en-US" altLang="en-US" sz="2400" i="1" dirty="0">
                <a:sym typeface="Symbol" panose="05050102010706020507" pitchFamily="18" charset="2"/>
              </a:rPr>
              <a:t>e</a:t>
            </a:r>
            <a:r>
              <a:rPr lang="en-US" altLang="en-US" sz="2400" i="1" dirty="0" smtClean="0">
                <a:sym typeface="Symbol" panose="05050102010706020507" pitchFamily="18" charset="2"/>
              </a:rPr>
              <a:t>nhanced images.</a:t>
            </a:r>
          </a:p>
        </p:txBody>
      </p:sp>
      <p:sp>
        <p:nvSpPr>
          <p:cNvPr id="77" name="TextBox 76"/>
          <p:cNvSpPr txBox="1"/>
          <p:nvPr/>
        </p:nvSpPr>
        <p:spPr>
          <a:xfrm>
            <a:off x="27852461" y="23343310"/>
            <a:ext cx="15179040" cy="2052870"/>
          </a:xfrm>
          <a:prstGeom prst="rect">
            <a:avLst/>
          </a:prstGeom>
          <a:noFill/>
        </p:spPr>
        <p:txBody>
          <a:bodyPr wrap="square" rtlCol="0">
            <a:spAutoFit/>
          </a:bodyPr>
          <a:lstStyle/>
          <a:p>
            <a:pPr algn="just">
              <a:spcAft>
                <a:spcPts val="600"/>
              </a:spcAft>
            </a:pPr>
            <a:r>
              <a:rPr lang="en-US" altLang="en-US" sz="2400" dirty="0" smtClean="0">
                <a:sym typeface="Symbol" panose="05050102010706020507" pitchFamily="18" charset="2"/>
              </a:rPr>
              <a:t>We implemented a retina enhancement algorithm in Octave using two-dimensional Gaussian filters. The algorithm identifies and enhances retina vessels removing background noise. The algorithm is parameterized allowing for varied pixel intensification results and filter characteristics such as filter size, filter length, and directionality.</a:t>
            </a:r>
          </a:p>
          <a:p>
            <a:pPr algn="just">
              <a:spcAft>
                <a:spcPts val="600"/>
              </a:spcAft>
            </a:pPr>
            <a:r>
              <a:rPr lang="en-US" altLang="en-US" sz="2400" dirty="0" smtClean="0">
                <a:sym typeface="Symbol" panose="05050102010706020507" pitchFamily="18" charset="2"/>
              </a:rPr>
              <a:t>A proposed embedded design takes advantage of inherent parallelism in image processing algorithms at the filter level for multiple filters and at the pixel level for concurrent processing of multiple pixels. Special consideration is given to DDR memory I/O to increase burst lengths and reduce latency.</a:t>
            </a:r>
          </a:p>
        </p:txBody>
      </p:sp>
      <p:sp>
        <p:nvSpPr>
          <p:cNvPr id="78" name="TextBox 77"/>
          <p:cNvSpPr txBox="1"/>
          <p:nvPr/>
        </p:nvSpPr>
        <p:spPr>
          <a:xfrm>
            <a:off x="27767280" y="26467734"/>
            <a:ext cx="15179040" cy="1661993"/>
          </a:xfrm>
          <a:prstGeom prst="rect">
            <a:avLst/>
          </a:prstGeom>
          <a:noFill/>
        </p:spPr>
        <p:txBody>
          <a:bodyPr wrap="square" rtlCol="0">
            <a:spAutoFit/>
          </a:bodyPr>
          <a:lstStyle/>
          <a:p>
            <a:pPr algn="just">
              <a:spcAft>
                <a:spcPts val="600"/>
              </a:spcAft>
            </a:pPr>
            <a:r>
              <a:rPr lang="en-US" altLang="en-US" sz="2400" dirty="0" smtClean="0">
                <a:sym typeface="Symbol" panose="05050102010706020507" pitchFamily="18" charset="2"/>
              </a:rPr>
              <a:t>Future work includes implementation of the algorithm on the Spartan 6 Development board. A comparison can be made between a highly parallelized implementation that employs concurrent pixel processing for all filters at the pixel register level vs. an implementation that operates concurrently for all filters at the segment column level. The former implementation while presumable faster requires a substantial amount of hardware logic on the FPGA and is bottlenecked by DDR memory read/write operations. The latter implementation requires a smaller footprint but operates at lower clock speeds.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4806950" rtl="0" eaLnBrk="1" fontAlgn="base" latinLnBrk="0" hangingPunct="1">
          <a:lnSpc>
            <a:spcPct val="85000"/>
          </a:lnSpc>
          <a:spcBef>
            <a:spcPct val="0"/>
          </a:spcBef>
          <a:spcAft>
            <a:spcPct val="0"/>
          </a:spcAft>
          <a:buClrTx/>
          <a:buSzTx/>
          <a:buFontTx/>
          <a:buNone/>
          <a:tabLst>
            <a:tab pos="685800" algn="l"/>
          </a:tabLst>
          <a:defRPr kumimoji="0" lang="en-US" sz="95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4806950" rtl="0" eaLnBrk="1" fontAlgn="base" latinLnBrk="0" hangingPunct="1">
          <a:lnSpc>
            <a:spcPct val="85000"/>
          </a:lnSpc>
          <a:spcBef>
            <a:spcPct val="0"/>
          </a:spcBef>
          <a:spcAft>
            <a:spcPct val="0"/>
          </a:spcAft>
          <a:buClrTx/>
          <a:buSzTx/>
          <a:buFontTx/>
          <a:buNone/>
          <a:tabLst>
            <a:tab pos="685800" algn="l"/>
          </a:tabLst>
          <a:defRPr kumimoji="0" lang="en-US" sz="95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0916D57A2B844BA12040C54D58C2E9" ma:contentTypeVersion="1" ma:contentTypeDescription="Create a new document." ma:contentTypeScope="" ma:versionID="3ce434541761e0cbbe011faea5914684">
  <xsd:schema xmlns:xsd="http://www.w3.org/2001/XMLSchema" xmlns:xs="http://www.w3.org/2001/XMLSchema" xmlns:p="http://schemas.microsoft.com/office/2006/metadata/properties" xmlns:ns1="http://schemas.microsoft.com/sharepoint/v3" xmlns:ns2="1f54cd21-e6cf-48be-a9f3-afe13b79d269" targetNamespace="http://schemas.microsoft.com/office/2006/metadata/properties" ma:root="true" ma:fieldsID="bf4c92d20ecc5784108e6e43e72653c1" ns1:_="" ns2:_="">
    <xsd:import namespace="http://schemas.microsoft.com/sharepoint/v3"/>
    <xsd:import namespace="1f54cd21-e6cf-48be-a9f3-afe13b79d269"/>
    <xsd:element name="properties">
      <xsd:complexType>
        <xsd:sequence>
          <xsd:element name="documentManagement">
            <xsd:complexType>
              <xsd:all>
                <xsd:element ref="ns1:ReportStatus" minOccurs="0"/>
                <xsd:element ref="ns2:Report_x0020_Request_x0020_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eportStatus" ma:index="8" nillable="true" ma:displayName="Report Status" ma:description="Status of the report" ma:internalName="ReportStatus">
      <xsd:simpleType>
        <xsd:restriction base="dms:Choice">
          <xsd:enumeration value="Final"/>
          <xsd:enumeration value="Preliminary"/>
          <xsd:enumeration value="Period To Date"/>
        </xsd:restriction>
      </xsd:simpleType>
    </xsd:element>
  </xsd:schema>
  <xsd:schema xmlns:xsd="http://www.w3.org/2001/XMLSchema" xmlns:xs="http://www.w3.org/2001/XMLSchema" xmlns:dms="http://schemas.microsoft.com/office/2006/documentManagement/types" xmlns:pc="http://schemas.microsoft.com/office/infopath/2007/PartnerControls" targetNamespace="1f54cd21-e6cf-48be-a9f3-afe13b79d269" elementFormDefault="qualified">
    <xsd:import namespace="http://schemas.microsoft.com/office/2006/documentManagement/types"/>
    <xsd:import namespace="http://schemas.microsoft.com/office/infopath/2007/PartnerControls"/>
    <xsd:element name="Report_x0020_Request_x0020_Status" ma:index="9" nillable="true" ma:displayName="Report Request Status" ma:default="Enter Choice #1" ma:format="Dropdown" ma:internalName="Report_x0020_Request_x0020_Status">
      <xsd:simpleType>
        <xsd:restriction base="dms:Choice">
          <xsd:enumeration value="Enter Choice #1"/>
          <xsd:enumeration value="Enter Choice #2"/>
          <xsd:enumeration value="Enter Choice #3"/>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xmlns:pc="http://schemas.microsoft.com/office/infopath/2007/PartnerControls">
  <documentManagement>
    <ReportStatus xmlns="http://schemas.microsoft.com/sharepoint/v3" xsi:nil="true"/>
    <Report_x0020_Request_x0020_Status xmlns="1f54cd21-e6cf-48be-a9f3-afe13b79d269">Enter Choice #1</Report_x0020_Request_x0020_Status>
  </documentManagement>
</p:properties>
</file>

<file path=customXml/itemProps1.xml><?xml version="1.0" encoding="utf-8"?>
<ds:datastoreItem xmlns:ds="http://schemas.openxmlformats.org/officeDocument/2006/customXml" ds:itemID="{C243EE89-BC26-4CA1-BF58-721777B28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f54cd21-e6cf-48be-a9f3-afe13b79d2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08DA2E-4718-4976-B506-B840AFCF992A}">
  <ds:schemaRefs>
    <ds:schemaRef ds:uri="http://schemas.microsoft.com/sharepoint/v3/contenttype/forms"/>
  </ds:schemaRefs>
</ds:datastoreItem>
</file>

<file path=customXml/itemProps3.xml><?xml version="1.0" encoding="utf-8"?>
<ds:datastoreItem xmlns:ds="http://schemas.openxmlformats.org/officeDocument/2006/customXml" ds:itemID="{243CD103-ABF4-4F37-B14D-FAF37CC47B47}">
  <ds:schemaRefs>
    <ds:schemaRef ds:uri="http://schemas.microsoft.com/office/2006/metadata/longProperties"/>
  </ds:schemaRefs>
</ds:datastoreItem>
</file>

<file path=customXml/itemProps4.xml><?xml version="1.0" encoding="utf-8"?>
<ds:datastoreItem xmlns:ds="http://schemas.openxmlformats.org/officeDocument/2006/customXml" ds:itemID="{AC97D1DE-6D6A-4897-B917-2E75E91ADC0C}">
  <ds:schemaRefs>
    <ds:schemaRef ds:uri="http://schemas.microsoft.com/sharepoint/v3"/>
    <ds:schemaRef ds:uri="http://schemas.microsoft.com/office/infopath/2007/PartnerControls"/>
    <ds:schemaRef ds:uri="1f54cd21-e6cf-48be-a9f3-afe13b79d269"/>
    <ds:schemaRef ds:uri="http://schemas.microsoft.com/office/2006/documentManagement/types"/>
    <ds:schemaRef ds:uri="http://purl.org/dc/elements/1.1/"/>
    <ds:schemaRef ds:uri="http://purl.org/dc/dcmitype/"/>
    <ds:schemaRef ds:uri="http://www.w3.org/XML/1998/namespace"/>
    <ds:schemaRef ds:uri="http://schemas.openxmlformats.org/package/2006/metadata/core-propertie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4652</TotalTime>
  <Words>2072</Words>
  <Application>Microsoft Office PowerPoint</Application>
  <PresentationFormat>Custom</PresentationFormat>
  <Paragraphs>98</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MS PGothic</vt:lpstr>
      <vt:lpstr>MS PGothic</vt:lpstr>
      <vt:lpstr>Arial</vt:lpstr>
      <vt:lpstr>Arial Narrow</vt:lpstr>
      <vt:lpstr>Calibri</vt:lpstr>
      <vt:lpstr>Cambria Math</vt:lpstr>
      <vt:lpstr>Courier New</vt:lpstr>
      <vt:lpstr>Symbol</vt:lpstr>
      <vt:lpstr>Default Design</vt:lpstr>
      <vt:lpstr>PowerPoint Presentation</vt:lpstr>
    </vt:vector>
  </TitlesOfParts>
  <Company>Barry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DoIT</dc:creator>
  <cp:lastModifiedBy>pontios</cp:lastModifiedBy>
  <cp:revision>412</cp:revision>
  <cp:lastPrinted>2013-12-12T18:11:08Z</cp:lastPrinted>
  <dcterms:created xsi:type="dcterms:W3CDTF">2001-09-04T18:16:26Z</dcterms:created>
  <dcterms:modified xsi:type="dcterms:W3CDTF">2016-03-16T06:10:47Z</dcterms:modified>
</cp:coreProperties>
</file>