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3" r:id="rId4"/>
    <p:sldId id="257" r:id="rId5"/>
    <p:sldId id="261" r:id="rId6"/>
    <p:sldId id="262" r:id="rId7"/>
    <p:sldId id="258" r:id="rId8"/>
    <p:sldId id="259" r:id="rId9"/>
    <p:sldId id="264" r:id="rId10"/>
    <p:sldId id="266" r:id="rId11"/>
    <p:sldId id="270" r:id="rId12"/>
    <p:sldId id="271" r:id="rId13"/>
    <p:sldId id="265" r:id="rId14"/>
    <p:sldId id="269" r:id="rId15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51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82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6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9ADEA-B78F-430E-B313-53BBE336D12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1BE6A-6189-4208-B1B4-B5EAD7475A85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7E186-94BE-487C-8B0A-E448B729DE89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5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01D12E-8D44-4FAC-8245-3DD9258BED97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8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BD58A-9573-4A90-A745-B03809EF5A0A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0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6D9EC9-3B4A-49FC-9ECD-5CF9C2DE4C41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5" name="Inhaltsplatzhalter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6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7783D2-F986-40E7-B256-52961A5F5F28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C127DE-B019-4B90-AEA0-262FC2B59A3A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grpSp>
        <p:nvGrpSpPr>
          <p:cNvPr id="615" name="Rahmen" descr="Kastengrafi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20B619-B4C6-45C3-BCA7-BDAB4C87A7D7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614" name="Rahmen" descr="Kastengrafi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19F3E-6285-4DCB-90DE-3D19E768510B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319DDE-CF78-45AB-B885-72D96434AFE9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Softwaretechnik 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Luis Felipe Diaz Concha Fernandez, Julian Diether, Frederik Kempka und Noah Traub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A8AF62E-4214-EBCA-A4EC-064C8E3A0638}"/>
              </a:ext>
            </a:extLst>
          </p:cNvPr>
          <p:cNvSpPr/>
          <p:nvPr/>
        </p:nvSpPr>
        <p:spPr>
          <a:xfrm>
            <a:off x="-1" y="0"/>
            <a:ext cx="12188825" cy="8367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8EB9E6-9DBF-C9DD-8C54-92B9A21D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30281"/>
            <a:ext cx="3312368" cy="7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738B1-3FAA-92DB-B733-33DE7DE1C56E}"/>
              </a:ext>
            </a:extLst>
          </p:cNvPr>
          <p:cNvSpPr txBox="1"/>
          <p:nvPr/>
        </p:nvSpPr>
        <p:spPr>
          <a:xfrm>
            <a:off x="2854052" y="188720"/>
            <a:ext cx="612068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Git</a:t>
            </a: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 Dokumentation</a:t>
            </a:r>
          </a:p>
        </p:txBody>
      </p:sp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502AAC9-5B84-9F47-52F3-05C749B86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00" y="836712"/>
            <a:ext cx="7585823" cy="568783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253D585-2F92-69F8-186E-F73251581094}"/>
              </a:ext>
            </a:extLst>
          </p:cNvPr>
          <p:cNvSpPr txBox="1"/>
          <p:nvPr/>
        </p:nvSpPr>
        <p:spPr>
          <a:xfrm>
            <a:off x="1809935" y="6456914"/>
            <a:ext cx="85689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https://github.com/Julian-Diether/SWT_Projekt</a:t>
            </a:r>
          </a:p>
        </p:txBody>
      </p:sp>
    </p:spTree>
    <p:extLst>
      <p:ext uri="{BB962C8B-B14F-4D97-AF65-F5344CB8AC3E}">
        <p14:creationId xmlns:p14="http://schemas.microsoft.com/office/powerpoint/2010/main" val="47280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359C608-A638-CB4B-7D27-58744608459C}"/>
              </a:ext>
            </a:extLst>
          </p:cNvPr>
          <p:cNvSpPr txBox="1"/>
          <p:nvPr/>
        </p:nvSpPr>
        <p:spPr>
          <a:xfrm>
            <a:off x="3142084" y="2773436"/>
            <a:ext cx="590465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Präsentation der Musik-Bibliothek</a:t>
            </a:r>
          </a:p>
        </p:txBody>
      </p:sp>
    </p:spTree>
    <p:extLst>
      <p:ext uri="{BB962C8B-B14F-4D97-AF65-F5344CB8AC3E}">
        <p14:creationId xmlns:p14="http://schemas.microsoft.com/office/powerpoint/2010/main" val="28029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738B1-3FAA-92DB-B733-33DE7DE1C56E}"/>
              </a:ext>
            </a:extLst>
          </p:cNvPr>
          <p:cNvSpPr txBox="1"/>
          <p:nvPr/>
        </p:nvSpPr>
        <p:spPr>
          <a:xfrm>
            <a:off x="705478" y="188640"/>
            <a:ext cx="10225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User Storys erstellen (Beispiele)  </a:t>
            </a:r>
          </a:p>
        </p:txBody>
      </p:sp>
      <p:pic>
        <p:nvPicPr>
          <p:cNvPr id="3" name="Grafik 2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317E014F-DCEB-1D49-F690-51DC0A427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2" b="14433"/>
          <a:stretch/>
        </p:blipFill>
        <p:spPr>
          <a:xfrm>
            <a:off x="1087143" y="1556792"/>
            <a:ext cx="2801252" cy="446449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8BEDA39-CDB3-E7E2-7DA4-B30FADF2D4EB}"/>
              </a:ext>
            </a:extLst>
          </p:cNvPr>
          <p:cNvSpPr/>
          <p:nvPr/>
        </p:nvSpPr>
        <p:spPr>
          <a:xfrm>
            <a:off x="4150196" y="1340768"/>
            <a:ext cx="144016" cy="5517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30C68B38-8491-7E47-0874-80D2F27D24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13" y="1844824"/>
            <a:ext cx="3501628" cy="3585667"/>
          </a:xfrm>
          <a:prstGeom prst="rect">
            <a:avLst/>
          </a:prstGeom>
        </p:spPr>
      </p:pic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A16DD5F-0045-6EE2-28AB-E847EE9FE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1844824"/>
            <a:ext cx="3923094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2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738B1-3FAA-92DB-B733-33DE7DE1C56E}"/>
              </a:ext>
            </a:extLst>
          </p:cNvPr>
          <p:cNvSpPr txBox="1"/>
          <p:nvPr/>
        </p:nvSpPr>
        <p:spPr>
          <a:xfrm>
            <a:off x="4654252" y="161149"/>
            <a:ext cx="28803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Testfälle</a:t>
            </a:r>
          </a:p>
        </p:txBody>
      </p:sp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961FCCA-B719-8EAA-4D16-631A56B20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36" y="945770"/>
            <a:ext cx="6470536" cy="55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738B1-3FAA-92DB-B733-33DE7DE1C56E}"/>
              </a:ext>
            </a:extLst>
          </p:cNvPr>
          <p:cNvSpPr txBox="1"/>
          <p:nvPr/>
        </p:nvSpPr>
        <p:spPr>
          <a:xfrm>
            <a:off x="3322104" y="149037"/>
            <a:ext cx="51845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Testfall Beispiel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511CB05-2F69-AF75-EC82-72DA06DB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906167"/>
            <a:ext cx="4092619" cy="58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738B1-3FAA-92DB-B733-33DE7DE1C56E}"/>
              </a:ext>
            </a:extLst>
          </p:cNvPr>
          <p:cNvSpPr txBox="1"/>
          <p:nvPr/>
        </p:nvSpPr>
        <p:spPr>
          <a:xfrm>
            <a:off x="2494012" y="188640"/>
            <a:ext cx="720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Dokumentation in Jira</a:t>
            </a:r>
          </a:p>
        </p:txBody>
      </p:sp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4465A1C-C460-7E74-9844-45D27278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50" b="43300"/>
          <a:stretch/>
        </p:blipFill>
        <p:spPr>
          <a:xfrm>
            <a:off x="2318631" y="188640"/>
            <a:ext cx="7551562" cy="57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738B1-3FAA-92DB-B733-33DE7DE1C56E}"/>
              </a:ext>
            </a:extLst>
          </p:cNvPr>
          <p:cNvSpPr txBox="1"/>
          <p:nvPr/>
        </p:nvSpPr>
        <p:spPr>
          <a:xfrm>
            <a:off x="2061964" y="260648"/>
            <a:ext cx="806489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UML-Diagramm erstellen</a:t>
            </a:r>
          </a:p>
        </p:txBody>
      </p:sp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DF8786A-2A4B-A0A6-F8FB-F2B6318CC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08" y="1268760"/>
            <a:ext cx="8549208" cy="47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8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B0644D75-AD5A-0FE9-ABA7-C5F598E5B292}"/>
              </a:ext>
            </a:extLst>
          </p:cNvPr>
          <p:cNvSpPr/>
          <p:nvPr/>
        </p:nvSpPr>
        <p:spPr>
          <a:xfrm>
            <a:off x="2082082" y="8289"/>
            <a:ext cx="811379" cy="1728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B3377C-3681-4388-0DA6-D7EB5C7655B8}"/>
              </a:ext>
            </a:extLst>
          </p:cNvPr>
          <p:cNvSpPr/>
          <p:nvPr/>
        </p:nvSpPr>
        <p:spPr>
          <a:xfrm>
            <a:off x="3416869" y="103347"/>
            <a:ext cx="5184576" cy="10801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40CA88-113B-C5F7-5B5E-82130F9C6A74}"/>
              </a:ext>
            </a:extLst>
          </p:cNvPr>
          <p:cNvSpPr txBox="1"/>
          <p:nvPr/>
        </p:nvSpPr>
        <p:spPr>
          <a:xfrm>
            <a:off x="3053780" y="268352"/>
            <a:ext cx="59046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Musikbibliothek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27E1608-39D6-6EC5-E960-F5A4A0605633}"/>
              </a:ext>
            </a:extLst>
          </p:cNvPr>
          <p:cNvSpPr/>
          <p:nvPr/>
        </p:nvSpPr>
        <p:spPr>
          <a:xfrm>
            <a:off x="261764" y="2276894"/>
            <a:ext cx="2808312" cy="42484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A769A0-8103-884A-18F3-AE896B420069}"/>
              </a:ext>
            </a:extLst>
          </p:cNvPr>
          <p:cNvSpPr/>
          <p:nvPr/>
        </p:nvSpPr>
        <p:spPr>
          <a:xfrm>
            <a:off x="3269804" y="2276872"/>
            <a:ext cx="2808312" cy="42484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B836EDC-D4EE-ED64-EA87-7FCD22BA55FA}"/>
              </a:ext>
            </a:extLst>
          </p:cNvPr>
          <p:cNvSpPr/>
          <p:nvPr/>
        </p:nvSpPr>
        <p:spPr>
          <a:xfrm>
            <a:off x="6213890" y="2276872"/>
            <a:ext cx="2808312" cy="424847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FBC3FE-10F0-4B80-830A-6FE99832577D}"/>
              </a:ext>
            </a:extLst>
          </p:cNvPr>
          <p:cNvSpPr/>
          <p:nvPr/>
        </p:nvSpPr>
        <p:spPr>
          <a:xfrm>
            <a:off x="9141680" y="2276872"/>
            <a:ext cx="2808312" cy="42484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7C0811-5DED-99D5-C509-0C81103A2D0F}"/>
              </a:ext>
            </a:extLst>
          </p:cNvPr>
          <p:cNvSpPr txBox="1"/>
          <p:nvPr/>
        </p:nvSpPr>
        <p:spPr>
          <a:xfrm>
            <a:off x="477788" y="2420888"/>
            <a:ext cx="237626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Song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C77AC3C-6B66-8D1B-9D5B-BB8D62E51AE3}"/>
              </a:ext>
            </a:extLst>
          </p:cNvPr>
          <p:cNvSpPr txBox="1"/>
          <p:nvPr/>
        </p:nvSpPr>
        <p:spPr>
          <a:xfrm>
            <a:off x="3453851" y="2420888"/>
            <a:ext cx="237626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Künstler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010C915-5F7A-2067-5914-FA3AC9FAFACC}"/>
              </a:ext>
            </a:extLst>
          </p:cNvPr>
          <p:cNvSpPr txBox="1"/>
          <p:nvPr/>
        </p:nvSpPr>
        <p:spPr>
          <a:xfrm>
            <a:off x="6429914" y="2420887"/>
            <a:ext cx="237626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Album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AD59EC-FBE3-5446-B2BB-E5F0340C81F2}"/>
              </a:ext>
            </a:extLst>
          </p:cNvPr>
          <p:cNvSpPr txBox="1"/>
          <p:nvPr/>
        </p:nvSpPr>
        <p:spPr>
          <a:xfrm>
            <a:off x="9357704" y="2420887"/>
            <a:ext cx="237626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Playlist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AE84072-780D-0BD7-358C-DC7D62580574}"/>
              </a:ext>
            </a:extLst>
          </p:cNvPr>
          <p:cNvCxnSpPr/>
          <p:nvPr/>
        </p:nvCxnSpPr>
        <p:spPr>
          <a:xfrm>
            <a:off x="261764" y="3011818"/>
            <a:ext cx="2792016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6D0E019-81C6-A90E-7465-47F08FF5C7DB}"/>
              </a:ext>
            </a:extLst>
          </p:cNvPr>
          <p:cNvCxnSpPr/>
          <p:nvPr/>
        </p:nvCxnSpPr>
        <p:spPr>
          <a:xfrm>
            <a:off x="3277952" y="3011818"/>
            <a:ext cx="2792016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7340218-0142-00D8-1A3C-E8965A57D70B}"/>
              </a:ext>
            </a:extLst>
          </p:cNvPr>
          <p:cNvCxnSpPr/>
          <p:nvPr/>
        </p:nvCxnSpPr>
        <p:spPr>
          <a:xfrm>
            <a:off x="6222038" y="3011818"/>
            <a:ext cx="2792016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F8ED21A-FC6F-ADE4-A105-7688369FA143}"/>
              </a:ext>
            </a:extLst>
          </p:cNvPr>
          <p:cNvCxnSpPr/>
          <p:nvPr/>
        </p:nvCxnSpPr>
        <p:spPr>
          <a:xfrm>
            <a:off x="9157976" y="3004997"/>
            <a:ext cx="2792016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BB97C41-93C9-D663-E910-7A4EC1AFF530}"/>
              </a:ext>
            </a:extLst>
          </p:cNvPr>
          <p:cNvSpPr txBox="1"/>
          <p:nvPr/>
        </p:nvSpPr>
        <p:spPr>
          <a:xfrm>
            <a:off x="179094" y="3011818"/>
            <a:ext cx="3215018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de-DE" dirty="0" err="1"/>
              <a:t>songname</a:t>
            </a:r>
            <a:r>
              <a:rPr lang="de-DE" dirty="0"/>
              <a:t>: </a:t>
            </a:r>
            <a:r>
              <a:rPr lang="de-DE" dirty="0" err="1"/>
              <a:t>string</a:t>
            </a:r>
            <a:endParaRPr lang="de-DE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de-DE" dirty="0" err="1"/>
              <a:t>songlaenge</a:t>
            </a:r>
            <a:r>
              <a:rPr lang="de-DE" dirty="0"/>
              <a:t>: </a:t>
            </a:r>
            <a:r>
              <a:rPr lang="de-DE" dirty="0" err="1"/>
              <a:t>int</a:t>
            </a:r>
            <a:endParaRPr lang="de-DE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de-DE" dirty="0" err="1"/>
              <a:t>songgenre</a:t>
            </a:r>
            <a:r>
              <a:rPr lang="de-DE" dirty="0"/>
              <a:t>: </a:t>
            </a:r>
            <a:r>
              <a:rPr lang="de-DE" dirty="0" err="1"/>
              <a:t>string</a:t>
            </a:r>
            <a:endParaRPr lang="de-DE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de-DE" dirty="0"/>
              <a:t>jugendfrei: </a:t>
            </a:r>
            <a:r>
              <a:rPr lang="de-DE" dirty="0" err="1"/>
              <a:t>boolean</a:t>
            </a:r>
            <a:endParaRPr lang="de-DE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de-DE" dirty="0" err="1"/>
              <a:t>songjahr</a:t>
            </a:r>
            <a:r>
              <a:rPr lang="de-DE" dirty="0"/>
              <a:t>: </a:t>
            </a:r>
            <a:r>
              <a:rPr lang="de-DE" dirty="0" err="1"/>
              <a:t>int</a:t>
            </a:r>
            <a:endParaRPr lang="de-DE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de-DE" dirty="0" err="1"/>
              <a:t>kuenstlername</a:t>
            </a:r>
            <a:r>
              <a:rPr lang="de-DE" dirty="0"/>
              <a:t>: </a:t>
            </a:r>
            <a:r>
              <a:rPr lang="de-DE" dirty="0" err="1"/>
              <a:t>kuenstler</a:t>
            </a:r>
            <a:endParaRPr lang="de-DE" dirty="0"/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de-DE" dirty="0" err="1"/>
              <a:t>albumname</a:t>
            </a:r>
            <a:r>
              <a:rPr lang="de-DE" dirty="0"/>
              <a:t>: </a:t>
            </a:r>
            <a:r>
              <a:rPr lang="de-DE" dirty="0" err="1"/>
              <a:t>album</a:t>
            </a:r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C7B0CF-2055-81C0-81AE-881ADCEC5B36}"/>
              </a:ext>
            </a:extLst>
          </p:cNvPr>
          <p:cNvCxnSpPr/>
          <p:nvPr/>
        </p:nvCxnSpPr>
        <p:spPr>
          <a:xfrm>
            <a:off x="261764" y="4842423"/>
            <a:ext cx="2792016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5EB45EC-4FAA-5F46-2121-B0EF2B0223AB}"/>
              </a:ext>
            </a:extLst>
          </p:cNvPr>
          <p:cNvSpPr txBox="1"/>
          <p:nvPr/>
        </p:nvSpPr>
        <p:spPr>
          <a:xfrm>
            <a:off x="206555" y="5013176"/>
            <a:ext cx="27195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hinzugefügt werden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bearbeitet werden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gelöscht werden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50DF07-2A2F-8866-6945-051953AFEDA0}"/>
              </a:ext>
            </a:extLst>
          </p:cNvPr>
          <p:cNvSpPr txBox="1"/>
          <p:nvPr/>
        </p:nvSpPr>
        <p:spPr>
          <a:xfrm>
            <a:off x="3257687" y="3495287"/>
            <a:ext cx="27195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hinzugefügt werden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bearbeitet werden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gelöscht werden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E6A7BBA-8C11-AC89-F270-74A4E734D9C8}"/>
              </a:ext>
            </a:extLst>
          </p:cNvPr>
          <p:cNvCxnSpPr/>
          <p:nvPr/>
        </p:nvCxnSpPr>
        <p:spPr>
          <a:xfrm>
            <a:off x="3269804" y="3326651"/>
            <a:ext cx="2792016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303EAC8-0C37-8382-56CD-A05853D22B15}"/>
              </a:ext>
            </a:extLst>
          </p:cNvPr>
          <p:cNvSpPr txBox="1"/>
          <p:nvPr/>
        </p:nvSpPr>
        <p:spPr>
          <a:xfrm>
            <a:off x="3202400" y="2985019"/>
            <a:ext cx="321501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de-DE" dirty="0" err="1"/>
              <a:t>kuenstlername</a:t>
            </a:r>
            <a:r>
              <a:rPr lang="de-DE" dirty="0"/>
              <a:t>: </a:t>
            </a:r>
            <a:r>
              <a:rPr lang="de-DE" dirty="0" err="1"/>
              <a:t>string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5E07398-0098-97BC-726F-3728C6D9DBFF}"/>
              </a:ext>
            </a:extLst>
          </p:cNvPr>
          <p:cNvSpPr txBox="1"/>
          <p:nvPr/>
        </p:nvSpPr>
        <p:spPr>
          <a:xfrm>
            <a:off x="6181298" y="3011818"/>
            <a:ext cx="321501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de-DE" dirty="0" err="1"/>
              <a:t>albumname</a:t>
            </a:r>
            <a:r>
              <a:rPr lang="de-DE" dirty="0"/>
              <a:t>: </a:t>
            </a:r>
            <a:r>
              <a:rPr lang="de-DE" dirty="0" err="1"/>
              <a:t>string</a:t>
            </a:r>
            <a:endParaRPr lang="de-DE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A0D035-CD47-523A-E3B5-1395CC5DFFB5}"/>
              </a:ext>
            </a:extLst>
          </p:cNvPr>
          <p:cNvCxnSpPr/>
          <p:nvPr/>
        </p:nvCxnSpPr>
        <p:spPr>
          <a:xfrm>
            <a:off x="6222038" y="3346802"/>
            <a:ext cx="2792016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3187D94-ACDB-8795-190F-396E216DE6D2}"/>
              </a:ext>
            </a:extLst>
          </p:cNvPr>
          <p:cNvSpPr txBox="1"/>
          <p:nvPr/>
        </p:nvSpPr>
        <p:spPr>
          <a:xfrm>
            <a:off x="6191090" y="3433527"/>
            <a:ext cx="27195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hinzugefügt werden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bearbeitet werden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gelöscht werden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C72FE9D-E178-D6DA-80DF-F5FCA45AE91D}"/>
              </a:ext>
            </a:extLst>
          </p:cNvPr>
          <p:cNvSpPr txBox="1"/>
          <p:nvPr/>
        </p:nvSpPr>
        <p:spPr>
          <a:xfrm>
            <a:off x="9090010" y="3011818"/>
            <a:ext cx="321501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de-DE" dirty="0" err="1"/>
              <a:t>playlistname</a:t>
            </a:r>
            <a:r>
              <a:rPr lang="de-DE" dirty="0"/>
              <a:t>: </a:t>
            </a:r>
            <a:r>
              <a:rPr lang="de-DE" dirty="0" err="1"/>
              <a:t>string</a:t>
            </a:r>
            <a:endParaRPr lang="de-DE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B805274-D931-B0EE-3E70-39F3D17BE229}"/>
              </a:ext>
            </a:extLst>
          </p:cNvPr>
          <p:cNvCxnSpPr/>
          <p:nvPr/>
        </p:nvCxnSpPr>
        <p:spPr>
          <a:xfrm>
            <a:off x="9141680" y="3337665"/>
            <a:ext cx="2792016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515087FF-EFA3-527B-195C-BB3CFC0F7F03}"/>
              </a:ext>
            </a:extLst>
          </p:cNvPr>
          <p:cNvSpPr txBox="1"/>
          <p:nvPr/>
        </p:nvSpPr>
        <p:spPr>
          <a:xfrm>
            <a:off x="9090010" y="3433527"/>
            <a:ext cx="27195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hinzugefügt werden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bearbeitet werden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de-DE" dirty="0"/>
              <a:t>kann gelöscht werden</a:t>
            </a:r>
          </a:p>
        </p:txBody>
      </p:sp>
      <p:sp>
        <p:nvSpPr>
          <p:cNvPr id="31" name="Pfeil: gebogen 30">
            <a:extLst>
              <a:ext uri="{FF2B5EF4-FFF2-40B4-BE49-F238E27FC236}">
                <a16:creationId xmlns:a16="http://schemas.microsoft.com/office/drawing/2014/main" id="{1385A272-919B-33E6-90AB-8935C2B0AE9A}"/>
              </a:ext>
            </a:extLst>
          </p:cNvPr>
          <p:cNvSpPr/>
          <p:nvPr/>
        </p:nvSpPr>
        <p:spPr>
          <a:xfrm rot="5400000">
            <a:off x="9220138" y="-70012"/>
            <a:ext cx="1728190" cy="2965577"/>
          </a:xfrm>
          <a:prstGeom prst="bentArrow">
            <a:avLst>
              <a:gd name="adj1" fmla="val 21602"/>
              <a:gd name="adj2" fmla="val 25000"/>
              <a:gd name="adj3" fmla="val 26110"/>
              <a:gd name="adj4" fmla="val 3321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CFAA2C5-3745-3EF1-70EA-8C0B500EDDB9}"/>
              </a:ext>
            </a:extLst>
          </p:cNvPr>
          <p:cNvSpPr txBox="1"/>
          <p:nvPr/>
        </p:nvSpPr>
        <p:spPr>
          <a:xfrm>
            <a:off x="9064813" y="5587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enthält</a:t>
            </a:r>
          </a:p>
        </p:txBody>
      </p:sp>
      <p:sp>
        <p:nvSpPr>
          <p:cNvPr id="34" name="Pfeil: gebogen 33">
            <a:extLst>
              <a:ext uri="{FF2B5EF4-FFF2-40B4-BE49-F238E27FC236}">
                <a16:creationId xmlns:a16="http://schemas.microsoft.com/office/drawing/2014/main" id="{D8B093FB-7534-B69F-F8ED-3F6C9373AB32}"/>
              </a:ext>
            </a:extLst>
          </p:cNvPr>
          <p:cNvSpPr/>
          <p:nvPr/>
        </p:nvSpPr>
        <p:spPr>
          <a:xfrm flipH="1">
            <a:off x="1977687" y="1753607"/>
            <a:ext cx="7704856" cy="550061"/>
          </a:xfrm>
          <a:prstGeom prst="bentArrow">
            <a:avLst>
              <a:gd name="adj1" fmla="val 44990"/>
              <a:gd name="adj2" fmla="val 21644"/>
              <a:gd name="adj3" fmla="val 50000"/>
              <a:gd name="adj4" fmla="val 24055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Pfeil: gebogen 35">
            <a:extLst>
              <a:ext uri="{FF2B5EF4-FFF2-40B4-BE49-F238E27FC236}">
                <a16:creationId xmlns:a16="http://schemas.microsoft.com/office/drawing/2014/main" id="{69D49575-E6F5-F573-B172-2068BBF11D73}"/>
              </a:ext>
            </a:extLst>
          </p:cNvPr>
          <p:cNvSpPr/>
          <p:nvPr/>
        </p:nvSpPr>
        <p:spPr>
          <a:xfrm rot="16200000" flipH="1">
            <a:off x="1712633" y="1463079"/>
            <a:ext cx="503117" cy="1084180"/>
          </a:xfrm>
          <a:prstGeom prst="bentArrow">
            <a:avLst>
              <a:gd name="adj1" fmla="val 48236"/>
              <a:gd name="adj2" fmla="val 45279"/>
              <a:gd name="adj3" fmla="val 25000"/>
              <a:gd name="adj4" fmla="val 43750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D9124C5-86B9-75BA-4FD5-2C70989A83A6}"/>
              </a:ext>
            </a:extLst>
          </p:cNvPr>
          <p:cNvSpPr txBox="1"/>
          <p:nvPr/>
        </p:nvSpPr>
        <p:spPr>
          <a:xfrm>
            <a:off x="4182116" y="1700905"/>
            <a:ext cx="260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enthält</a:t>
            </a:r>
          </a:p>
        </p:txBody>
      </p:sp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EBA492CE-6967-8401-5143-B3EC794643B3}"/>
              </a:ext>
            </a:extLst>
          </p:cNvPr>
          <p:cNvSpPr/>
          <p:nvPr/>
        </p:nvSpPr>
        <p:spPr>
          <a:xfrm rot="16200000" flipV="1">
            <a:off x="4202238" y="4813435"/>
            <a:ext cx="927145" cy="1056385"/>
          </a:xfrm>
          <a:prstGeom prst="ben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gebogen 38">
            <a:extLst>
              <a:ext uri="{FF2B5EF4-FFF2-40B4-BE49-F238E27FC236}">
                <a16:creationId xmlns:a16="http://schemas.microsoft.com/office/drawing/2014/main" id="{22ED61D9-C783-1725-ECDD-3AC99B803E03}"/>
              </a:ext>
            </a:extLst>
          </p:cNvPr>
          <p:cNvSpPr/>
          <p:nvPr/>
        </p:nvSpPr>
        <p:spPr>
          <a:xfrm rot="16200000" flipV="1">
            <a:off x="4996236" y="2903014"/>
            <a:ext cx="976025" cy="4828348"/>
          </a:xfrm>
          <a:prstGeom prst="ben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12F4A4D-19E4-8736-9803-AC6BCF0CE111}"/>
              </a:ext>
            </a:extLst>
          </p:cNvPr>
          <p:cNvSpPr txBox="1"/>
          <p:nvPr/>
        </p:nvSpPr>
        <p:spPr>
          <a:xfrm>
            <a:off x="4413690" y="5524604"/>
            <a:ext cx="153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enthält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E779E6D1-E026-29BC-6031-436ADDBD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53" y="60268"/>
            <a:ext cx="811379" cy="1622757"/>
          </a:xfrm>
          <a:prstGeom prst="rect">
            <a:avLst/>
          </a:prstGeom>
        </p:spPr>
      </p:pic>
      <p:sp>
        <p:nvSpPr>
          <p:cNvPr id="46" name="Pfeil: gebogen 45">
            <a:extLst>
              <a:ext uri="{FF2B5EF4-FFF2-40B4-BE49-F238E27FC236}">
                <a16:creationId xmlns:a16="http://schemas.microsoft.com/office/drawing/2014/main" id="{41F786AB-80ED-9EEB-09C2-1AC7F25BA944}"/>
              </a:ext>
            </a:extLst>
          </p:cNvPr>
          <p:cNvSpPr/>
          <p:nvPr/>
        </p:nvSpPr>
        <p:spPr>
          <a:xfrm rot="5400000">
            <a:off x="6227238" y="-2074946"/>
            <a:ext cx="997893" cy="7665448"/>
          </a:xfrm>
          <a:prstGeom prst="ben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BBDFD63-8ACE-9209-5BA0-3B9E542F67BC}"/>
              </a:ext>
            </a:extLst>
          </p:cNvPr>
          <p:cNvSpPr txBox="1"/>
          <p:nvPr/>
        </p:nvSpPr>
        <p:spPr>
          <a:xfrm>
            <a:off x="4900923" y="1228110"/>
            <a:ext cx="148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erstellt</a:t>
            </a: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D4C9A0DB-D506-C90C-FF50-D45B13625A47}"/>
              </a:ext>
            </a:extLst>
          </p:cNvPr>
          <p:cNvSpPr/>
          <p:nvPr/>
        </p:nvSpPr>
        <p:spPr>
          <a:xfrm rot="5400000" flipV="1">
            <a:off x="673995" y="859917"/>
            <a:ext cx="1018042" cy="181587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13261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0C2DD2-DE1F-064D-D309-25C6099F0EE4}"/>
              </a:ext>
            </a:extLst>
          </p:cNvPr>
          <p:cNvSpPr txBox="1"/>
          <p:nvPr/>
        </p:nvSpPr>
        <p:spPr>
          <a:xfrm>
            <a:off x="507350" y="1211016"/>
            <a:ext cx="1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fügt</a:t>
            </a: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 </a:t>
            </a:r>
            <a:r>
              <a:rPr lang="de-DE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hinzu</a:t>
            </a:r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6B4F9DDB-84D0-B778-1E33-1EEE94721753}"/>
              </a:ext>
            </a:extLst>
          </p:cNvPr>
          <p:cNvSpPr/>
          <p:nvPr/>
        </p:nvSpPr>
        <p:spPr>
          <a:xfrm>
            <a:off x="693812" y="27775"/>
            <a:ext cx="1379399" cy="589349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7753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738B1-3FAA-92DB-B733-33DE7DE1C56E}"/>
              </a:ext>
            </a:extLst>
          </p:cNvPr>
          <p:cNvSpPr txBox="1"/>
          <p:nvPr/>
        </p:nvSpPr>
        <p:spPr>
          <a:xfrm>
            <a:off x="2728038" y="116632"/>
            <a:ext cx="67327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Bibliothek verwalten</a:t>
            </a:r>
          </a:p>
        </p:txBody>
      </p:sp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CD42099A-FAFB-3FB2-1036-992541301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37" y="1052736"/>
            <a:ext cx="553715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738B1-3FAA-92DB-B733-33DE7DE1C56E}"/>
              </a:ext>
            </a:extLst>
          </p:cNvPr>
          <p:cNvSpPr txBox="1"/>
          <p:nvPr/>
        </p:nvSpPr>
        <p:spPr>
          <a:xfrm>
            <a:off x="3610136" y="188640"/>
            <a:ext cx="56526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Titel verwalten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15D54A4-9494-027D-39BE-51157E670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82"/>
          <a:stretch/>
        </p:blipFill>
        <p:spPr>
          <a:xfrm>
            <a:off x="905373" y="1268760"/>
            <a:ext cx="6247612" cy="5071316"/>
          </a:xfrm>
          <a:prstGeom prst="rect">
            <a:avLst/>
          </a:prstGeom>
        </p:spPr>
      </p:pic>
      <p:pic>
        <p:nvPicPr>
          <p:cNvPr id="7" name="Grafik 6" descr="Ein Bild, das Text, Screenshot, Schrift, Software enthält.&#10;&#10;Automatisch generierte Beschreibung">
            <a:extLst>
              <a:ext uri="{FF2B5EF4-FFF2-40B4-BE49-F238E27FC236}">
                <a16:creationId xmlns:a16="http://schemas.microsoft.com/office/drawing/2014/main" id="{9B32E4E5-41B6-262C-2382-57EDFD1558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/>
          <a:stretch/>
        </p:blipFill>
        <p:spPr>
          <a:xfrm>
            <a:off x="7822604" y="1947588"/>
            <a:ext cx="2389460" cy="2219424"/>
          </a:xfrm>
          <a:prstGeom prst="rect">
            <a:avLst/>
          </a:prstGeom>
        </p:spPr>
      </p:pic>
      <p:pic>
        <p:nvPicPr>
          <p:cNvPr id="9" name="Grafik 8" descr="Ein Bild, das Text, Screenshot, Multimedia, Software enthält.&#10;&#10;Automatisch generierte Beschreibung">
            <a:extLst>
              <a:ext uri="{FF2B5EF4-FFF2-40B4-BE49-F238E27FC236}">
                <a16:creationId xmlns:a16="http://schemas.microsoft.com/office/drawing/2014/main" id="{93E80841-E9BC-76B8-D3AC-997C887C16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" r="4233" b="1416"/>
          <a:stretch/>
        </p:blipFill>
        <p:spPr>
          <a:xfrm>
            <a:off x="7822604" y="4167011"/>
            <a:ext cx="2592288" cy="24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738B1-3FAA-92DB-B733-33DE7DE1C56E}"/>
              </a:ext>
            </a:extLst>
          </p:cNvPr>
          <p:cNvSpPr txBox="1"/>
          <p:nvPr/>
        </p:nvSpPr>
        <p:spPr>
          <a:xfrm>
            <a:off x="1089856" y="206029"/>
            <a:ext cx="1000911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User Storys erstellen (Beispiel)  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AC8AB91-AD82-B98C-3E79-CBE1BAA35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37"/>
          <a:stretch/>
        </p:blipFill>
        <p:spPr>
          <a:xfrm>
            <a:off x="1485900" y="1181730"/>
            <a:ext cx="5975373" cy="5470241"/>
          </a:xfrm>
          <a:prstGeom prst="rect">
            <a:avLst/>
          </a:prstGeom>
        </p:spPr>
      </p:pic>
      <p:pic>
        <p:nvPicPr>
          <p:cNvPr id="8" name="Grafik 7" descr="Ein Bild, das Text, Screenshot, Software, Multimedia enthält.&#10;&#10;Automatisch generierte Beschreibung">
            <a:extLst>
              <a:ext uri="{FF2B5EF4-FFF2-40B4-BE49-F238E27FC236}">
                <a16:creationId xmlns:a16="http://schemas.microsoft.com/office/drawing/2014/main" id="{1B4B570A-1917-9F42-221D-C46F691E44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2"/>
          <a:stretch/>
        </p:blipFill>
        <p:spPr>
          <a:xfrm>
            <a:off x="7461272" y="3227655"/>
            <a:ext cx="2536295" cy="34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738B1-3FAA-92DB-B733-33DE7DE1C56E}"/>
              </a:ext>
            </a:extLst>
          </p:cNvPr>
          <p:cNvSpPr txBox="1"/>
          <p:nvPr/>
        </p:nvSpPr>
        <p:spPr>
          <a:xfrm>
            <a:off x="705478" y="188640"/>
            <a:ext cx="10225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User Storys erstellen (Beispiele)  </a:t>
            </a:r>
          </a:p>
        </p:txBody>
      </p:sp>
      <p:pic>
        <p:nvPicPr>
          <p:cNvPr id="3" name="Grafik 2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317E014F-DCEB-1D49-F690-51DC0A427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2" b="14433"/>
          <a:stretch/>
        </p:blipFill>
        <p:spPr>
          <a:xfrm>
            <a:off x="1087143" y="1556792"/>
            <a:ext cx="2801252" cy="446449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8BEDA39-CDB3-E7E2-7DA4-B30FADF2D4EB}"/>
              </a:ext>
            </a:extLst>
          </p:cNvPr>
          <p:cNvSpPr/>
          <p:nvPr/>
        </p:nvSpPr>
        <p:spPr>
          <a:xfrm>
            <a:off x="4150196" y="1340768"/>
            <a:ext cx="144016" cy="5517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30C68B38-8491-7E47-0874-80D2F27D24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13" y="1844824"/>
            <a:ext cx="3501628" cy="3585667"/>
          </a:xfrm>
          <a:prstGeom prst="rect">
            <a:avLst/>
          </a:prstGeom>
        </p:spPr>
      </p:pic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A16DD5F-0045-6EE2-28AB-E847EE9FE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1844824"/>
            <a:ext cx="3923094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738B1-3FAA-92DB-B733-33DE7DE1C56E}"/>
              </a:ext>
            </a:extLst>
          </p:cNvPr>
          <p:cNvSpPr txBox="1"/>
          <p:nvPr/>
        </p:nvSpPr>
        <p:spPr>
          <a:xfrm>
            <a:off x="3034072" y="116632"/>
            <a:ext cx="61206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Git</a:t>
            </a:r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 Dokumentation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5E95AB1E-DFFF-4B87-691E-58F1B147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24" y="873762"/>
            <a:ext cx="6984776" cy="54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tafel 16 :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8_TF02804846_TF02804846.potx" id="{A1BCFA52-A5ED-469D-931C-7C45EC0BE61D}" vid="{BA3DB86D-D58D-46D5-9BC1-C1757BE1A90F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Schultafel-Bildungspräsentation (Breitbild)</Template>
  <TotalTime>0</TotalTime>
  <Words>143</Words>
  <Application>Microsoft Office PowerPoint</Application>
  <PresentationFormat>Benutzerdefiniert</PresentationFormat>
  <Paragraphs>49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Amasis MT Pro Black</vt:lpstr>
      <vt:lpstr>Arial</vt:lpstr>
      <vt:lpstr>Consolas</vt:lpstr>
      <vt:lpstr>Corbel</vt:lpstr>
      <vt:lpstr>Schultafel 16 : 9</vt:lpstr>
      <vt:lpstr>Softwaretechnik Projekt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Softwaretechnik Projekt</dc:title>
  <dc:creator>Frederik Kempka</dc:creator>
  <cp:lastModifiedBy>Frederik Kempka</cp:lastModifiedBy>
  <cp:revision>30</cp:revision>
  <dcterms:created xsi:type="dcterms:W3CDTF">2023-06-19T14:56:54Z</dcterms:created>
  <dcterms:modified xsi:type="dcterms:W3CDTF">2023-06-27T15:34:35Z</dcterms:modified>
</cp:coreProperties>
</file>