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31"/>
  </p:notesMasterIdLst>
  <p:sldIdLst>
    <p:sldId id="256" r:id="rId5"/>
    <p:sldId id="269" r:id="rId6"/>
    <p:sldId id="258" r:id="rId7"/>
    <p:sldId id="270" r:id="rId8"/>
    <p:sldId id="259" r:id="rId9"/>
    <p:sldId id="279" r:id="rId10"/>
    <p:sldId id="278" r:id="rId11"/>
    <p:sldId id="280" r:id="rId12"/>
    <p:sldId id="281" r:id="rId13"/>
    <p:sldId id="286" r:id="rId14"/>
    <p:sldId id="282" r:id="rId15"/>
    <p:sldId id="283" r:id="rId16"/>
    <p:sldId id="273" r:id="rId17"/>
    <p:sldId id="275" r:id="rId18"/>
    <p:sldId id="276" r:id="rId19"/>
    <p:sldId id="277" r:id="rId20"/>
    <p:sldId id="261" r:id="rId21"/>
    <p:sldId id="262" r:id="rId22"/>
    <p:sldId id="263" r:id="rId23"/>
    <p:sldId id="264" r:id="rId24"/>
    <p:sldId id="265" r:id="rId25"/>
    <p:sldId id="266" r:id="rId26"/>
    <p:sldId id="271" r:id="rId27"/>
    <p:sldId id="267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811F05-F687-47FA-9EF3-D28DB084D5D4}" v="31" dt="2022-12-03T00:05:53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24" autoAdjust="0"/>
  </p:normalViewPr>
  <p:slideViewPr>
    <p:cSldViewPr snapToGrid="0">
      <p:cViewPr varScale="1">
        <p:scale>
          <a:sx n="109" d="100"/>
          <a:sy n="109" d="100"/>
        </p:scale>
        <p:origin x="126" y="10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Singkham" userId="77a7452b-9e86-4f2b-a3c8-2f6c6990f908" providerId="ADAL" clId="{B4811F05-F687-47FA-9EF3-D28DB084D5D4}"/>
    <pc:docChg chg="undo redo custSel addSld delSld modSld sldOrd">
      <pc:chgData name="Julian Singkham" userId="77a7452b-9e86-4f2b-a3c8-2f6c6990f908" providerId="ADAL" clId="{B4811F05-F687-47FA-9EF3-D28DB084D5D4}" dt="2022-12-03T00:05:54.140" v="3866" actId="20577"/>
      <pc:docMkLst>
        <pc:docMk/>
      </pc:docMkLst>
      <pc:sldChg chg="modSp mod">
        <pc:chgData name="Julian Singkham" userId="77a7452b-9e86-4f2b-a3c8-2f6c6990f908" providerId="ADAL" clId="{B4811F05-F687-47FA-9EF3-D28DB084D5D4}" dt="2022-12-02T18:43:26.820" v="91" actId="12"/>
        <pc:sldMkLst>
          <pc:docMk/>
          <pc:sldMk cId="1010637370" sldId="258"/>
        </pc:sldMkLst>
        <pc:spChg chg="mod">
          <ac:chgData name="Julian Singkham" userId="77a7452b-9e86-4f2b-a3c8-2f6c6990f908" providerId="ADAL" clId="{B4811F05-F687-47FA-9EF3-D28DB084D5D4}" dt="2022-12-02T18:43:26.820" v="91" actId="12"/>
          <ac:spMkLst>
            <pc:docMk/>
            <pc:sldMk cId="1010637370" sldId="258"/>
            <ac:spMk id="3" creationId="{F1EED3F6-F690-4DEB-9BA1-9FAB20488DDD}"/>
          </ac:spMkLst>
        </pc:spChg>
      </pc:sldChg>
      <pc:sldChg chg="modSp new del mod">
        <pc:chgData name="Julian Singkham" userId="77a7452b-9e86-4f2b-a3c8-2f6c6990f908" providerId="ADAL" clId="{B4811F05-F687-47FA-9EF3-D28DB084D5D4}" dt="2022-12-02T23:39:57.644" v="2850" actId="47"/>
        <pc:sldMkLst>
          <pc:docMk/>
          <pc:sldMk cId="1748243953" sldId="272"/>
        </pc:sldMkLst>
        <pc:spChg chg="mod">
          <ac:chgData name="Julian Singkham" userId="77a7452b-9e86-4f2b-a3c8-2f6c6990f908" providerId="ADAL" clId="{B4811F05-F687-47FA-9EF3-D28DB084D5D4}" dt="2022-12-02T18:50:22.370" v="504" actId="20577"/>
          <ac:spMkLst>
            <pc:docMk/>
            <pc:sldMk cId="1748243953" sldId="272"/>
            <ac:spMk id="3" creationId="{C093A555-B9E3-A70D-65BA-50AEA0A527C6}"/>
          </ac:spMkLst>
        </pc:spChg>
      </pc:sldChg>
      <pc:sldChg chg="modSp add mod ord">
        <pc:chgData name="Julian Singkham" userId="77a7452b-9e86-4f2b-a3c8-2f6c6990f908" providerId="ADAL" clId="{B4811F05-F687-47FA-9EF3-D28DB084D5D4}" dt="2022-12-02T18:41:49.045" v="8" actId="20577"/>
        <pc:sldMkLst>
          <pc:docMk/>
          <pc:sldMk cId="2325580059" sldId="273"/>
        </pc:sldMkLst>
        <pc:spChg chg="mod">
          <ac:chgData name="Julian Singkham" userId="77a7452b-9e86-4f2b-a3c8-2f6c6990f908" providerId="ADAL" clId="{B4811F05-F687-47FA-9EF3-D28DB084D5D4}" dt="2022-12-02T18:41:49.045" v="8" actId="20577"/>
          <ac:spMkLst>
            <pc:docMk/>
            <pc:sldMk cId="2325580059" sldId="273"/>
            <ac:spMk id="2" creationId="{7DC66959-3528-4ADB-BDB9-3C105C4F7218}"/>
          </ac:spMkLst>
        </pc:spChg>
      </pc:sldChg>
      <pc:sldChg chg="modSp new del mod">
        <pc:chgData name="Julian Singkham" userId="77a7452b-9e86-4f2b-a3c8-2f6c6990f908" providerId="ADAL" clId="{B4811F05-F687-47FA-9EF3-D28DB084D5D4}" dt="2022-12-02T19:13:15.087" v="804" actId="2696"/>
        <pc:sldMkLst>
          <pc:docMk/>
          <pc:sldMk cId="1929427980" sldId="274"/>
        </pc:sldMkLst>
        <pc:spChg chg="mod">
          <ac:chgData name="Julian Singkham" userId="77a7452b-9e86-4f2b-a3c8-2f6c6990f908" providerId="ADAL" clId="{B4811F05-F687-47FA-9EF3-D28DB084D5D4}" dt="2022-12-02T18:49:26.997" v="414" actId="20577"/>
          <ac:spMkLst>
            <pc:docMk/>
            <pc:sldMk cId="1929427980" sldId="274"/>
            <ac:spMk id="2" creationId="{CB0B39AB-A777-6976-B354-9DB748E9456C}"/>
          </ac:spMkLst>
        </pc:spChg>
        <pc:spChg chg="mod">
          <ac:chgData name="Julian Singkham" userId="77a7452b-9e86-4f2b-a3c8-2f6c6990f908" providerId="ADAL" clId="{B4811F05-F687-47FA-9EF3-D28DB084D5D4}" dt="2022-12-02T18:49:09.165" v="389" actId="403"/>
          <ac:spMkLst>
            <pc:docMk/>
            <pc:sldMk cId="1929427980" sldId="274"/>
            <ac:spMk id="3" creationId="{963292D8-94F9-6BEB-7A29-39162D689E40}"/>
          </ac:spMkLst>
        </pc:spChg>
        <pc:spChg chg="mod">
          <ac:chgData name="Julian Singkham" userId="77a7452b-9e86-4f2b-a3c8-2f6c6990f908" providerId="ADAL" clId="{B4811F05-F687-47FA-9EF3-D28DB084D5D4}" dt="2022-12-02T18:50:41.024" v="549" actId="27636"/>
          <ac:spMkLst>
            <pc:docMk/>
            <pc:sldMk cId="1929427980" sldId="274"/>
            <ac:spMk id="4" creationId="{268577EB-D9F9-9F17-A291-F84090E50B2D}"/>
          </ac:spMkLst>
        </pc:spChg>
        <pc:spChg chg="mod">
          <ac:chgData name="Julian Singkham" userId="77a7452b-9e86-4f2b-a3c8-2f6c6990f908" providerId="ADAL" clId="{B4811F05-F687-47FA-9EF3-D28DB084D5D4}" dt="2022-12-02T18:49:04.952" v="388" actId="403"/>
          <ac:spMkLst>
            <pc:docMk/>
            <pc:sldMk cId="1929427980" sldId="274"/>
            <ac:spMk id="5" creationId="{0B664D15-F34B-5AE5-4C05-8EFC6AE1253D}"/>
          </ac:spMkLst>
        </pc:spChg>
        <pc:spChg chg="mod">
          <ac:chgData name="Julian Singkham" userId="77a7452b-9e86-4f2b-a3c8-2f6c6990f908" providerId="ADAL" clId="{B4811F05-F687-47FA-9EF3-D28DB084D5D4}" dt="2022-12-02T18:50:41.023" v="548" actId="27636"/>
          <ac:spMkLst>
            <pc:docMk/>
            <pc:sldMk cId="1929427980" sldId="274"/>
            <ac:spMk id="6" creationId="{E2A0A9FC-E85F-98B7-0D94-B37A2C07BE32}"/>
          </ac:spMkLst>
        </pc:spChg>
      </pc:sldChg>
      <pc:sldChg chg="modSp add mod">
        <pc:chgData name="Julian Singkham" userId="77a7452b-9e86-4f2b-a3c8-2f6c6990f908" providerId="ADAL" clId="{B4811F05-F687-47FA-9EF3-D28DB084D5D4}" dt="2022-12-02T21:07:32.908" v="2685" actId="27636"/>
        <pc:sldMkLst>
          <pc:docMk/>
          <pc:sldMk cId="417163539" sldId="275"/>
        </pc:sldMkLst>
        <pc:spChg chg="mod">
          <ac:chgData name="Julian Singkham" userId="77a7452b-9e86-4f2b-a3c8-2f6c6990f908" providerId="ADAL" clId="{B4811F05-F687-47FA-9EF3-D28DB084D5D4}" dt="2022-12-02T21:07:32.908" v="2685" actId="27636"/>
          <ac:spMkLst>
            <pc:docMk/>
            <pc:sldMk cId="417163539" sldId="275"/>
            <ac:spMk id="4" creationId="{268577EB-D9F9-9F17-A291-F84090E50B2D}"/>
          </ac:spMkLst>
        </pc:spChg>
        <pc:spChg chg="mod">
          <ac:chgData name="Julian Singkham" userId="77a7452b-9e86-4f2b-a3c8-2f6c6990f908" providerId="ADAL" clId="{B4811F05-F687-47FA-9EF3-D28DB084D5D4}" dt="2022-12-02T21:07:32.907" v="2684" actId="27636"/>
          <ac:spMkLst>
            <pc:docMk/>
            <pc:sldMk cId="417163539" sldId="275"/>
            <ac:spMk id="6" creationId="{E2A0A9FC-E85F-98B7-0D94-B37A2C07BE32}"/>
          </ac:spMkLst>
        </pc:spChg>
      </pc:sldChg>
      <pc:sldChg chg="new del">
        <pc:chgData name="Julian Singkham" userId="77a7452b-9e86-4f2b-a3c8-2f6c6990f908" providerId="ADAL" clId="{B4811F05-F687-47FA-9EF3-D28DB084D5D4}" dt="2022-12-02T19:13:56.744" v="806" actId="680"/>
        <pc:sldMkLst>
          <pc:docMk/>
          <pc:sldMk cId="1088641610" sldId="276"/>
        </pc:sldMkLst>
      </pc:sldChg>
      <pc:sldChg chg="addSp modSp add mod">
        <pc:chgData name="Julian Singkham" userId="77a7452b-9e86-4f2b-a3c8-2f6c6990f908" providerId="ADAL" clId="{B4811F05-F687-47FA-9EF3-D28DB084D5D4}" dt="2022-12-03T00:02:12.670" v="3683" actId="20577"/>
        <pc:sldMkLst>
          <pc:docMk/>
          <pc:sldMk cId="3541099806" sldId="276"/>
        </pc:sldMkLst>
        <pc:spChg chg="mod">
          <ac:chgData name="Julian Singkham" userId="77a7452b-9e86-4f2b-a3c8-2f6c6990f908" providerId="ADAL" clId="{B4811F05-F687-47FA-9EF3-D28DB084D5D4}" dt="2022-12-02T19:32:10.326" v="1421" actId="20577"/>
          <ac:spMkLst>
            <pc:docMk/>
            <pc:sldMk cId="3541099806" sldId="276"/>
            <ac:spMk id="2" creationId="{9183A81F-009A-42D7-B613-E96868422746}"/>
          </ac:spMkLst>
        </pc:spChg>
        <pc:spChg chg="mod">
          <ac:chgData name="Julian Singkham" userId="77a7452b-9e86-4f2b-a3c8-2f6c6990f908" providerId="ADAL" clId="{B4811F05-F687-47FA-9EF3-D28DB084D5D4}" dt="2022-12-02T19:38:50.743" v="1697" actId="14100"/>
          <ac:spMkLst>
            <pc:docMk/>
            <pc:sldMk cId="3541099806" sldId="276"/>
            <ac:spMk id="3" creationId="{2A16DDFF-CE71-4788-A4C9-7D63DCCC9980}"/>
          </ac:spMkLst>
        </pc:spChg>
        <pc:spChg chg="add mod">
          <ac:chgData name="Julian Singkham" userId="77a7452b-9e86-4f2b-a3c8-2f6c6990f908" providerId="ADAL" clId="{B4811F05-F687-47FA-9EF3-D28DB084D5D4}" dt="2022-12-03T00:02:12.670" v="3683" actId="20577"/>
          <ac:spMkLst>
            <pc:docMk/>
            <pc:sldMk cId="3541099806" sldId="276"/>
            <ac:spMk id="4" creationId="{A8E96034-A816-7724-58CE-8D7024BFE01F}"/>
          </ac:spMkLst>
        </pc:spChg>
        <pc:spChg chg="add mod">
          <ac:chgData name="Julian Singkham" userId="77a7452b-9e86-4f2b-a3c8-2f6c6990f908" providerId="ADAL" clId="{B4811F05-F687-47FA-9EF3-D28DB084D5D4}" dt="2022-12-02T19:57:28.562" v="2436" actId="14100"/>
          <ac:spMkLst>
            <pc:docMk/>
            <pc:sldMk cId="3541099806" sldId="276"/>
            <ac:spMk id="5" creationId="{3D13C208-EE3B-D79F-FB24-063A9CD11C4D}"/>
          </ac:spMkLst>
        </pc:spChg>
        <pc:spChg chg="add mod">
          <ac:chgData name="Julian Singkham" userId="77a7452b-9e86-4f2b-a3c8-2f6c6990f908" providerId="ADAL" clId="{B4811F05-F687-47FA-9EF3-D28DB084D5D4}" dt="2022-12-02T20:15:40.430" v="2447" actId="14100"/>
          <ac:spMkLst>
            <pc:docMk/>
            <pc:sldMk cId="3541099806" sldId="276"/>
            <ac:spMk id="6" creationId="{4D73708D-5300-058D-1DB9-4B19BBC0DA76}"/>
          </ac:spMkLst>
        </pc:spChg>
      </pc:sldChg>
      <pc:sldChg chg="modSp add del mod">
        <pc:chgData name="Julian Singkham" userId="77a7452b-9e86-4f2b-a3c8-2f6c6990f908" providerId="ADAL" clId="{B4811F05-F687-47FA-9EF3-D28DB084D5D4}" dt="2022-12-02T19:30:12.960" v="1279" actId="2696"/>
        <pc:sldMkLst>
          <pc:docMk/>
          <pc:sldMk cId="3434114957" sldId="277"/>
        </pc:sldMkLst>
        <pc:spChg chg="mod">
          <ac:chgData name="Julian Singkham" userId="77a7452b-9e86-4f2b-a3c8-2f6c6990f908" providerId="ADAL" clId="{B4811F05-F687-47FA-9EF3-D28DB084D5D4}" dt="2022-12-02T19:29:52.709" v="1278"/>
          <ac:spMkLst>
            <pc:docMk/>
            <pc:sldMk cId="3434114957" sldId="277"/>
            <ac:spMk id="2" creationId="{CB0B39AB-A777-6976-B354-9DB748E9456C}"/>
          </ac:spMkLst>
        </pc:spChg>
      </pc:sldChg>
      <pc:sldChg chg="modSp new mod">
        <pc:chgData name="Julian Singkham" userId="77a7452b-9e86-4f2b-a3c8-2f6c6990f908" providerId="ADAL" clId="{B4811F05-F687-47FA-9EF3-D28DB084D5D4}" dt="2022-12-03T00:05:54.140" v="3866" actId="20577"/>
        <pc:sldMkLst>
          <pc:docMk/>
          <pc:sldMk cId="3729661201" sldId="277"/>
        </pc:sldMkLst>
        <pc:spChg chg="mod">
          <ac:chgData name="Julian Singkham" userId="77a7452b-9e86-4f2b-a3c8-2f6c6990f908" providerId="ADAL" clId="{B4811F05-F687-47FA-9EF3-D28DB084D5D4}" dt="2022-12-02T23:40:10.192" v="2894" actId="20577"/>
          <ac:spMkLst>
            <pc:docMk/>
            <pc:sldMk cId="3729661201" sldId="277"/>
            <ac:spMk id="2" creationId="{249A5E6E-C974-BD13-CB21-A1C736E31EA5}"/>
          </ac:spMkLst>
        </pc:spChg>
        <pc:spChg chg="mod">
          <ac:chgData name="Julian Singkham" userId="77a7452b-9e86-4f2b-a3c8-2f6c6990f908" providerId="ADAL" clId="{B4811F05-F687-47FA-9EF3-D28DB084D5D4}" dt="2022-12-03T00:05:54.140" v="3866" actId="20577"/>
          <ac:spMkLst>
            <pc:docMk/>
            <pc:sldMk cId="3729661201" sldId="277"/>
            <ac:spMk id="3" creationId="{ACDE499D-BACA-49AD-B486-B9D7FE7866B9}"/>
          </ac:spMkLst>
        </pc:spChg>
      </pc:sldChg>
      <pc:sldChg chg="addSp delSp modSp new mod ord">
        <pc:chgData name="Julian Singkham" userId="77a7452b-9e86-4f2b-a3c8-2f6c6990f908" providerId="ADAL" clId="{B4811F05-F687-47FA-9EF3-D28DB084D5D4}" dt="2022-12-02T20:21:16.424" v="2572" actId="14100"/>
        <pc:sldMkLst>
          <pc:docMk/>
          <pc:sldMk cId="1633953125" sldId="278"/>
        </pc:sldMkLst>
        <pc:spChg chg="mod">
          <ac:chgData name="Julian Singkham" userId="77a7452b-9e86-4f2b-a3c8-2f6c6990f908" providerId="ADAL" clId="{B4811F05-F687-47FA-9EF3-D28DB084D5D4}" dt="2022-12-02T20:18:05.908" v="2448"/>
          <ac:spMkLst>
            <pc:docMk/>
            <pc:sldMk cId="1633953125" sldId="278"/>
            <ac:spMk id="2" creationId="{1B4B088D-86DE-B7F1-5280-36193FDE32EB}"/>
          </ac:spMkLst>
        </pc:spChg>
        <pc:spChg chg="add del mod">
          <ac:chgData name="Julian Singkham" userId="77a7452b-9e86-4f2b-a3c8-2f6c6990f908" providerId="ADAL" clId="{B4811F05-F687-47FA-9EF3-D28DB084D5D4}" dt="2022-12-02T20:21:16.424" v="2572" actId="14100"/>
          <ac:spMkLst>
            <pc:docMk/>
            <pc:sldMk cId="1633953125" sldId="278"/>
            <ac:spMk id="3" creationId="{A8F48A4A-658C-DBE5-1394-2FEC61169F6C}"/>
          </ac:spMkLst>
        </pc:spChg>
        <pc:spChg chg="add del mod">
          <ac:chgData name="Julian Singkham" userId="77a7452b-9e86-4f2b-a3c8-2f6c6990f908" providerId="ADAL" clId="{B4811F05-F687-47FA-9EF3-D28DB084D5D4}" dt="2022-12-02T20:19:20.623" v="2496" actId="478"/>
          <ac:spMkLst>
            <pc:docMk/>
            <pc:sldMk cId="1633953125" sldId="278"/>
            <ac:spMk id="8" creationId="{62E4F98D-EE37-E5C1-3377-6AFCC3AB8F3C}"/>
          </ac:spMkLst>
        </pc:spChg>
        <pc:picChg chg="add del mod">
          <ac:chgData name="Julian Singkham" userId="77a7452b-9e86-4f2b-a3c8-2f6c6990f908" providerId="ADAL" clId="{B4811F05-F687-47FA-9EF3-D28DB084D5D4}" dt="2022-12-02T20:18:44.171" v="2471" actId="931"/>
          <ac:picMkLst>
            <pc:docMk/>
            <pc:sldMk cId="1633953125" sldId="278"/>
            <ac:picMk id="5" creationId="{35A2D172-659A-1822-D8F2-A2119DC2CFFA}"/>
          </ac:picMkLst>
        </pc:picChg>
        <pc:picChg chg="add del mod">
          <ac:chgData name="Julian Singkham" userId="77a7452b-9e86-4f2b-a3c8-2f6c6990f908" providerId="ADAL" clId="{B4811F05-F687-47FA-9EF3-D28DB084D5D4}" dt="2022-12-02T20:19:02.489" v="2479" actId="931"/>
          <ac:picMkLst>
            <pc:docMk/>
            <pc:sldMk cId="1633953125" sldId="278"/>
            <ac:picMk id="7" creationId="{ACFD3FC3-CECD-6C7B-9004-60A7CE00B9FD}"/>
          </ac:picMkLst>
        </pc:picChg>
        <pc:picChg chg="add mod">
          <ac:chgData name="Julian Singkham" userId="77a7452b-9e86-4f2b-a3c8-2f6c6990f908" providerId="ADAL" clId="{B4811F05-F687-47FA-9EF3-D28DB084D5D4}" dt="2022-12-02T20:21:08.015" v="2571" actId="1076"/>
          <ac:picMkLst>
            <pc:docMk/>
            <pc:sldMk cId="1633953125" sldId="278"/>
            <ac:picMk id="10" creationId="{3C26C623-3A4C-0569-C224-EA1979CBB356}"/>
          </ac:picMkLst>
        </pc:picChg>
      </pc:sldChg>
      <pc:sldChg chg="modSp add mod ord">
        <pc:chgData name="Julian Singkham" userId="77a7452b-9e86-4f2b-a3c8-2f6c6990f908" providerId="ADAL" clId="{B4811F05-F687-47FA-9EF3-D28DB084D5D4}" dt="2022-12-02T20:18:18.931" v="2463" actId="20577"/>
        <pc:sldMkLst>
          <pc:docMk/>
          <pc:sldMk cId="1521663151" sldId="279"/>
        </pc:sldMkLst>
        <pc:spChg chg="mod">
          <ac:chgData name="Julian Singkham" userId="77a7452b-9e86-4f2b-a3c8-2f6c6990f908" providerId="ADAL" clId="{B4811F05-F687-47FA-9EF3-D28DB084D5D4}" dt="2022-12-02T20:18:18.931" v="2463" actId="20577"/>
          <ac:spMkLst>
            <pc:docMk/>
            <pc:sldMk cId="1521663151" sldId="279"/>
            <ac:spMk id="2" creationId="{7DC66959-3528-4ADB-BDB9-3C105C4F7218}"/>
          </ac:spMkLst>
        </pc:spChg>
      </pc:sldChg>
      <pc:sldChg chg="modSp add mod">
        <pc:chgData name="Julian Singkham" userId="77a7452b-9e86-4f2b-a3c8-2f6c6990f908" providerId="ADAL" clId="{B4811F05-F687-47FA-9EF3-D28DB084D5D4}" dt="2022-12-02T20:23:58.615" v="2657"/>
        <pc:sldMkLst>
          <pc:docMk/>
          <pc:sldMk cId="146089090" sldId="280"/>
        </pc:sldMkLst>
        <pc:spChg chg="mod">
          <ac:chgData name="Julian Singkham" userId="77a7452b-9e86-4f2b-a3c8-2f6c6990f908" providerId="ADAL" clId="{B4811F05-F687-47FA-9EF3-D28DB084D5D4}" dt="2022-12-02T20:23:58.615" v="2657"/>
          <ac:spMkLst>
            <pc:docMk/>
            <pc:sldMk cId="146089090" sldId="280"/>
            <ac:spMk id="2" creationId="{1B4B088D-86DE-B7F1-5280-36193FDE32EB}"/>
          </ac:spMkLst>
        </pc:spChg>
        <pc:spChg chg="mod">
          <ac:chgData name="Julian Singkham" userId="77a7452b-9e86-4f2b-a3c8-2f6c6990f908" providerId="ADAL" clId="{B4811F05-F687-47FA-9EF3-D28DB084D5D4}" dt="2022-12-02T20:23:38.152" v="2656" actId="27636"/>
          <ac:spMkLst>
            <pc:docMk/>
            <pc:sldMk cId="146089090" sldId="280"/>
            <ac:spMk id="3" creationId="{A8F48A4A-658C-DBE5-1394-2FEC61169F6C}"/>
          </ac:spMkLst>
        </pc:spChg>
        <pc:picChg chg="mod">
          <ac:chgData name="Julian Singkham" userId="77a7452b-9e86-4f2b-a3c8-2f6c6990f908" providerId="ADAL" clId="{B4811F05-F687-47FA-9EF3-D28DB084D5D4}" dt="2022-12-02T20:22:14.824" v="2574" actId="14826"/>
          <ac:picMkLst>
            <pc:docMk/>
            <pc:sldMk cId="146089090" sldId="280"/>
            <ac:picMk id="10" creationId="{3C26C623-3A4C-0569-C224-EA1979CBB356}"/>
          </ac:picMkLst>
        </pc:picChg>
      </pc:sldChg>
      <pc:sldChg chg="addSp delSp modSp add mod">
        <pc:chgData name="Julian Singkham" userId="77a7452b-9e86-4f2b-a3c8-2f6c6990f908" providerId="ADAL" clId="{B4811F05-F687-47FA-9EF3-D28DB084D5D4}" dt="2022-12-02T23:35:10.475" v="2749" actId="114"/>
        <pc:sldMkLst>
          <pc:docMk/>
          <pc:sldMk cId="3162701775" sldId="281"/>
        </pc:sldMkLst>
        <pc:spChg chg="mod">
          <ac:chgData name="Julian Singkham" userId="77a7452b-9e86-4f2b-a3c8-2f6c6990f908" providerId="ADAL" clId="{B4811F05-F687-47FA-9EF3-D28DB084D5D4}" dt="2022-12-02T23:33:47.014" v="2709" actId="20577"/>
          <ac:spMkLst>
            <pc:docMk/>
            <pc:sldMk cId="3162701775" sldId="281"/>
            <ac:spMk id="2" creationId="{1B4B088D-86DE-B7F1-5280-36193FDE32EB}"/>
          </ac:spMkLst>
        </pc:spChg>
        <pc:spChg chg="mod">
          <ac:chgData name="Julian Singkham" userId="77a7452b-9e86-4f2b-a3c8-2f6c6990f908" providerId="ADAL" clId="{B4811F05-F687-47FA-9EF3-D28DB084D5D4}" dt="2022-12-02T23:35:10.475" v="2749" actId="114"/>
          <ac:spMkLst>
            <pc:docMk/>
            <pc:sldMk cId="3162701775" sldId="281"/>
            <ac:spMk id="3" creationId="{A8F48A4A-658C-DBE5-1394-2FEC61169F6C}"/>
          </ac:spMkLst>
        </pc:spChg>
        <pc:picChg chg="add mod modCrop">
          <ac:chgData name="Julian Singkham" userId="77a7452b-9e86-4f2b-a3c8-2f6c6990f908" providerId="ADAL" clId="{B4811F05-F687-47FA-9EF3-D28DB084D5D4}" dt="2022-12-02T23:34:25.247" v="2715" actId="14100"/>
          <ac:picMkLst>
            <pc:docMk/>
            <pc:sldMk cId="3162701775" sldId="281"/>
            <ac:picMk id="5" creationId="{2EAD7C88-240B-D89E-1A91-69921908AAE4}"/>
          </ac:picMkLst>
        </pc:picChg>
        <pc:picChg chg="del">
          <ac:chgData name="Julian Singkham" userId="77a7452b-9e86-4f2b-a3c8-2f6c6990f908" providerId="ADAL" clId="{B4811F05-F687-47FA-9EF3-D28DB084D5D4}" dt="2022-12-02T23:34:09.459" v="2711" actId="478"/>
          <ac:picMkLst>
            <pc:docMk/>
            <pc:sldMk cId="3162701775" sldId="281"/>
            <ac:picMk id="10" creationId="{3C26C623-3A4C-0569-C224-EA1979CBB356}"/>
          </ac:picMkLst>
        </pc:picChg>
      </pc:sldChg>
      <pc:sldChg chg="addSp delSp modSp add mod">
        <pc:chgData name="Julian Singkham" userId="77a7452b-9e86-4f2b-a3c8-2f6c6990f908" providerId="ADAL" clId="{B4811F05-F687-47FA-9EF3-D28DB084D5D4}" dt="2022-12-02T23:38:21.518" v="2824" actId="14100"/>
        <pc:sldMkLst>
          <pc:docMk/>
          <pc:sldMk cId="3442445385" sldId="282"/>
        </pc:sldMkLst>
        <pc:spChg chg="mod">
          <ac:chgData name="Julian Singkham" userId="77a7452b-9e86-4f2b-a3c8-2f6c6990f908" providerId="ADAL" clId="{B4811F05-F687-47FA-9EF3-D28DB084D5D4}" dt="2022-12-02T23:37:42.651" v="2806" actId="20577"/>
          <ac:spMkLst>
            <pc:docMk/>
            <pc:sldMk cId="3442445385" sldId="282"/>
            <ac:spMk id="2" creationId="{1B4B088D-86DE-B7F1-5280-36193FDE32EB}"/>
          </ac:spMkLst>
        </pc:spChg>
        <pc:spChg chg="del">
          <ac:chgData name="Julian Singkham" userId="77a7452b-9e86-4f2b-a3c8-2f6c6990f908" providerId="ADAL" clId="{B4811F05-F687-47FA-9EF3-D28DB084D5D4}" dt="2022-12-02T23:37:59.775" v="2811" actId="478"/>
          <ac:spMkLst>
            <pc:docMk/>
            <pc:sldMk cId="3442445385" sldId="282"/>
            <ac:spMk id="3" creationId="{A8F48A4A-658C-DBE5-1394-2FEC61169F6C}"/>
          </ac:spMkLst>
        </pc:spChg>
        <pc:spChg chg="add del mod">
          <ac:chgData name="Julian Singkham" userId="77a7452b-9e86-4f2b-a3c8-2f6c6990f908" providerId="ADAL" clId="{B4811F05-F687-47FA-9EF3-D28DB084D5D4}" dt="2022-12-02T23:38:01.917" v="2812" actId="478"/>
          <ac:spMkLst>
            <pc:docMk/>
            <pc:sldMk cId="3442445385" sldId="282"/>
            <ac:spMk id="8" creationId="{E5844663-0B6D-7B99-3921-F6F8C948C0D5}"/>
          </ac:spMkLst>
        </pc:spChg>
        <pc:picChg chg="add del">
          <ac:chgData name="Julian Singkham" userId="77a7452b-9e86-4f2b-a3c8-2f6c6990f908" providerId="ADAL" clId="{B4811F05-F687-47FA-9EF3-D28DB084D5D4}" dt="2022-12-02T23:37:49.565" v="2808" actId="478"/>
          <ac:picMkLst>
            <pc:docMk/>
            <pc:sldMk cId="3442445385" sldId="282"/>
            <ac:picMk id="4" creationId="{2D55B735-D4F6-0610-AA9B-BDEAFAC6CFA4}"/>
          </ac:picMkLst>
        </pc:picChg>
        <pc:picChg chg="del">
          <ac:chgData name="Julian Singkham" userId="77a7452b-9e86-4f2b-a3c8-2f6c6990f908" providerId="ADAL" clId="{B4811F05-F687-47FA-9EF3-D28DB084D5D4}" dt="2022-12-02T23:38:03.968" v="2814" actId="478"/>
          <ac:picMkLst>
            <pc:docMk/>
            <pc:sldMk cId="3442445385" sldId="282"/>
            <ac:picMk id="5" creationId="{2EAD7C88-240B-D89E-1A91-69921908AAE4}"/>
          </ac:picMkLst>
        </pc:picChg>
        <pc:picChg chg="add del mod">
          <ac:chgData name="Julian Singkham" userId="77a7452b-9e86-4f2b-a3c8-2f6c6990f908" providerId="ADAL" clId="{B4811F05-F687-47FA-9EF3-D28DB084D5D4}" dt="2022-12-02T23:38:06.312" v="2817" actId="478"/>
          <ac:picMkLst>
            <pc:docMk/>
            <pc:sldMk cId="3442445385" sldId="282"/>
            <ac:picMk id="6" creationId="{44AB6620-F792-0067-8200-53C7F4AD7BAF}"/>
          </ac:picMkLst>
        </pc:picChg>
        <pc:picChg chg="add mod">
          <ac:chgData name="Julian Singkham" userId="77a7452b-9e86-4f2b-a3c8-2f6c6990f908" providerId="ADAL" clId="{B4811F05-F687-47FA-9EF3-D28DB084D5D4}" dt="2022-12-02T23:38:21.518" v="2824" actId="14100"/>
          <ac:picMkLst>
            <pc:docMk/>
            <pc:sldMk cId="3442445385" sldId="282"/>
            <ac:picMk id="10" creationId="{B558D18D-E3D3-DC73-3AA5-2558A633D6DD}"/>
          </ac:picMkLst>
        </pc:picChg>
      </pc:sldChg>
      <pc:sldChg chg="addSp delSp modSp add mod">
        <pc:chgData name="Julian Singkham" userId="77a7452b-9e86-4f2b-a3c8-2f6c6990f908" providerId="ADAL" clId="{B4811F05-F687-47FA-9EF3-D28DB084D5D4}" dt="2022-12-02T23:46:07.821" v="2936" actId="1076"/>
        <pc:sldMkLst>
          <pc:docMk/>
          <pc:sldMk cId="3393652702" sldId="283"/>
        </pc:sldMkLst>
        <pc:spChg chg="mod">
          <ac:chgData name="Julian Singkham" userId="77a7452b-9e86-4f2b-a3c8-2f6c6990f908" providerId="ADAL" clId="{B4811F05-F687-47FA-9EF3-D28DB084D5D4}" dt="2022-12-02T23:38:50.037" v="2847" actId="20577"/>
          <ac:spMkLst>
            <pc:docMk/>
            <pc:sldMk cId="3393652702" sldId="283"/>
            <ac:spMk id="2" creationId="{1B4B088D-86DE-B7F1-5280-36193FDE32EB}"/>
          </ac:spMkLst>
        </pc:spChg>
        <pc:picChg chg="add mod">
          <ac:chgData name="Julian Singkham" userId="77a7452b-9e86-4f2b-a3c8-2f6c6990f908" providerId="ADAL" clId="{B4811F05-F687-47FA-9EF3-D28DB084D5D4}" dt="2022-12-02T23:46:07.821" v="2936" actId="1076"/>
          <ac:picMkLst>
            <pc:docMk/>
            <pc:sldMk cId="3393652702" sldId="283"/>
            <ac:picMk id="4" creationId="{DCD69AB7-2DE1-31A5-F43D-BA78CDBE0F1F}"/>
          </ac:picMkLst>
        </pc:picChg>
        <pc:picChg chg="del">
          <ac:chgData name="Julian Singkham" userId="77a7452b-9e86-4f2b-a3c8-2f6c6990f908" providerId="ADAL" clId="{B4811F05-F687-47FA-9EF3-D28DB084D5D4}" dt="2022-12-02T23:38:42.378" v="2826" actId="478"/>
          <ac:picMkLst>
            <pc:docMk/>
            <pc:sldMk cId="3393652702" sldId="283"/>
            <ac:picMk id="10" creationId="{B558D18D-E3D3-DC73-3AA5-2558A633D6DD}"/>
          </ac:picMkLst>
        </pc:picChg>
      </pc:sldChg>
      <pc:sldChg chg="modSp add mod">
        <pc:chgData name="Julian Singkham" userId="77a7452b-9e86-4f2b-a3c8-2f6c6990f908" providerId="ADAL" clId="{B4811F05-F687-47FA-9EF3-D28DB084D5D4}" dt="2022-12-02T23:40:48.044" v="2926" actId="20577"/>
        <pc:sldMkLst>
          <pc:docMk/>
          <pc:sldMk cId="596566497" sldId="284"/>
        </pc:sldMkLst>
        <pc:spChg chg="mod">
          <ac:chgData name="Julian Singkham" userId="77a7452b-9e86-4f2b-a3c8-2f6c6990f908" providerId="ADAL" clId="{B4811F05-F687-47FA-9EF3-D28DB084D5D4}" dt="2022-12-02T23:40:48.044" v="2926" actId="20577"/>
          <ac:spMkLst>
            <pc:docMk/>
            <pc:sldMk cId="596566497" sldId="284"/>
            <ac:spMk id="2" creationId="{66F69949-DA6C-4E4E-8672-51C979FC87A8}"/>
          </ac:spMkLst>
        </pc:spChg>
      </pc:sldChg>
      <pc:sldChg chg="new del">
        <pc:chgData name="Julian Singkham" userId="77a7452b-9e86-4f2b-a3c8-2f6c6990f908" providerId="ADAL" clId="{B4811F05-F687-47FA-9EF3-D28DB084D5D4}" dt="2022-12-02T23:40:55.962" v="2928" actId="680"/>
        <pc:sldMkLst>
          <pc:docMk/>
          <pc:sldMk cId="1084943502" sldId="285"/>
        </pc:sldMkLst>
      </pc:sldChg>
      <pc:sldChg chg="addSp modSp new mod">
        <pc:chgData name="Julian Singkham" userId="77a7452b-9e86-4f2b-a3c8-2f6c6990f908" providerId="ADAL" clId="{B4811F05-F687-47FA-9EF3-D28DB084D5D4}" dt="2022-12-02T23:41:33.696" v="2934" actId="20577"/>
        <pc:sldMkLst>
          <pc:docMk/>
          <pc:sldMk cId="3186341331" sldId="285"/>
        </pc:sldMkLst>
        <pc:spChg chg="add mod">
          <ac:chgData name="Julian Singkham" userId="77a7452b-9e86-4f2b-a3c8-2f6c6990f908" providerId="ADAL" clId="{B4811F05-F687-47FA-9EF3-D28DB084D5D4}" dt="2022-12-02T23:41:33.696" v="2934" actId="20577"/>
          <ac:spMkLst>
            <pc:docMk/>
            <pc:sldMk cId="3186341331" sldId="285"/>
            <ac:spMk id="2" creationId="{F84D79FE-4781-6DA7-E564-25D8A7547CA4}"/>
          </ac:spMkLst>
        </pc:spChg>
      </pc:sldChg>
      <pc:sldChg chg="addSp delSp modSp add mod">
        <pc:chgData name="Julian Singkham" userId="77a7452b-9e86-4f2b-a3c8-2f6c6990f908" providerId="ADAL" clId="{B4811F05-F687-47FA-9EF3-D28DB084D5D4}" dt="2022-12-03T00:04:29.272" v="3823" actId="20577"/>
        <pc:sldMkLst>
          <pc:docMk/>
          <pc:sldMk cId="1250684700" sldId="286"/>
        </pc:sldMkLst>
        <pc:spChg chg="mod">
          <ac:chgData name="Julian Singkham" userId="77a7452b-9e86-4f2b-a3c8-2f6c6990f908" providerId="ADAL" clId="{B4811F05-F687-47FA-9EF3-D28DB084D5D4}" dt="2022-12-02T23:48:06.091" v="2964" actId="20577"/>
          <ac:spMkLst>
            <pc:docMk/>
            <pc:sldMk cId="1250684700" sldId="286"/>
            <ac:spMk id="2" creationId="{1B4B088D-86DE-B7F1-5280-36193FDE32EB}"/>
          </ac:spMkLst>
        </pc:spChg>
        <pc:spChg chg="del">
          <ac:chgData name="Julian Singkham" userId="77a7452b-9e86-4f2b-a3c8-2f6c6990f908" providerId="ADAL" clId="{B4811F05-F687-47FA-9EF3-D28DB084D5D4}" dt="2022-12-02T23:47:53.401" v="2944" actId="478"/>
          <ac:spMkLst>
            <pc:docMk/>
            <pc:sldMk cId="1250684700" sldId="286"/>
            <ac:spMk id="3" creationId="{A8F48A4A-658C-DBE5-1394-2FEC61169F6C}"/>
          </ac:spMkLst>
        </pc:spChg>
        <pc:spChg chg="add del mod">
          <ac:chgData name="Julian Singkham" userId="77a7452b-9e86-4f2b-a3c8-2f6c6990f908" providerId="ADAL" clId="{B4811F05-F687-47FA-9EF3-D28DB084D5D4}" dt="2022-12-02T23:47:55.652" v="2945" actId="478"/>
          <ac:spMkLst>
            <pc:docMk/>
            <pc:sldMk cId="1250684700" sldId="286"/>
            <ac:spMk id="8" creationId="{9BBBED66-8148-E018-F9FE-84F0D721FB86}"/>
          </ac:spMkLst>
        </pc:spChg>
        <pc:spChg chg="add mod">
          <ac:chgData name="Julian Singkham" userId="77a7452b-9e86-4f2b-a3c8-2f6c6990f908" providerId="ADAL" clId="{B4811F05-F687-47FA-9EF3-D28DB084D5D4}" dt="2022-12-03T00:04:29.272" v="3823" actId="20577"/>
          <ac:spMkLst>
            <pc:docMk/>
            <pc:sldMk cId="1250684700" sldId="286"/>
            <ac:spMk id="9" creationId="{0727E62D-C461-9994-8482-747E3793CD8F}"/>
          </ac:spMkLst>
        </pc:spChg>
        <pc:picChg chg="del">
          <ac:chgData name="Julian Singkham" userId="77a7452b-9e86-4f2b-a3c8-2f6c6990f908" providerId="ADAL" clId="{B4811F05-F687-47FA-9EF3-D28DB084D5D4}" dt="2022-12-02T23:47:27.539" v="2939" actId="478"/>
          <ac:picMkLst>
            <pc:docMk/>
            <pc:sldMk cId="1250684700" sldId="286"/>
            <ac:picMk id="5" creationId="{2EAD7C88-240B-D89E-1A91-69921908AAE4}"/>
          </ac:picMkLst>
        </pc:picChg>
        <pc:picChg chg="add mod">
          <ac:chgData name="Julian Singkham" userId="77a7452b-9e86-4f2b-a3c8-2f6c6990f908" providerId="ADAL" clId="{B4811F05-F687-47FA-9EF3-D28DB084D5D4}" dt="2022-12-02T23:48:08.395" v="2966" actId="1076"/>
          <ac:picMkLst>
            <pc:docMk/>
            <pc:sldMk cId="1250684700" sldId="286"/>
            <ac:picMk id="6" creationId="{5B0F9FDE-D884-301A-6D4E-EE90EFBE4096}"/>
          </ac:picMkLst>
        </pc:picChg>
      </pc:sldChg>
      <pc:sldChg chg="new del">
        <pc:chgData name="Julian Singkham" userId="77a7452b-9e86-4f2b-a3c8-2f6c6990f908" providerId="ADAL" clId="{B4811F05-F687-47FA-9EF3-D28DB084D5D4}" dt="2022-12-02T23:56:47.443" v="3545" actId="2696"/>
        <pc:sldMkLst>
          <pc:docMk/>
          <pc:sldMk cId="2692725293" sldId="28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soe365-my.sharepoint.com/personal/dupontn_msoe_edu/Documents/cs4981_aes-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soe365-my.sharepoint.com/personal/dupontn_msoe_edu/Documents/cs4981_aes-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soe365-my.sharepoint.com/personal/dupontn_msoe_edu/Documents/cs4981_aes-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RSA Encryption Time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Sheet1!$C$8</c:f>
              <c:strCache>
                <c:ptCount val="1"/>
                <c:pt idx="0">
                  <c:v>Average CPU Time (ms)</c:v>
                </c:pt>
              </c:strCache>
            </c:strRef>
          </c:tx>
          <c:spPr>
            <a:ln w="9525" cap="flat" cmpd="sng" algn="ctr">
              <a:solidFill>
                <a:srgbClr val="00B0F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round/>
              </a:ln>
              <a:effectLst/>
            </c:spPr>
          </c:marker>
          <c:xVal>
            <c:numRef>
              <c:f>Sheet1!$B$9:$B$15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Sheet1!$C$9:$C$15</c:f>
              <c:numCache>
                <c:formatCode>0.0000</c:formatCode>
                <c:ptCount val="7"/>
                <c:pt idx="0">
                  <c:v>72.913996666666662</c:v>
                </c:pt>
                <c:pt idx="1">
                  <c:v>633.59602833333338</c:v>
                </c:pt>
                <c:pt idx="2">
                  <c:v>1283.0882976666669</c:v>
                </c:pt>
                <c:pt idx="3">
                  <c:v>3253.4969889999998</c:v>
                </c:pt>
                <c:pt idx="4">
                  <c:v>6272.3776043333337</c:v>
                </c:pt>
                <c:pt idx="5">
                  <c:v>31439.859375</c:v>
                </c:pt>
                <c:pt idx="6">
                  <c:v>62714.850260333333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8C-44E4-BC77-79EBF81D9282}"/>
            </c:ext>
          </c:extLst>
        </c:ser>
        <c:ser>
          <c:idx val="1"/>
          <c:order val="1"/>
          <c:tx>
            <c:strRef>
              <c:f>Sheet1!$D$8</c:f>
              <c:strCache>
                <c:ptCount val="1"/>
                <c:pt idx="0">
                  <c:v>Average GPU Time (ms)</c:v>
                </c:pt>
              </c:strCache>
            </c:strRef>
          </c:tx>
          <c:spPr>
            <a:ln w="9525" cap="flat" cmpd="sng" algn="ctr">
              <a:solidFill>
                <a:srgbClr val="FFC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 cap="flat" cmpd="sng" algn="ctr">
                <a:solidFill>
                  <a:srgbClr val="FFC000"/>
                </a:solidFill>
                <a:round/>
              </a:ln>
              <a:effectLst/>
            </c:spPr>
          </c:marker>
          <c:xVal>
            <c:numRef>
              <c:f>Sheet1!$B$9:$B$15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Sheet1!$D$9:$D$15</c:f>
              <c:numCache>
                <c:formatCode>0.0000</c:formatCode>
                <c:ptCount val="7"/>
                <c:pt idx="0">
                  <c:v>15.344938666666669</c:v>
                </c:pt>
                <c:pt idx="1">
                  <c:v>27.200362333333334</c:v>
                </c:pt>
                <c:pt idx="2">
                  <c:v>27.207189666666665</c:v>
                </c:pt>
                <c:pt idx="3">
                  <c:v>27.212063666666666</c:v>
                </c:pt>
                <c:pt idx="4">
                  <c:v>27.216032000000002</c:v>
                </c:pt>
                <c:pt idx="5">
                  <c:v>54.395946333333335</c:v>
                </c:pt>
                <c:pt idx="6">
                  <c:v>81.575337999999988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58C-44E4-BC77-79EBF81D92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4333519"/>
        <c:axId val="1526796367"/>
      </c:scatterChart>
      <c:valAx>
        <c:axId val="1614333519"/>
        <c:scaling>
          <c:orientation val="minMax"/>
          <c:max val="10000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File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796367"/>
        <c:crosses val="autoZero"/>
        <c:crossBetween val="midCat"/>
      </c:valAx>
      <c:valAx>
        <c:axId val="152679636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Operation Run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333519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CPU vs. GPU Encryption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AES!$C$12</c:f>
              <c:strCache>
                <c:ptCount val="1"/>
                <c:pt idx="0">
                  <c:v>Average CPU Time (ms)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rgbClr val="00B0F0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AES!$B$13:$B$19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AES!$C$13:$C$19</c:f>
              <c:numCache>
                <c:formatCode>0.0000</c:formatCode>
                <c:ptCount val="7"/>
                <c:pt idx="0">
                  <c:v>4.4602999999999997E-2</c:v>
                </c:pt>
                <c:pt idx="1">
                  <c:v>0.63938700000000004</c:v>
                </c:pt>
                <c:pt idx="2">
                  <c:v>0.91479999999999995</c:v>
                </c:pt>
                <c:pt idx="3">
                  <c:v>2.7351190000000001</c:v>
                </c:pt>
                <c:pt idx="4">
                  <c:v>4.774375</c:v>
                </c:pt>
                <c:pt idx="5">
                  <c:v>22.9175</c:v>
                </c:pt>
                <c:pt idx="6">
                  <c:v>47.013748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B0B-4448-910D-5B195E12ECB4}"/>
            </c:ext>
          </c:extLst>
        </c:ser>
        <c:ser>
          <c:idx val="1"/>
          <c:order val="1"/>
          <c:tx>
            <c:strRef>
              <c:f>AES!$D$12</c:f>
              <c:strCache>
                <c:ptCount val="1"/>
                <c:pt idx="0">
                  <c:v>Average GPU Time (ms)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rgbClr val="FFC000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AES!$B$13:$B$19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AES!$D$13:$D$19</c:f>
              <c:numCache>
                <c:formatCode>0.0000</c:formatCode>
                <c:ptCount val="7"/>
                <c:pt idx="0">
                  <c:v>4.2460999999999999E-2</c:v>
                </c:pt>
                <c:pt idx="1">
                  <c:v>0.13662099999999999</c:v>
                </c:pt>
                <c:pt idx="2">
                  <c:v>0.20655399999999999</c:v>
                </c:pt>
                <c:pt idx="3">
                  <c:v>0.46374399999999999</c:v>
                </c:pt>
                <c:pt idx="4">
                  <c:v>0.89376</c:v>
                </c:pt>
                <c:pt idx="5">
                  <c:v>1.44984</c:v>
                </c:pt>
                <c:pt idx="6">
                  <c:v>1.4551259999999999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B0B-4448-910D-5B195E12E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7879872"/>
        <c:axId val="1607879040"/>
      </c:scatterChart>
      <c:valAx>
        <c:axId val="1607879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File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879040"/>
        <c:crosses val="autoZero"/>
        <c:crossBetween val="midCat"/>
      </c:valAx>
      <c:valAx>
        <c:axId val="160787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87987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CPU vs. GPU Decryption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AES!$C$22</c:f>
              <c:strCache>
                <c:ptCount val="1"/>
                <c:pt idx="0">
                  <c:v>Average CPU Time (ms)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rgbClr val="00B0F0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AES!$B$23:$B$29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AES!$C$23:$C$29</c:f>
              <c:numCache>
                <c:formatCode>0.0000</c:formatCode>
                <c:ptCount val="7"/>
                <c:pt idx="0">
                  <c:v>6.1580000000000003E-2</c:v>
                </c:pt>
                <c:pt idx="1">
                  <c:v>0.70470500000000003</c:v>
                </c:pt>
                <c:pt idx="2">
                  <c:v>1.3748</c:v>
                </c:pt>
                <c:pt idx="3">
                  <c:v>3.4863189999999999</c:v>
                </c:pt>
                <c:pt idx="4">
                  <c:v>6.1498749999999998</c:v>
                </c:pt>
                <c:pt idx="5">
                  <c:v>33.206871</c:v>
                </c:pt>
                <c:pt idx="6">
                  <c:v>67.443747999999999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39D-487A-B794-5CFBE80630D5}"/>
            </c:ext>
          </c:extLst>
        </c:ser>
        <c:ser>
          <c:idx val="1"/>
          <c:order val="1"/>
          <c:tx>
            <c:strRef>
              <c:f>AES!$D$22</c:f>
              <c:strCache>
                <c:ptCount val="1"/>
                <c:pt idx="0">
                  <c:v>Average GPU Time (ms)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rgbClr val="FFC000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AES!$B$23:$B$29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AES!$D$23:$D$29</c:f>
              <c:numCache>
                <c:formatCode>0.0000</c:formatCode>
                <c:ptCount val="7"/>
                <c:pt idx="0">
                  <c:v>4.0844999999999999E-2</c:v>
                </c:pt>
                <c:pt idx="1">
                  <c:v>0.189162</c:v>
                </c:pt>
                <c:pt idx="2">
                  <c:v>0.31665900000000002</c:v>
                </c:pt>
                <c:pt idx="3">
                  <c:v>0.75413799999999998</c:v>
                </c:pt>
                <c:pt idx="4">
                  <c:v>1.4825379999999999</c:v>
                </c:pt>
                <c:pt idx="5">
                  <c:v>2.4214310000000001</c:v>
                </c:pt>
                <c:pt idx="6">
                  <c:v>2.4213019999999998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39D-487A-B794-5CFBE80630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3167824"/>
        <c:axId val="2123171152"/>
      </c:scatterChart>
      <c:valAx>
        <c:axId val="2123167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File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171152"/>
        <c:crosses val="autoZero"/>
        <c:crossBetween val="midCat"/>
      </c:valAx>
      <c:valAx>
        <c:axId val="21231711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16782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Encryption vs. Decryption Average GPU Speedup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Encryption Speedup Ratio</c:v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rgbClr val="00B0F0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AES!$B$13:$B$19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AES!$E$13:$E$19</c:f>
              <c:numCache>
                <c:formatCode>0.0000</c:formatCode>
                <c:ptCount val="7"/>
                <c:pt idx="0">
                  <c:v>1.0504462918913826</c:v>
                </c:pt>
                <c:pt idx="1">
                  <c:v>4.6800052700536527</c:v>
                </c:pt>
                <c:pt idx="2">
                  <c:v>4.4288660592387465</c:v>
                </c:pt>
                <c:pt idx="3">
                  <c:v>5.897907034915816</c:v>
                </c:pt>
                <c:pt idx="4">
                  <c:v>5.3418982724668815</c:v>
                </c:pt>
                <c:pt idx="5">
                  <c:v>15.80691662528279</c:v>
                </c:pt>
                <c:pt idx="6">
                  <c:v>32.309056397865206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51D-4A5B-8C33-E7A368A2014D}"/>
            </c:ext>
          </c:extLst>
        </c:ser>
        <c:ser>
          <c:idx val="2"/>
          <c:order val="1"/>
          <c:tx>
            <c:v>Decryption Speedup Ratio</c:v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rgbClr val="FFC000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AES!$B$23:$B$29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AES!$E$23:$E$29</c:f>
              <c:numCache>
                <c:formatCode>0.0000</c:formatCode>
                <c:ptCount val="7"/>
                <c:pt idx="0">
                  <c:v>1.5076508752601299</c:v>
                </c:pt>
                <c:pt idx="1">
                  <c:v>3.7254046795868092</c:v>
                </c:pt>
                <c:pt idx="2">
                  <c:v>4.3415787961182213</c:v>
                </c:pt>
                <c:pt idx="3">
                  <c:v>4.6229191474239464</c:v>
                </c:pt>
                <c:pt idx="4">
                  <c:v>4.1482073309419389</c:v>
                </c:pt>
                <c:pt idx="5">
                  <c:v>13.713738281206442</c:v>
                </c:pt>
                <c:pt idx="6">
                  <c:v>27.854331264749298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51D-4A5B-8C33-E7A368A20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567744"/>
        <c:axId val="2131569408"/>
      </c:scatterChart>
      <c:valAx>
        <c:axId val="213156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File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569408"/>
        <c:crosses val="autoZero"/>
        <c:crossBetween val="midCat"/>
      </c:valAx>
      <c:valAx>
        <c:axId val="213156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Speedup Multiplier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56774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F649D-F31A-4EF3-BED3-D79717A250B7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664F7-91BC-44BC-A8B7-9670B05DD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2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Exponential operation must be </a:t>
            </a:r>
            <a:r>
              <a:rPr lang="en-US" err="1"/>
              <a:t>modded</a:t>
            </a:r>
            <a:r>
              <a:rPr lang="en-US"/>
              <a:t> each time to reduce the size of the output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664F7-91BC-44BC-A8B7-9670B05DD8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0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664F7-91BC-44BC-A8B7-9670B05DD8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RSA encryption and decryption = same algorithm</a:t>
            </a:r>
          </a:p>
          <a:p>
            <a:r>
              <a:rPr lang="en-US"/>
              <a:t>Public and private exponents – determine run time [set to static number for benchmarks]</a:t>
            </a:r>
          </a:p>
          <a:p>
            <a:r>
              <a:rPr lang="en-US"/>
              <a:t>GPU run times are similar for multiple benchmarks – enough SMs to calculate all bytes of data</a:t>
            </a:r>
          </a:p>
          <a:p>
            <a:r>
              <a:rPr lang="en-US"/>
              <a:t>Output files to verify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664F7-91BC-44BC-A8B7-9670B05DD8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9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AES, we experienced a similar profile</a:t>
            </a:r>
          </a:p>
          <a:p>
            <a:r>
              <a:rPr lang="en-US"/>
              <a:t>Consistently linear improvement</a:t>
            </a:r>
          </a:p>
          <a:p>
            <a:r>
              <a:rPr lang="en-US"/>
              <a:t>In this case, also looked at the overall speedup including </a:t>
            </a:r>
            <a:r>
              <a:rPr lang="en-US" err="1"/>
              <a:t>FileIO</a:t>
            </a:r>
            <a:r>
              <a:rPr lang="en-US"/>
              <a:t>, which achieved a roughly 13000 time speedup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664F7-91BC-44BC-A8B7-9670B05DD8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5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AES, we experienced a similar profile</a:t>
            </a:r>
          </a:p>
          <a:p>
            <a:r>
              <a:rPr lang="en-US"/>
              <a:t>Consistently linear improvement</a:t>
            </a:r>
          </a:p>
          <a:p>
            <a:r>
              <a:rPr lang="en-US"/>
              <a:t>In this case, also looked at the overall speedup including </a:t>
            </a:r>
            <a:r>
              <a:rPr lang="en-US" err="1"/>
              <a:t>FileIO</a:t>
            </a:r>
            <a:r>
              <a:rPr lang="en-US"/>
              <a:t>, which achieved a roughly 13000 time speedup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664F7-91BC-44BC-A8B7-9670B05DD8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8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7572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0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5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2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71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4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2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90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vidia.com/content/dam/en-zz/Solutions/design-visualization/documents/nvidia-rtx-line-card-for-mobile-workstation.pdf" TargetMode="External"/><Relationship Id="rId2" Type="http://schemas.openxmlformats.org/officeDocument/2006/relationships/hyperlink" Target="https://www.nvidia.com/content/dam/en-zz/Solutions/Data-Center/tesla-product-literature/T4%20Product%20Brief.pdf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vidia.com/cuda/cuda-c-programming-guide/index.html#compute-capabiliti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cuda-c-programming-guide/index.html#compute-capabilities" TargetMode="External"/><Relationship Id="rId2" Type="http://schemas.openxmlformats.org/officeDocument/2006/relationships/hyperlink" Target="https://docs.nvidia.com/cuda/wsl-user-guide/index.html#abstrac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ewfrontiers.illinois.edu/news-and-events/introduction-to-parallel-programming-with-cuda/" TargetMode="External"/><Relationship Id="rId2" Type="http://schemas.openxmlformats.org/officeDocument/2006/relationships/hyperlink" Target="https://tschmidt23.github.io/cse599i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hackernoon/how-does-rsa-work-f44918df914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aestudio.com/rijndaelinspector/archivos/Rijndael_Animation_v4_eng-html5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2182A-8111-4322-9BC3-A30579631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/>
              <a:t>Accelerated Encryption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87F94-EF59-4E7E-8A63-79328573E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1" y="4386554"/>
            <a:ext cx="2781666" cy="2152066"/>
          </a:xfrm>
        </p:spPr>
        <p:txBody>
          <a:bodyPr anchor="ctr"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/>
              <a:t>Julian Singkham</a:t>
            </a:r>
          </a:p>
          <a:p>
            <a:pPr>
              <a:spcBef>
                <a:spcPts val="600"/>
              </a:spcBef>
            </a:pPr>
            <a:r>
              <a:rPr lang="en-US"/>
              <a:t>Trenton Bowser</a:t>
            </a:r>
          </a:p>
          <a:p>
            <a:pPr>
              <a:spcBef>
                <a:spcPts val="600"/>
              </a:spcBef>
            </a:pPr>
            <a:r>
              <a:rPr lang="en-US"/>
              <a:t>Joseph Weller</a:t>
            </a:r>
          </a:p>
          <a:p>
            <a:pPr>
              <a:spcBef>
                <a:spcPts val="600"/>
              </a:spcBef>
            </a:pPr>
            <a:r>
              <a:rPr lang="en-US"/>
              <a:t>Chip Hennig</a:t>
            </a:r>
          </a:p>
          <a:p>
            <a:pPr>
              <a:spcBef>
                <a:spcPts val="600"/>
              </a:spcBef>
            </a:pPr>
            <a:r>
              <a:rPr lang="en-US"/>
              <a:t>Nathan DuPont</a:t>
            </a:r>
          </a:p>
        </p:txBody>
      </p:sp>
      <p:pic>
        <p:nvPicPr>
          <p:cNvPr id="20" name="Picture 3" descr="An abstract white and grey weave pattern">
            <a:extLst>
              <a:ext uri="{FF2B5EF4-FFF2-40B4-BE49-F238E27FC236}">
                <a16:creationId xmlns:a16="http://schemas.microsoft.com/office/drawing/2014/main" id="{511B7112-0B94-4411-A0C5-774875599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7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2AC891BA-7B95-4915-B6F1-9345F5243F63}"/>
              </a:ext>
            </a:extLst>
          </p:cNvPr>
          <p:cNvSpPr txBox="1">
            <a:spLocks/>
          </p:cNvSpPr>
          <p:nvPr/>
        </p:nvSpPr>
        <p:spPr>
          <a:xfrm>
            <a:off x="8877667" y="4386554"/>
            <a:ext cx="2902996" cy="215206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4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6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/>
              <a:t>GPU Programming</a:t>
            </a:r>
          </a:p>
          <a:p>
            <a:pPr>
              <a:spcBef>
                <a:spcPts val="600"/>
              </a:spcBef>
            </a:pPr>
            <a:r>
              <a:rPr lang="en-US"/>
              <a:t>CS 4981/031</a:t>
            </a:r>
          </a:p>
          <a:p>
            <a:pPr>
              <a:spcBef>
                <a:spcPts val="600"/>
              </a:spcBef>
            </a:pPr>
            <a:r>
              <a:rPr lang="en-US"/>
              <a:t>Dr. Berisha</a:t>
            </a:r>
          </a:p>
        </p:txBody>
      </p:sp>
    </p:spTree>
    <p:extLst>
      <p:ext uri="{BB962C8B-B14F-4D97-AF65-F5344CB8AC3E}">
        <p14:creationId xmlns:p14="http://schemas.microsoft.com/office/powerpoint/2010/main" val="77610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088D-86DE-B7F1-5280-36193FDE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Grid System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B0F9FDE-D884-301A-6D4E-EE90EFBE4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6385" y="226260"/>
            <a:ext cx="5102451" cy="64054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27E62D-C461-9994-8482-747E3793CD8F}"/>
              </a:ext>
            </a:extLst>
          </p:cNvPr>
          <p:cNvSpPr txBox="1"/>
          <p:nvPr/>
        </p:nvSpPr>
        <p:spPr>
          <a:xfrm>
            <a:off x="1079500" y="1666875"/>
            <a:ext cx="47468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Threads can be grouped into a logical   3-D Thread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Thread Block must be fully contained in a singular 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amount of threads in a thread block is constrained by the amount of available registers in the SM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Large threads = Less threads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Multiple Thread Blocks create a Grid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 T700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64K 32-bit registers per 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of 255 32-bit registers per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of 1024 threads per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of 16 blocks per 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14 SM per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of 128 grids per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8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088D-86DE-B7F1-5280-36193FDE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Indexing arrays with blocks and threads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558D18D-E3D3-DC73-3AA5-2558A633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1" y="1896338"/>
            <a:ext cx="10026650" cy="38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4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088D-86DE-B7F1-5280-36193FDE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example</a:t>
            </a:r>
          </a:p>
        </p:txBody>
      </p:sp>
      <p:pic>
        <p:nvPicPr>
          <p:cNvPr id="4" name="Picture 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DCD69AB7-2DE1-31A5-F43D-BA78CDBE0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864089"/>
            <a:ext cx="10026650" cy="421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5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6959-3528-4ADB-BDB9-3C105C4F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325580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39AB-A777-6976-B354-9DB748E9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292D8-94F9-6BEB-7A29-39162D689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Initial 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577EB-D9F9-9F17-A291-F84090E50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0"/>
            <a:ext cx="4741200" cy="3690601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Nvidia Tesla T4 (Datacenter)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Compute Capability: 7.5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Turing Tensor Cores: 320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CUDA Cores: 2560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/>
              <a:t>64 Cores per SM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GPU Memory: 16GB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Bus: 256-bit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/>
              <a:t>Bandwidth: 300 GB/Sec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Interface: PCIE 3x16 – 16 GB/s</a:t>
            </a:r>
            <a:endParaRPr lang="en-US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https://www.nvidia.com/content/dam/en-zz/Solutions/Data-Center/tesla-product-literature/T4%20Product%20Brief.pdf</a:t>
            </a:r>
            <a:endParaRPr lang="en-US" sz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64D15-F34B-5AE5-4C05-8EFC6AE12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 Setup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A9FC-E85F-98B7-0D94-B37A2C07B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59"/>
            <a:ext cx="4741200" cy="3690601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Nvidia (RTX) T600 (Notebook)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0" dirty="0"/>
              <a:t>Compute Capability: 7.5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Turing Tensor Cores: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CUDA Cores: 896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/>
              <a:t>64 Cores per SM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GPU Memory: 4GB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Bus: 128-bit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/>
              <a:t>Bandwidth: 160 GB/Sec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Interface: PCIE 4x8 – 16 GB/Sec</a:t>
            </a:r>
            <a:endParaRPr lang="en-US" sz="2000" dirty="0"/>
          </a:p>
          <a:p>
            <a:pPr marL="0" indent="0">
              <a:buNone/>
            </a:pPr>
            <a:r>
              <a:rPr lang="en-US" sz="1300" dirty="0">
                <a:hlinkClick r:id="rId3"/>
              </a:rPr>
              <a:t>https://www.nvidia.com/content/dam/en-zz/Solutions/design-visualization/documents/nvidia-rtx-line-card-for-mobile-workstation.pdf</a:t>
            </a:r>
            <a:endParaRPr lang="en-US" sz="1300" i="0" dirty="0"/>
          </a:p>
        </p:txBody>
      </p:sp>
    </p:spTree>
    <p:extLst>
      <p:ext uri="{BB962C8B-B14F-4D97-AF65-F5344CB8AC3E}">
        <p14:creationId xmlns:p14="http://schemas.microsoft.com/office/powerpoint/2010/main" val="41716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A81F-009A-42D7-B613-E9686842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Capability 7.5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DDFF-CE71-4788-A4C9-7D63DCCC9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1"/>
            <a:ext cx="10026650" cy="11547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Details what features the GPU has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i="0" dirty="0">
                <a:ea typeface="+mn-lt"/>
                <a:cs typeface="+mn-lt"/>
              </a:rPr>
              <a:t>Frist digit signifies major, which contain key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i="0" dirty="0">
                <a:ea typeface="+mn-lt"/>
                <a:cs typeface="+mn-lt"/>
              </a:rPr>
              <a:t> Second digit signifies minor, which differs in hardware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E96034-A816-7724-58CE-8D7024BFE01F}"/>
              </a:ext>
            </a:extLst>
          </p:cNvPr>
          <p:cNvSpPr txBox="1">
            <a:spLocks/>
          </p:cNvSpPr>
          <p:nvPr/>
        </p:nvSpPr>
        <p:spPr>
          <a:xfrm>
            <a:off x="1079500" y="3069249"/>
            <a:ext cx="5016500" cy="340188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128 grids (individual compute process)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Max Dimension of a Grid of Thread Blocks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i="0" dirty="0">
                <a:ea typeface="+mn-lt"/>
                <a:cs typeface="+mn-lt"/>
              </a:rPr>
              <a:t>Dimensionality: 3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a typeface="+mn-lt"/>
                <a:cs typeface="+mn-lt"/>
              </a:rPr>
              <a:t> Max X Dimension: 2^</a:t>
            </a:r>
            <a:r>
              <a:rPr lang="en-US" sz="1600" i="0" baseline="30000" dirty="0">
                <a:ea typeface="+mn-lt"/>
                <a:cs typeface="+mn-lt"/>
              </a:rPr>
              <a:t>31</a:t>
            </a:r>
            <a:r>
              <a:rPr lang="en-US" sz="1600" i="0" dirty="0">
                <a:ea typeface="+mn-lt"/>
                <a:cs typeface="+mn-lt"/>
              </a:rPr>
              <a:t>-1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a typeface="+mn-lt"/>
                <a:cs typeface="+mn-lt"/>
              </a:rPr>
              <a:t> Max Y or Z Dimension: 65535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Max Dimension of a Thread Block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i="0" dirty="0">
                <a:ea typeface="+mn-lt"/>
                <a:cs typeface="+mn-lt"/>
              </a:rPr>
              <a:t>Dimensionality: 3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a typeface="+mn-lt"/>
                <a:cs typeface="+mn-lt"/>
              </a:rPr>
              <a:t> Max X or Y Dimension: 1024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a typeface="+mn-lt"/>
                <a:cs typeface="+mn-lt"/>
              </a:rPr>
              <a:t> Max Z Dimension: 64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a typeface="+mn-lt"/>
                <a:cs typeface="+mn-lt"/>
              </a:rPr>
              <a:t> Max Number of Threads per Block: 1024</a:t>
            </a:r>
            <a:endParaRPr lang="en-US" sz="16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a typeface="+mn-lt"/>
                <a:cs typeface="+mn-lt"/>
              </a:rPr>
              <a:t>Warp Size: 32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13C208-EE3B-D79F-FB24-063A9CD11C4D}"/>
              </a:ext>
            </a:extLst>
          </p:cNvPr>
          <p:cNvSpPr txBox="1">
            <a:spLocks/>
          </p:cNvSpPr>
          <p:nvPr/>
        </p:nvSpPr>
        <p:spPr>
          <a:xfrm>
            <a:off x="6089649" y="3069249"/>
            <a:ext cx="5016501" cy="340188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Max resident blocks per SM: 16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Max resident warps per SM: 32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Max resident threads per SM: 1024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32-bit registers per SM: 64K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Max 32-bit registers per thread block: 64K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Max 32-bit registers per thread: 255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Max shared memory per SM: 64KB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Max shared memory per thread block: 64KB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Shared memory banks: 32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Max local memory per thread: 512KB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Constant memory size: 64KB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3708D-5300-058D-1DB9-4B19BBC0DA76}"/>
              </a:ext>
            </a:extLst>
          </p:cNvPr>
          <p:cNvSpPr txBox="1"/>
          <p:nvPr/>
        </p:nvSpPr>
        <p:spPr>
          <a:xfrm>
            <a:off x="1079499" y="6471138"/>
            <a:ext cx="10026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https://docs.nvidia.com/cuda/cuda-c-programming-guide/index.html#compute-capabilities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109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5E6E-C974-BD13-CB21-A1C736E3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cuda</a:t>
            </a:r>
            <a:r>
              <a:rPr lang="en-US" dirty="0"/>
              <a:t> on WSL Windows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499D-BACA-49AD-B486-B9D7FE78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NVIDIA Guide: </a:t>
            </a:r>
            <a:r>
              <a:rPr lang="en-US" dirty="0">
                <a:hlinkClick r:id="rId2"/>
              </a:rPr>
              <a:t>https://docs.nvidia.com/cuda/wsl-user-guide/index.html#abstract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CUDA Toolkit Doc: </a:t>
            </a:r>
            <a:r>
              <a:rPr lang="en-US">
                <a:hlinkClick r:id="rId3"/>
              </a:rPr>
              <a:t>https://docs.nvidia.com/cuda/cuda-c-programming-guide/index.html#compute-capabilities</a:t>
            </a:r>
            <a:r>
              <a:rPr lang="en-US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6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6959-3528-4ADB-BDB9-3C105C4F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GPU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85836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3155-84F5-49FA-9417-9E70529E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Parallelized RSA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D3F6-F690-4DEB-9BA1-9FAB2048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8541578" cy="3978275"/>
          </a:xfrm>
        </p:spPr>
        <p:txBody>
          <a:bodyPr/>
          <a:lstStyle/>
          <a:p>
            <a:pPr marL="359410" lvl="1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How does it work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Each thread is assigned a message block to encrypt &amp; decrypt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Blocks encrypted in parallel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Keys and modulus values stored in constant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/>
          </a:p>
          <a:p>
            <a:pPr marL="359410" lvl="1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GPU Bottleneck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Exponential operation results in very large number and must be performed in several steps</a:t>
            </a:r>
          </a:p>
        </p:txBody>
      </p:sp>
    </p:spTree>
    <p:extLst>
      <p:ext uri="{BB962C8B-B14F-4D97-AF65-F5344CB8AC3E}">
        <p14:creationId xmlns:p14="http://schemas.microsoft.com/office/powerpoint/2010/main" val="80583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A81F-009A-42D7-B613-E9686842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Parallelized AES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DDFF-CE71-4788-A4C9-7D63DCCC9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9410" indent="-359410">
              <a:buClr>
                <a:srgbClr val="C0C2DD"/>
              </a:buClr>
            </a:pPr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AES is also a block cipher, so data segments (128 bits) are encrypted individually and can be parallelized</a:t>
            </a:r>
          </a:p>
          <a:p>
            <a:pPr marL="359410" indent="-359410">
              <a:buClr>
                <a:srgbClr val="C0C2DD"/>
              </a:buClr>
            </a:pPr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Each thread corresponds to a block cipher (encryption &amp; decryption)</a:t>
            </a:r>
          </a:p>
          <a:p>
            <a:pPr marL="359410" indent="-359410">
              <a:buClr>
                <a:srgbClr val="C0C2DD"/>
              </a:buClr>
            </a:pPr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Lookup tables are put into __constant__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3539FFB-1D2F-4843-857A-4095D9259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253" y="3278908"/>
            <a:ext cx="4285786" cy="348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7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C268-6E78-431F-8EC0-0DC924EF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Overview</a:t>
            </a:r>
          </a:p>
        </p:txBody>
      </p:sp>
    </p:spTree>
    <p:extLst>
      <p:ext uri="{BB962C8B-B14F-4D97-AF65-F5344CB8AC3E}">
        <p14:creationId xmlns:p14="http://schemas.microsoft.com/office/powerpoint/2010/main" val="3408131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6959-3528-4ADB-BDB9-3C105C4F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59496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5943-3F80-4419-9B05-C295B38C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Encryption Performance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7DE86F1-90C6-4E6C-A917-7FB2EB82AD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180806"/>
              </p:ext>
            </p:extLst>
          </p:nvPr>
        </p:nvGraphicFramePr>
        <p:xfrm>
          <a:off x="294997" y="1942944"/>
          <a:ext cx="7169292" cy="462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07BC9D8-09E2-4011-A99B-DFEB0F24D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44654"/>
              </p:ext>
            </p:extLst>
          </p:nvPr>
        </p:nvGraphicFramePr>
        <p:xfrm>
          <a:off x="7792142" y="2743201"/>
          <a:ext cx="4104861" cy="2355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741">
                  <a:extLst>
                    <a:ext uri="{9D8B030D-6E8A-4147-A177-3AD203B41FA5}">
                      <a16:colId xmlns:a16="http://schemas.microsoft.com/office/drawing/2014/main" val="55925691"/>
                    </a:ext>
                  </a:extLst>
                </a:gridCol>
                <a:gridCol w="1201676">
                  <a:extLst>
                    <a:ext uri="{9D8B030D-6E8A-4147-A177-3AD203B41FA5}">
                      <a16:colId xmlns:a16="http://schemas.microsoft.com/office/drawing/2014/main" val="3880543779"/>
                    </a:ext>
                  </a:extLst>
                </a:gridCol>
                <a:gridCol w="1204265">
                  <a:extLst>
                    <a:ext uri="{9D8B030D-6E8A-4147-A177-3AD203B41FA5}">
                      <a16:colId xmlns:a16="http://schemas.microsoft.com/office/drawing/2014/main" val="2887206800"/>
                    </a:ext>
                  </a:extLst>
                </a:gridCol>
                <a:gridCol w="870179">
                  <a:extLst>
                    <a:ext uri="{9D8B030D-6E8A-4147-A177-3AD203B41FA5}">
                      <a16:colId xmlns:a16="http://schemas.microsoft.com/office/drawing/2014/main" val="1711408753"/>
                    </a:ext>
                  </a:extLst>
                </a:gridCol>
              </a:tblGrid>
              <a:tr h="481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File Size (bytes)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Average CPU Time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Average GPU Time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CPU : GPU 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82741"/>
                  </a:ext>
                </a:extLst>
              </a:tr>
              <a:tr h="265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72.9140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15.3449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4.7517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859158"/>
                  </a:ext>
                </a:extLst>
              </a:tr>
              <a:tr h="265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633.5960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27.2004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23.2937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9891236"/>
                  </a:ext>
                </a:extLst>
              </a:tr>
              <a:tr h="265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1283.0883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27.2072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47.1599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7284609"/>
                  </a:ext>
                </a:extLst>
              </a:tr>
              <a:tr h="265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3253.4970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27.2121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119.5608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1631847"/>
                  </a:ext>
                </a:extLst>
              </a:tr>
              <a:tr h="265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6272.3776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27.2160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230.4663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281732"/>
                  </a:ext>
                </a:extLst>
              </a:tr>
              <a:tr h="265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31439.8594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54.3959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577.9817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3643681"/>
                  </a:ext>
                </a:extLst>
              </a:tr>
              <a:tr h="279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62714.8503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81.5753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768.7967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352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332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5943-3F80-4419-9B05-C295B38C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AES Encryption Performance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11486CC-F2EA-427B-8807-C8BA78A6A2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759465"/>
              </p:ext>
            </p:extLst>
          </p:nvPr>
        </p:nvGraphicFramePr>
        <p:xfrm>
          <a:off x="366103" y="2989534"/>
          <a:ext cx="5402687" cy="3342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4252785-FCA9-4C0C-BD20-3EF3270FF9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864581"/>
              </p:ext>
            </p:extLst>
          </p:nvPr>
        </p:nvGraphicFramePr>
        <p:xfrm>
          <a:off x="6329608" y="2989534"/>
          <a:ext cx="5402686" cy="3342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598A963-C74F-47B3-9B1E-34661A41E389}"/>
              </a:ext>
            </a:extLst>
          </p:cNvPr>
          <p:cNvSpPr txBox="1">
            <a:spLocks/>
          </p:cNvSpPr>
          <p:nvPr/>
        </p:nvSpPr>
        <p:spPr>
          <a:xfrm>
            <a:off x="1079500" y="1790700"/>
            <a:ext cx="10026650" cy="129872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b="0" kern="1200" cap="all" spc="3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b="1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600" b="1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>
              <a:buClr>
                <a:srgbClr val="C0C2DD"/>
              </a:buClr>
              <a:buFont typeface="Arial" panose="020B0604020202020204" pitchFamily="34" charset="0"/>
              <a:buChar char="•"/>
            </a:pPr>
            <a:r>
              <a:rPr lang="en-US" i="0" cap="none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Took 10 trials and averaged the </a:t>
            </a:r>
            <a:r>
              <a:rPr lang="en-US" cap="none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performance</a:t>
            </a:r>
          </a:p>
          <a:p>
            <a:pPr marL="359410" indent="-359410">
              <a:buClr>
                <a:srgbClr val="C0C2DD"/>
              </a:buClr>
              <a:buFont typeface="Arial" panose="020B0604020202020204" pitchFamily="34" charset="0"/>
              <a:buChar char="•"/>
            </a:pPr>
            <a:r>
              <a:rPr lang="en-US" i="0" cap="none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Near linear</a:t>
            </a:r>
            <a:r>
              <a:rPr lang="en-US" cap="none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speedup (maximum achieved is 32 times)</a:t>
            </a:r>
          </a:p>
        </p:txBody>
      </p:sp>
    </p:spTree>
    <p:extLst>
      <p:ext uri="{BB962C8B-B14F-4D97-AF65-F5344CB8AC3E}">
        <p14:creationId xmlns:p14="http://schemas.microsoft.com/office/powerpoint/2010/main" val="2683860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5943-3F80-4419-9B05-C295B38C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AES Encryption Performance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598A963-C74F-47B3-9B1E-34661A41E389}"/>
              </a:ext>
            </a:extLst>
          </p:cNvPr>
          <p:cNvSpPr txBox="1">
            <a:spLocks/>
          </p:cNvSpPr>
          <p:nvPr/>
        </p:nvSpPr>
        <p:spPr>
          <a:xfrm>
            <a:off x="1079500" y="1790700"/>
            <a:ext cx="10026650" cy="129872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b="0" kern="1200" cap="all" spc="3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b="1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600" b="1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410" indent="-359410">
              <a:buClr>
                <a:srgbClr val="C0C2DD"/>
              </a:buClr>
              <a:buFont typeface="Arial" panose="020B0604020202020204" pitchFamily="34" charset="0"/>
              <a:buChar char="•"/>
            </a:pPr>
            <a:r>
              <a:rPr lang="en-US" i="0" cap="none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Took 10 trials and averaged the </a:t>
            </a:r>
            <a:r>
              <a:rPr lang="en-US" cap="none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performance</a:t>
            </a:r>
          </a:p>
          <a:p>
            <a:pPr marL="359410" indent="-359410">
              <a:buClr>
                <a:srgbClr val="C0C2DD"/>
              </a:buClr>
              <a:buFont typeface="Arial" panose="020B0604020202020204" pitchFamily="34" charset="0"/>
              <a:buChar char="•"/>
            </a:pPr>
            <a:r>
              <a:rPr lang="en-US" i="0" cap="none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Near linear</a:t>
            </a:r>
            <a:r>
              <a:rPr lang="en-US" cap="none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speedup (maximum achieved is 32 times)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B9EE96-3C37-4D54-AF89-7D46C97C7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51093"/>
              </p:ext>
            </p:extLst>
          </p:nvPr>
        </p:nvGraphicFramePr>
        <p:xfrm>
          <a:off x="483108" y="2715909"/>
          <a:ext cx="4518661" cy="1762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2886">
                  <a:extLst>
                    <a:ext uri="{9D8B030D-6E8A-4147-A177-3AD203B41FA5}">
                      <a16:colId xmlns:a16="http://schemas.microsoft.com/office/drawing/2014/main" val="2487232266"/>
                    </a:ext>
                  </a:extLst>
                </a:gridCol>
                <a:gridCol w="1340797">
                  <a:extLst>
                    <a:ext uri="{9D8B030D-6E8A-4147-A177-3AD203B41FA5}">
                      <a16:colId xmlns:a16="http://schemas.microsoft.com/office/drawing/2014/main" val="1901070383"/>
                    </a:ext>
                  </a:extLst>
                </a:gridCol>
                <a:gridCol w="1349504">
                  <a:extLst>
                    <a:ext uri="{9D8B030D-6E8A-4147-A177-3AD203B41FA5}">
                      <a16:colId xmlns:a16="http://schemas.microsoft.com/office/drawing/2014/main" val="2999139083"/>
                    </a:ext>
                  </a:extLst>
                </a:gridCol>
                <a:gridCol w="905474">
                  <a:extLst>
                    <a:ext uri="{9D8B030D-6E8A-4147-A177-3AD203B41FA5}">
                      <a16:colId xmlns:a16="http://schemas.microsoft.com/office/drawing/2014/main" val="3190209884"/>
                    </a:ext>
                  </a:extLst>
                </a:gridCol>
              </a:tblGrid>
              <a:tr h="17534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Encryption (10 Iterations)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338417"/>
                  </a:ext>
                </a:extLst>
              </a:tr>
              <a:tr h="302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File Size (bytes)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Average CPU Time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Average GPU Time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CPU : GPU 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1981579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641299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0.1366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4.6800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4827568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0.9148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4.4289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704114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2.7351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0.4637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5.8979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487821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4.7744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0.8938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5.3419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960565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22.9175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1.4498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15.8069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7117771"/>
                  </a:ext>
                </a:extLst>
              </a:tr>
              <a:tr h="175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47.0137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1.4551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32.3091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2160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226E52-9F06-417E-A4F2-6CA6A23CB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39812"/>
              </p:ext>
            </p:extLst>
          </p:nvPr>
        </p:nvGraphicFramePr>
        <p:xfrm>
          <a:off x="483108" y="4646005"/>
          <a:ext cx="4518661" cy="1762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2886">
                  <a:extLst>
                    <a:ext uri="{9D8B030D-6E8A-4147-A177-3AD203B41FA5}">
                      <a16:colId xmlns:a16="http://schemas.microsoft.com/office/drawing/2014/main" val="422795596"/>
                    </a:ext>
                  </a:extLst>
                </a:gridCol>
                <a:gridCol w="1340797">
                  <a:extLst>
                    <a:ext uri="{9D8B030D-6E8A-4147-A177-3AD203B41FA5}">
                      <a16:colId xmlns:a16="http://schemas.microsoft.com/office/drawing/2014/main" val="1879272623"/>
                    </a:ext>
                  </a:extLst>
                </a:gridCol>
                <a:gridCol w="1349504">
                  <a:extLst>
                    <a:ext uri="{9D8B030D-6E8A-4147-A177-3AD203B41FA5}">
                      <a16:colId xmlns:a16="http://schemas.microsoft.com/office/drawing/2014/main" val="1724113629"/>
                    </a:ext>
                  </a:extLst>
                </a:gridCol>
                <a:gridCol w="905474">
                  <a:extLst>
                    <a:ext uri="{9D8B030D-6E8A-4147-A177-3AD203B41FA5}">
                      <a16:colId xmlns:a16="http://schemas.microsoft.com/office/drawing/2014/main" val="361057982"/>
                    </a:ext>
                  </a:extLst>
                </a:gridCol>
              </a:tblGrid>
              <a:tr h="17534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Decryption (10 Iterations)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1498"/>
                  </a:ext>
                </a:extLst>
              </a:tr>
              <a:tr h="302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File Size (bytes)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Average CPU Time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Average GPU Time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CPU : GPU 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530032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0.0408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1.5077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482936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0.7047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3.7254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081845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1.3748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0.3167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4.3416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500374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3.4863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0.7541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4.6229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8688829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6.1499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1.4825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4.1482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100976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33.2069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2.4214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13.7137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9258384"/>
                  </a:ext>
                </a:extLst>
              </a:tr>
              <a:tr h="175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67.4437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2.4213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27.8543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0311833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9414754-9C12-4B5B-96B1-3DAFC9A7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454643"/>
              </p:ext>
            </p:extLst>
          </p:nvPr>
        </p:nvGraphicFramePr>
        <p:xfrm>
          <a:off x="5896070" y="2913552"/>
          <a:ext cx="5538788" cy="3128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0419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9949-DA6C-4E4E-8672-51C979FC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80680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9949-DA6C-4E4E-8672-51C979FC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CUDA </a:t>
            </a:r>
            <a:r>
              <a:rPr lang="en-US" dirty="0" err="1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66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4D79FE-4781-6DA7-E564-25D8A7547CA4}"/>
              </a:ext>
            </a:extLst>
          </p:cNvPr>
          <p:cNvSpPr txBox="1"/>
          <p:nvPr/>
        </p:nvSpPr>
        <p:spPr>
          <a:xfrm>
            <a:off x="1081454" y="1222131"/>
            <a:ext cx="10190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https://tschmidt23.github.io/cse599i//</a:t>
            </a:r>
            <a:endParaRPr lang="en-US" dirty="0"/>
          </a:p>
          <a:p>
            <a:r>
              <a:rPr lang="en-US" dirty="0">
                <a:hlinkClick r:id="rId3"/>
              </a:rPr>
              <a:t>https://newfrontiers.illinois.edu/news-and-events/introduction-to-parallel-programming-with-cuda/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4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3155-84F5-49FA-9417-9E70529E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D3F6-F690-4DEB-9BA1-9FAB2048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4496889"/>
          </a:xfrm>
        </p:spPr>
        <p:txBody>
          <a:bodyPr>
            <a:normAutofit/>
          </a:bodyPr>
          <a:lstStyle/>
          <a:p>
            <a:pPr marL="359410" lvl="1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does it work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Generate &amp; multiply two large prime numbers (n = p * q)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Generate asymmetric public/private key pair ({</a:t>
            </a:r>
            <a:r>
              <a:rPr lang="en-US" dirty="0" err="1"/>
              <a:t>e,n</a:t>
            </a:r>
            <a:r>
              <a:rPr lang="en-US" dirty="0"/>
              <a:t>} &amp; {</a:t>
            </a:r>
            <a:r>
              <a:rPr lang="en-US" dirty="0" err="1"/>
              <a:t>d,n</a:t>
            </a:r>
            <a:r>
              <a:rPr lang="en-US" dirty="0"/>
              <a:t>})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Encrypt &amp; decrypt message blocks w/ key</a:t>
            </a:r>
          </a:p>
          <a:p>
            <a:pPr marL="720000" lvl="2" indent="0">
              <a:lnSpc>
                <a:spcPct val="150000"/>
              </a:lnSpc>
              <a:buNone/>
            </a:pPr>
            <a:endParaRPr lang="en-US" sz="1000" dirty="0"/>
          </a:p>
          <a:p>
            <a:pPr marL="359410" lvl="1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CPU Bottleneck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Message blocks computed serially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Blocks are independent </a:t>
            </a:r>
          </a:p>
          <a:p>
            <a:pPr marL="1079410" lvl="2" indent="-35941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834491-F42F-48D0-91E7-F2CEE7B08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2" t="5510" r="6669" b="6463"/>
          <a:stretch/>
        </p:blipFill>
        <p:spPr bwMode="auto">
          <a:xfrm>
            <a:off x="7517536" y="3931490"/>
            <a:ext cx="4512276" cy="28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B7BDE4-6220-42FD-BA6A-D581FD329741}"/>
              </a:ext>
            </a:extLst>
          </p:cNvPr>
          <p:cNvSpPr txBox="1"/>
          <p:nvPr/>
        </p:nvSpPr>
        <p:spPr>
          <a:xfrm>
            <a:off x="7610206" y="3607968"/>
            <a:ext cx="4326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>
                <a:hlinkClick r:id="rId3"/>
              </a:rPr>
              <a:t>https://medium.com/hackernoon/how-does-rsa-work-f44918df914b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1063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A81F-009A-42D7-B613-E9686842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AES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DDFF-CE71-4788-A4C9-7D63DCCC9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Developed by the US National Institute of Standards and Technology (NIST) from 1998-2001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Based on the Rijndael block cipher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Symmetric key</a:t>
            </a:r>
            <a:endParaRPr lang="en-US" i="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Key Sizes: 128, 192 or 256 bits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Block Size: 128 bits</a:t>
            </a:r>
          </a:p>
          <a:p>
            <a:pPr>
              <a:buClr>
                <a:srgbClr val="C0C2DD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AES Animation</a:t>
            </a:r>
            <a:endParaRPr lang="en-US" i="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9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A81F-009A-42D7-B613-E9686842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AES 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DDFF-CE71-4788-A4C9-7D63DCCC9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AES blocks are independent from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Each AES block could be a thread</a:t>
            </a:r>
          </a:p>
          <a:p>
            <a:pPr marL="359410" lvl="1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/>
              <a:t>Possible parallelization in the encryption process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Each byte in Sub-bytes can be a thread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Each row in shift rows can be a thread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Each column in mix columns can be a thread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Each column in add round key can be a thread</a:t>
            </a:r>
            <a:endParaRPr lang="en-US" sz="1000"/>
          </a:p>
          <a:p>
            <a:pPr marL="359410" lvl="1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/>
              <a:t>CPU Bottleneck</a:t>
            </a:r>
          </a:p>
          <a:p>
            <a:pPr marL="1079410" lvl="2" indent="-35941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Each block is computed sequentially</a:t>
            </a:r>
          </a:p>
          <a:p>
            <a:pPr marL="1062990" lvl="2" indent="-342900">
              <a:buClr>
                <a:srgbClr val="C0C2DD"/>
              </a:buClr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7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6959-3528-4ADB-BDB9-3C105C4F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52166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088D-86DE-B7F1-5280-36193FDE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CPUs: Latency Oriented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48A4A-658C-DBE5-1394-2FEC6116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024" y="1790700"/>
            <a:ext cx="4503126" cy="397827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Powerful ALU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Reduced operation latency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Large caches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Convert long latency memory accesses to short latency cache accesses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Sophisticated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Branch prediction for reduced branch latency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Data forwarding for reduced data latency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C26C623-3A4C-0569-C224-EA1979CBB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790700"/>
            <a:ext cx="5443637" cy="320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5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088D-86DE-B7F1-5280-36193FDE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GPUs: Throughput Oriented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48A4A-658C-DBE5-1394-2FEC6116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024" y="1790700"/>
            <a:ext cx="4503126" cy="4443046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Small caches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To boost memory throughput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No branch prediction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No data forwarding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Energy efficient ALUs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Many, long latency but heavily pipelined for high throughput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 massive number of threads to tolerate latencies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Threading logic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Thread state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26C623-3A4C-0569-C224-EA1979CBB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330" y="1790700"/>
            <a:ext cx="5425976" cy="320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088D-86DE-B7F1-5280-36193FDE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48A4A-658C-DBE5-1394-2FEC6116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024" y="1790700"/>
            <a:ext cx="4503126" cy="44430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Device code can: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R/W per-thread registers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R/W all-shared global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Host code can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 Transfer data to/from per grid global memory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D7C88-240B-D89E-1A91-69921908A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7"/>
          <a:stretch/>
        </p:blipFill>
        <p:spPr>
          <a:xfrm>
            <a:off x="999830" y="1741099"/>
            <a:ext cx="5506082" cy="364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0177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8E8E2"/>
      </a:lt2>
      <a:accent1>
        <a:srgbClr val="969AC6"/>
      </a:accent1>
      <a:accent2>
        <a:srgbClr val="7F9CBA"/>
      </a:accent2>
      <a:accent3>
        <a:srgbClr val="83ABAF"/>
      </a:accent3>
      <a:accent4>
        <a:srgbClr val="78B09E"/>
      </a:accent4>
      <a:accent5>
        <a:srgbClr val="84AE8F"/>
      </a:accent5>
      <a:accent6>
        <a:srgbClr val="81B179"/>
      </a:accent6>
      <a:hlink>
        <a:srgbClr val="888452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1E290A8A7BB84095A14A79D6F90A9E" ma:contentTypeVersion="14" ma:contentTypeDescription="Create a new document." ma:contentTypeScope="" ma:versionID="47fc00ed7020de24570fa82e0887d737">
  <xsd:schema xmlns:xsd="http://www.w3.org/2001/XMLSchema" xmlns:xs="http://www.w3.org/2001/XMLSchema" xmlns:p="http://schemas.microsoft.com/office/2006/metadata/properties" xmlns:ns3="d04c860b-c28d-42fc-8c47-51a8fad9e939" xmlns:ns4="e18efb4e-e6f2-4b37-b21e-74b810764c57" targetNamespace="http://schemas.microsoft.com/office/2006/metadata/properties" ma:root="true" ma:fieldsID="c116e8e15a069568a8dec638a4aab38c" ns3:_="" ns4:_="">
    <xsd:import namespace="d04c860b-c28d-42fc-8c47-51a8fad9e939"/>
    <xsd:import namespace="e18efb4e-e6f2-4b37-b21e-74b810764c5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c860b-c28d-42fc-8c47-51a8fad9e9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8efb4e-e6f2-4b37-b21e-74b810764c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63EBB3-EB37-4FC5-A6BC-439FD8EE4752}">
  <ds:schemaRefs>
    <ds:schemaRef ds:uri="d04c860b-c28d-42fc-8c47-51a8fad9e939"/>
    <ds:schemaRef ds:uri="e18efb4e-e6f2-4b37-b21e-74b810764c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5FAB2C2-4916-45E5-883E-9B6D287D23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A1843A-ACA7-402D-88BF-527282256E73}">
  <ds:schemaRefs>
    <ds:schemaRef ds:uri="e18efb4e-e6f2-4b37-b21e-74b810764c57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d04c860b-c28d-42fc-8c47-51a8fad9e93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1317</Words>
  <Application>Microsoft Office PowerPoint</Application>
  <PresentationFormat>Widescreen</PresentationFormat>
  <Paragraphs>284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Avenir Next LT Pro Light</vt:lpstr>
      <vt:lpstr>Calibri</vt:lpstr>
      <vt:lpstr>Rockwell Nova Light</vt:lpstr>
      <vt:lpstr>Wingdings</vt:lpstr>
      <vt:lpstr>LeafVTI</vt:lpstr>
      <vt:lpstr>Accelerated Encryption techniques</vt:lpstr>
      <vt:lpstr>Algorithm Overview</vt:lpstr>
      <vt:lpstr>RSA Encryption</vt:lpstr>
      <vt:lpstr>AES Encryption</vt:lpstr>
      <vt:lpstr>AES Parallelization</vt:lpstr>
      <vt:lpstr>Background</vt:lpstr>
      <vt:lpstr>CPUs: Latency Oriented Design </vt:lpstr>
      <vt:lpstr>GPUs: Throughput Oriented Design</vt:lpstr>
      <vt:lpstr>CUDA MEMORY</vt:lpstr>
      <vt:lpstr>CUDA Grid System</vt:lpstr>
      <vt:lpstr>Indexing arrays with blocks and threads</vt:lpstr>
      <vt:lpstr>Indexing example</vt:lpstr>
      <vt:lpstr>Setup</vt:lpstr>
      <vt:lpstr>GPU Configuration</vt:lpstr>
      <vt:lpstr>Compute Capability 7.5</vt:lpstr>
      <vt:lpstr>Working with cuda on WSL Windows 10</vt:lpstr>
      <vt:lpstr>GPU Implementations</vt:lpstr>
      <vt:lpstr>Parallelized RSA Encryption</vt:lpstr>
      <vt:lpstr>Parallelized AES Encryption</vt:lpstr>
      <vt:lpstr>Results</vt:lpstr>
      <vt:lpstr>RSA Encryption Performance</vt:lpstr>
      <vt:lpstr>AES Encryption Performance</vt:lpstr>
      <vt:lpstr>AES Encryption Performance</vt:lpstr>
      <vt:lpstr>Questions</vt:lpstr>
      <vt:lpstr>Learn CUDA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Dupont, Nathan</dc:creator>
  <cp:lastModifiedBy>Julian Singkham</cp:lastModifiedBy>
  <cp:revision>2</cp:revision>
  <dcterms:created xsi:type="dcterms:W3CDTF">2021-11-10T00:20:23Z</dcterms:created>
  <dcterms:modified xsi:type="dcterms:W3CDTF">2022-12-03T00:06:05Z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0x010100751E290A8A7BB84095A14A79D6F90A9E</vt:lpwstr>
  </property>
</Properties>
</file>