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8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7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0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02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7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11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7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8D21-515C-46D4-8A57-8A46C9E81E9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E47A-D36A-4046-B678-0F012B0A4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Arredondado 16"/>
          <p:cNvSpPr/>
          <p:nvPr/>
        </p:nvSpPr>
        <p:spPr>
          <a:xfrm>
            <a:off x="322757" y="138109"/>
            <a:ext cx="3654951" cy="32973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-1427018" y="249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r="49509"/>
          <a:stretch/>
        </p:blipFill>
        <p:spPr>
          <a:xfrm rot="10800000">
            <a:off x="854157" y="498327"/>
            <a:ext cx="1241983" cy="1259071"/>
          </a:xfrm>
          <a:prstGeom prst="rect">
            <a:avLst/>
          </a:prstGeom>
          <a:effectLst/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/>
          <a:srcRect r="56316"/>
          <a:stretch/>
        </p:blipFill>
        <p:spPr>
          <a:xfrm rot="16200000">
            <a:off x="2280286" y="508553"/>
            <a:ext cx="1264305" cy="1243856"/>
          </a:xfrm>
          <a:prstGeom prst="rect">
            <a:avLst/>
          </a:prstGeom>
          <a:effectLst/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/>
          <a:srcRect r="49018"/>
          <a:stretch/>
        </p:blipFill>
        <p:spPr>
          <a:xfrm>
            <a:off x="2290495" y="1941129"/>
            <a:ext cx="1243870" cy="1260000"/>
          </a:xfrm>
          <a:prstGeom prst="rect">
            <a:avLst/>
          </a:prstGeom>
          <a:effectLst/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r="49380"/>
          <a:stretch/>
        </p:blipFill>
        <p:spPr>
          <a:xfrm rot="5400000">
            <a:off x="853540" y="1941747"/>
            <a:ext cx="1247356" cy="1246120"/>
          </a:xfrm>
          <a:prstGeom prst="rect">
            <a:avLst/>
          </a:prstGeom>
          <a:effectLst/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035" y="84843"/>
            <a:ext cx="3664014" cy="331041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8035" y="3547585"/>
            <a:ext cx="3664014" cy="331041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0865" y="3547584"/>
            <a:ext cx="3664014" cy="331041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9107" y="84842"/>
            <a:ext cx="3670110" cy="331041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757" y="3547583"/>
            <a:ext cx="3670110" cy="3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1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 Schmitt</dc:creator>
  <cp:lastModifiedBy>Julian Schmitt</cp:lastModifiedBy>
  <cp:revision>2</cp:revision>
  <dcterms:created xsi:type="dcterms:W3CDTF">2021-02-03T23:04:19Z</dcterms:created>
  <dcterms:modified xsi:type="dcterms:W3CDTF">2021-02-03T23:19:47Z</dcterms:modified>
</cp:coreProperties>
</file>