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d62463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d62463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d62463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d62463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d62463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d62463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2142300"/>
            <a:ext cx="85206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DOCUMENTACIÓN DEL VÍDEO JUEGO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52280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2285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de movimiento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64655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de Objetos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861000" y="1255425"/>
            <a:ext cx="1978200" cy="319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Librería Utilidades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2285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Trayectorias </a:t>
            </a: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parabólicas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MRU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MRA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Trayectoria circular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2280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Disparar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Volar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explotar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perseguir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4655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formas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cualidades gráficas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sonido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861000" y="133025"/>
            <a:ext cx="1978200" cy="1032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bonus</a:t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671700" y="3443925"/>
            <a:ext cx="4167600" cy="1307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4725" y="1699725"/>
            <a:ext cx="8484600" cy="17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Objetivo : Definir 4 </a:t>
            </a:r>
            <a:r>
              <a:rPr lang="es" sz="1000"/>
              <a:t>librerías que contengan clases detalladas </a:t>
            </a:r>
            <a:r>
              <a:rPr lang="es" sz="1000"/>
              <a:t> que puedan ser heredadas a la hora de crear objetos para el vídeo juego.	 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Cada librería pretende especializarse en un tema especial, por ejemplo la </a:t>
            </a:r>
            <a:r>
              <a:rPr lang="es" sz="1000"/>
              <a:t>librería</a:t>
            </a:r>
            <a:r>
              <a:rPr lang="es" sz="1000"/>
              <a:t> de movimientos contendrá la clase </a:t>
            </a:r>
            <a:r>
              <a:rPr lang="es" sz="1000"/>
              <a:t>encargada</a:t>
            </a:r>
            <a:r>
              <a:rPr lang="es" sz="1000"/>
              <a:t> del movimiento parabólico, </a:t>
            </a:r>
            <a:r>
              <a:rPr lang="es" sz="1000"/>
              <a:t>rectilíneo</a:t>
            </a:r>
            <a:r>
              <a:rPr lang="es" sz="1000"/>
              <a:t> uniforme , acelerado  , circular , elíptico y otro de ser necesario.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Ejemplo : </a:t>
            </a:r>
            <a:r>
              <a:rPr lang="es" sz="1000"/>
              <a:t>para</a:t>
            </a:r>
            <a:r>
              <a:rPr lang="es" sz="1000"/>
              <a:t> la creación de nuestro objeto Bólido celeste , cometa , asteroide podríamos heredar algunas funcionalidades de las </a:t>
            </a:r>
            <a:r>
              <a:rPr lang="es" sz="1000"/>
              <a:t>librerías</a:t>
            </a:r>
            <a:r>
              <a:rPr lang="es" sz="1000"/>
              <a:t> anteriores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AsteroideLineal : MRU , explotar , forma/cualidad gráfica , sonido {..}  </a:t>
            </a:r>
            <a:endParaRPr b="1" sz="10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AsteroideEliptico : MovimientoELiptico , explotar , forma/cualidad gráfica , sonido { … } </a:t>
            </a:r>
            <a:endParaRPr b="1" sz="1000">
              <a:solidFill>
                <a:schemeClr val="dk1"/>
              </a:solidFill>
              <a:highlight>
                <a:srgbClr val="38761D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D9EAD3"/>
                </a:highlight>
              </a:rPr>
              <a:t>class PersonajePrincipal : MRU , MRA , Disparar , Volar ,  …  { … }</a:t>
            </a:r>
            <a:endParaRPr sz="1000">
              <a:highlight>
                <a:srgbClr val="D9EAD3"/>
              </a:highlight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86175" y="4788775"/>
            <a:ext cx="2759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Julián Guillermo Zapata Rugeles</a:t>
            </a:r>
            <a:endParaRPr sz="1000"/>
          </a:p>
        </p:txBody>
      </p:sp>
      <p:sp>
        <p:nvSpPr>
          <p:cNvPr id="70" name="Google Shape;70;p14"/>
          <p:cNvSpPr/>
          <p:nvPr/>
        </p:nvSpPr>
        <p:spPr>
          <a:xfrm>
            <a:off x="478900" y="3443925"/>
            <a:ext cx="4167600" cy="1307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117800" y="4135675"/>
            <a:ext cx="1185300" cy="17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2230752">
            <a:off x="1780900" y="3830872"/>
            <a:ext cx="1200377" cy="1749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656700" y="3816475"/>
            <a:ext cx="561600" cy="576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9952260">
            <a:off x="1208934" y="3974962"/>
            <a:ext cx="629235" cy="17484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9857584">
            <a:off x="5361397" y="3721769"/>
            <a:ext cx="1207904" cy="576219"/>
          </a:xfrm>
          <a:prstGeom prst="arc">
            <a:avLst>
              <a:gd fmla="val 11553316" name="adj1"/>
              <a:gd fmla="val 11534112" name="adj2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76A5AF"/>
              </a:highlight>
            </a:endParaRPr>
          </a:p>
        </p:txBody>
      </p:sp>
      <p:sp>
        <p:nvSpPr>
          <p:cNvPr id="76" name="Google Shape;76;p14"/>
          <p:cNvSpPr/>
          <p:nvPr/>
        </p:nvSpPr>
        <p:spPr>
          <a:xfrm rot="-7939002">
            <a:off x="6201427" y="3685754"/>
            <a:ext cx="1209843" cy="576144"/>
          </a:xfrm>
          <a:prstGeom prst="arc">
            <a:avLst>
              <a:gd fmla="val 11553316" name="adj1"/>
              <a:gd fmla="val 11534112" name="adj2"/>
            </a:avLst>
          </a:prstGeom>
          <a:noFill/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286175" y="3816475"/>
            <a:ext cx="324300" cy="319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78900" y="4392775"/>
            <a:ext cx="2824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AsteroideLineal</a:t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4671700" y="4392775"/>
            <a:ext cx="2824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AsteroideEliptico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16425"/>
            <a:ext cx="8520600" cy="360000"/>
          </a:xfrm>
          <a:prstGeom prst="rect">
            <a:avLst/>
          </a:prstGeom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Librería de movimientos</a:t>
            </a:r>
            <a:endParaRPr b="1" sz="15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724225"/>
            <a:ext cx="8520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OBJETIVOS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Desarrollar</a:t>
            </a:r>
            <a:r>
              <a:rPr b="1" lang="es" sz="1200"/>
              <a:t> los componentes de movimiento que tendrán los objetos que hereden sus </a:t>
            </a:r>
            <a:r>
              <a:rPr b="1" lang="es" sz="1200"/>
              <a:t>características. cada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parabólico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rectilíneo Uniforme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rectilíneo Acelerado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Circular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Movimiento Elíptico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92625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Movimiento Rectilíneo Uniforme</a:t>
            </a:r>
            <a:endParaRPr sz="15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857250"/>
            <a:ext cx="8520600" cy="344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class MovimientoRectilineUniforme()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Acceso [ ??? ] 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	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 posicion_x , unidades_x 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 </a:t>
            </a:r>
            <a:r>
              <a:rPr lang="es" sz="1200"/>
              <a:t>posicion_y , unidades_y 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void desplazar_horizontalmente();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	void desplazar_verticalmente();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void set_coordenadas(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</a:t>
            </a:r>
            <a:r>
              <a:rPr lang="es" sz="1200"/>
              <a:t>x,</a:t>
            </a:r>
            <a:r>
              <a:rPr lang="es" sz="1200">
                <a:highlight>
                  <a:srgbClr val="FFE599"/>
                </a:highlight>
              </a:rPr>
              <a:t>signed short int</a:t>
            </a:r>
            <a:r>
              <a:rPr lang="es" sz="1200"/>
              <a:t>  </a:t>
            </a:r>
            <a:r>
              <a:rPr lang="es" sz="1200"/>
              <a:t>y);	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E599"/>
                </a:highlight>
              </a:rPr>
              <a:t>[puntero ]</a:t>
            </a:r>
            <a:r>
              <a:rPr lang="es" sz="1200"/>
              <a:t> get_coordenadas();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}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