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odoni Moda"/>
      <p:regular r:id="rId16"/>
      <p:bold r:id="rId17"/>
      <p:italic r:id="rId18"/>
      <p:boldItalic r:id="rId19"/>
    </p:embeddedFont>
    <p:embeddedFont>
      <p:font typeface="Bodoni Moda ExtraBold"/>
      <p:bold r:id="rId20"/>
      <p:boldItalic r:id="rId21"/>
    </p:embeddedFont>
    <p:embeddedFont>
      <p:font typeface="Epilogue"/>
      <p:regular r:id="rId22"/>
      <p:bold r:id="rId23"/>
      <p:italic r:id="rId24"/>
      <p:boldItalic r:id="rId25"/>
    </p:embeddedFont>
    <p:embeddedFont>
      <p:font typeface="Bodoni Moda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ModaExtraBold-bold.fntdata"/><Relationship Id="rId22" Type="http://schemas.openxmlformats.org/officeDocument/2006/relationships/font" Target="fonts/Epilogue-regular.fntdata"/><Relationship Id="rId21" Type="http://schemas.openxmlformats.org/officeDocument/2006/relationships/font" Target="fonts/BodoniModaExtraBold-boldItalic.fntdata"/><Relationship Id="rId24" Type="http://schemas.openxmlformats.org/officeDocument/2006/relationships/font" Target="fonts/Epilogue-italic.fntdata"/><Relationship Id="rId23" Type="http://schemas.openxmlformats.org/officeDocument/2006/relationships/font" Target="fonts/Epilog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ModaSemiBold-regular.fntdata"/><Relationship Id="rId25" Type="http://schemas.openxmlformats.org/officeDocument/2006/relationships/font" Target="fonts/Epilogue-boldItalic.fntdata"/><Relationship Id="rId28" Type="http://schemas.openxmlformats.org/officeDocument/2006/relationships/font" Target="fonts/BodoniModaSemiBold-italic.fntdata"/><Relationship Id="rId27" Type="http://schemas.openxmlformats.org/officeDocument/2006/relationships/font" Target="fonts/BodoniModa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doniModa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odoniModa-bold.fntdata"/><Relationship Id="rId16" Type="http://schemas.openxmlformats.org/officeDocument/2006/relationships/font" Target="fonts/BodoniModa-regular.fntdata"/><Relationship Id="rId19" Type="http://schemas.openxmlformats.org/officeDocument/2006/relationships/font" Target="fonts/BodoniModa-boldItalic.fntdata"/><Relationship Id="rId18" Type="http://schemas.openxmlformats.org/officeDocument/2006/relationships/font" Target="fonts/BodoniMod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8b95f7c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8b95f7c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a4528c0dd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a4528c0dd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8b95f7c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8b95f7c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a4528c0d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a4528c0d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8b95f7cb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8b95f7cb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a4528c0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a4528c0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9c9ccb5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9c9ccb5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a4528c0dd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a4528c0d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a4528c0dd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a4528c0dd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5a4528c0dd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5a4528c0d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54050" y="1455750"/>
            <a:ext cx="5835900" cy="2232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000">
                <a:latin typeface="Bodoni Moda SemiBold"/>
                <a:ea typeface="Bodoni Moda SemiBold"/>
                <a:cs typeface="Bodoni Moda SemiBold"/>
                <a:sym typeface="Bodoni Moda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grpSp>
        <p:nvGrpSpPr>
          <p:cNvPr id="10" name="Google Shape;10;p2"/>
          <p:cNvGrpSpPr/>
          <p:nvPr/>
        </p:nvGrpSpPr>
        <p:grpSpPr>
          <a:xfrm>
            <a:off x="2321086" y="236242"/>
            <a:ext cx="1249137" cy="790927"/>
            <a:chOff x="2358150" y="204975"/>
            <a:chExt cx="937650" cy="593700"/>
          </a:xfrm>
        </p:grpSpPr>
        <p:sp>
          <p:nvSpPr>
            <p:cNvPr id="11" name="Google Shape;11;p2"/>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2379268" y="-2270490"/>
            <a:ext cx="6001547" cy="3878100"/>
            <a:chOff x="2379268" y="-2270490"/>
            <a:chExt cx="6001547" cy="3878100"/>
          </a:xfrm>
        </p:grpSpPr>
        <p:sp>
          <p:nvSpPr>
            <p:cNvPr id="14" name="Google Shape;14;p2"/>
            <p:cNvSpPr/>
            <p:nvPr/>
          </p:nvSpPr>
          <p:spPr>
            <a:xfrm rot="2573776">
              <a:off x="5810030" y="-2328528"/>
              <a:ext cx="1398468" cy="399417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602502">
              <a:off x="3759436" y="-24827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449786" y="3896167"/>
            <a:ext cx="1270125" cy="1048500"/>
            <a:chOff x="7449786" y="3896167"/>
            <a:chExt cx="1270125" cy="1048500"/>
          </a:xfrm>
        </p:grpSpPr>
        <p:sp>
          <p:nvSpPr>
            <p:cNvPr id="17" name="Google Shape;17;p2"/>
            <p:cNvSpPr/>
            <p:nvPr/>
          </p:nvSpPr>
          <p:spPr>
            <a:xfrm>
              <a:off x="7929111" y="38961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49786" y="41538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sp>
        <p:nvSpPr>
          <p:cNvPr id="63" name="Google Shape;63;p11"/>
          <p:cNvSpPr txBox="1"/>
          <p:nvPr>
            <p:ph hasCustomPrompt="1" type="title"/>
          </p:nvPr>
        </p:nvSpPr>
        <p:spPr>
          <a:xfrm>
            <a:off x="1330350" y="1546950"/>
            <a:ext cx="6483300" cy="124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4" name="Google Shape;64;p11"/>
          <p:cNvSpPr txBox="1"/>
          <p:nvPr>
            <p:ph idx="1" type="subTitle"/>
          </p:nvPr>
        </p:nvSpPr>
        <p:spPr>
          <a:xfrm>
            <a:off x="2829900" y="2718150"/>
            <a:ext cx="3484200" cy="87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500"/>
              <a:buNone/>
              <a:defRPr sz="1500"/>
            </a:lvl1pPr>
            <a:lvl2pPr lvl="1" algn="ctr">
              <a:spcBef>
                <a:spcPts val="0"/>
              </a:spcBef>
              <a:spcAft>
                <a:spcPts val="0"/>
              </a:spcAft>
              <a:buSzPts val="1500"/>
              <a:buNone/>
              <a:defRPr sz="1500"/>
            </a:lvl2pPr>
            <a:lvl3pPr lvl="2" algn="ctr">
              <a:spcBef>
                <a:spcPts val="0"/>
              </a:spcBef>
              <a:spcAft>
                <a:spcPts val="0"/>
              </a:spcAft>
              <a:buSzPts val="1500"/>
              <a:buNone/>
              <a:defRPr sz="1500"/>
            </a:lvl3pPr>
            <a:lvl4pPr lvl="3" algn="ctr">
              <a:spcBef>
                <a:spcPts val="0"/>
              </a:spcBef>
              <a:spcAft>
                <a:spcPts val="0"/>
              </a:spcAft>
              <a:buSzPts val="1500"/>
              <a:buNone/>
              <a:defRPr sz="1500"/>
            </a:lvl4pPr>
            <a:lvl5pPr lvl="4" algn="ctr">
              <a:spcBef>
                <a:spcPts val="0"/>
              </a:spcBef>
              <a:spcAft>
                <a:spcPts val="0"/>
              </a:spcAft>
              <a:buSzPts val="1500"/>
              <a:buNone/>
              <a:defRPr sz="1500"/>
            </a:lvl5pPr>
            <a:lvl6pPr lvl="5" algn="ctr">
              <a:spcBef>
                <a:spcPts val="0"/>
              </a:spcBef>
              <a:spcAft>
                <a:spcPts val="0"/>
              </a:spcAft>
              <a:buSzPts val="1500"/>
              <a:buNone/>
              <a:defRPr sz="1500"/>
            </a:lvl6pPr>
            <a:lvl7pPr lvl="6" algn="ctr">
              <a:spcBef>
                <a:spcPts val="0"/>
              </a:spcBef>
              <a:spcAft>
                <a:spcPts val="0"/>
              </a:spcAft>
              <a:buSzPts val="1500"/>
              <a:buNone/>
              <a:defRPr sz="1500"/>
            </a:lvl7pPr>
            <a:lvl8pPr lvl="7" algn="ctr">
              <a:spcBef>
                <a:spcPts val="0"/>
              </a:spcBef>
              <a:spcAft>
                <a:spcPts val="0"/>
              </a:spcAft>
              <a:buSzPts val="1500"/>
              <a:buNone/>
              <a:defRPr sz="1500"/>
            </a:lvl8pPr>
            <a:lvl9pPr lvl="8" algn="ctr">
              <a:spcBef>
                <a:spcPts val="0"/>
              </a:spcBef>
              <a:spcAft>
                <a:spcPts val="0"/>
              </a:spcAft>
              <a:buSzPts val="1500"/>
              <a:buNone/>
              <a:defRPr sz="1500"/>
            </a:lvl9pPr>
          </a:lstStyle>
          <a:p/>
        </p:txBody>
      </p:sp>
      <p:grpSp>
        <p:nvGrpSpPr>
          <p:cNvPr id="65" name="Google Shape;65;p11"/>
          <p:cNvGrpSpPr/>
          <p:nvPr/>
        </p:nvGrpSpPr>
        <p:grpSpPr>
          <a:xfrm>
            <a:off x="-286251" y="-2368814"/>
            <a:ext cx="3813300" cy="3813000"/>
            <a:chOff x="-1205551" y="-1933389"/>
            <a:chExt cx="3813300" cy="3813000"/>
          </a:xfrm>
        </p:grpSpPr>
        <p:sp>
          <p:nvSpPr>
            <p:cNvPr id="66" name="Google Shape;66;p11"/>
            <p:cNvSpPr/>
            <p:nvPr/>
          </p:nvSpPr>
          <p:spPr>
            <a:xfrm rot="2699479">
              <a:off x="1593" y="-2023688"/>
              <a:ext cx="1399011" cy="39935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77139" y="8380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1"/>
          <p:cNvGrpSpPr/>
          <p:nvPr/>
        </p:nvGrpSpPr>
        <p:grpSpPr>
          <a:xfrm>
            <a:off x="6156473" y="3477354"/>
            <a:ext cx="4461963" cy="4012017"/>
            <a:chOff x="7475948" y="3590754"/>
            <a:chExt cx="4461963" cy="4012017"/>
          </a:xfrm>
        </p:grpSpPr>
        <p:sp>
          <p:nvSpPr>
            <p:cNvPr id="69" name="Google Shape;69;p11"/>
            <p:cNvSpPr/>
            <p:nvPr/>
          </p:nvSpPr>
          <p:spPr>
            <a:xfrm rot="3698908">
              <a:off x="8866114" y="3157653"/>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2452152">
              <a:off x="9402799" y="3638078"/>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2" name="Shape 72"/>
        <p:cNvGrpSpPr/>
        <p:nvPr/>
      </p:nvGrpSpPr>
      <p:grpSpPr>
        <a:xfrm>
          <a:off x="0" y="0"/>
          <a:ext cx="0" cy="0"/>
          <a:chOff x="0" y="0"/>
          <a:chExt cx="0" cy="0"/>
        </a:xfrm>
      </p:grpSpPr>
      <p:sp>
        <p:nvSpPr>
          <p:cNvPr id="73" name="Google Shape;73;p13"/>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sz="36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74" name="Google Shape;74;p13"/>
          <p:cNvSpPr txBox="1"/>
          <p:nvPr>
            <p:ph idx="1" type="subTitle"/>
          </p:nvPr>
        </p:nvSpPr>
        <p:spPr>
          <a:xfrm>
            <a:off x="1773900" y="1304950"/>
            <a:ext cx="6599400" cy="50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Font typeface="Bodoni Moda"/>
              <a:buNone/>
              <a:defRPr b="1" sz="2600">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p:txBody>
      </p:sp>
      <p:sp>
        <p:nvSpPr>
          <p:cNvPr id="75" name="Google Shape;75;p13"/>
          <p:cNvSpPr txBox="1"/>
          <p:nvPr>
            <p:ph idx="2" type="subTitle"/>
          </p:nvPr>
        </p:nvSpPr>
        <p:spPr>
          <a:xfrm>
            <a:off x="1773800" y="1994550"/>
            <a:ext cx="6599400" cy="50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Font typeface="Bodoni Moda"/>
              <a:buNone/>
              <a:defRPr b="1" sz="2600">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p:txBody>
      </p:sp>
      <p:sp>
        <p:nvSpPr>
          <p:cNvPr id="76" name="Google Shape;76;p13"/>
          <p:cNvSpPr txBox="1"/>
          <p:nvPr>
            <p:ph idx="3" type="subTitle"/>
          </p:nvPr>
        </p:nvSpPr>
        <p:spPr>
          <a:xfrm>
            <a:off x="1774024" y="2684150"/>
            <a:ext cx="6599400" cy="50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Font typeface="Bodoni Moda"/>
              <a:buNone/>
              <a:defRPr b="1" sz="2600">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p:txBody>
      </p:sp>
      <p:sp>
        <p:nvSpPr>
          <p:cNvPr id="77" name="Google Shape;77;p13"/>
          <p:cNvSpPr txBox="1"/>
          <p:nvPr>
            <p:ph hasCustomPrompt="1" idx="4" type="title"/>
          </p:nvPr>
        </p:nvSpPr>
        <p:spPr>
          <a:xfrm>
            <a:off x="770588" y="1304956"/>
            <a:ext cx="927000" cy="50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b="0" sz="3500">
                <a:solidFill>
                  <a:schemeClr val="dk2"/>
                </a:solidFill>
                <a:latin typeface="Bodoni Moda ExtraBold"/>
                <a:ea typeface="Bodoni Moda ExtraBold"/>
                <a:cs typeface="Bodoni Moda ExtraBold"/>
                <a:sym typeface="Bodoni Moda ExtraBold"/>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78" name="Google Shape;78;p13"/>
          <p:cNvSpPr txBox="1"/>
          <p:nvPr>
            <p:ph hasCustomPrompt="1" idx="5" type="title"/>
          </p:nvPr>
        </p:nvSpPr>
        <p:spPr>
          <a:xfrm>
            <a:off x="770587" y="1994548"/>
            <a:ext cx="927000" cy="50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b="0" sz="3500">
                <a:solidFill>
                  <a:schemeClr val="dk2"/>
                </a:solidFill>
                <a:latin typeface="Bodoni Moda ExtraBold"/>
                <a:ea typeface="Bodoni Moda ExtraBold"/>
                <a:cs typeface="Bodoni Moda ExtraBold"/>
                <a:sym typeface="Bodoni Moda ExtraBold"/>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79" name="Google Shape;79;p13"/>
          <p:cNvSpPr txBox="1"/>
          <p:nvPr>
            <p:ph hasCustomPrompt="1" idx="6" type="title"/>
          </p:nvPr>
        </p:nvSpPr>
        <p:spPr>
          <a:xfrm>
            <a:off x="770588" y="2684140"/>
            <a:ext cx="927000" cy="50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b="0" sz="3500">
                <a:solidFill>
                  <a:schemeClr val="dk2"/>
                </a:solidFill>
                <a:latin typeface="Bodoni Moda ExtraBold"/>
                <a:ea typeface="Bodoni Moda ExtraBold"/>
                <a:cs typeface="Bodoni Moda ExtraBold"/>
                <a:sym typeface="Bodoni Moda ExtraBold"/>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80" name="Google Shape;80;p13"/>
          <p:cNvSpPr txBox="1"/>
          <p:nvPr>
            <p:ph idx="7" type="subTitle"/>
          </p:nvPr>
        </p:nvSpPr>
        <p:spPr>
          <a:xfrm>
            <a:off x="1774001" y="3373750"/>
            <a:ext cx="6599400" cy="50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Font typeface="Bodoni Moda"/>
              <a:buNone/>
              <a:defRPr b="1" sz="2600">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p:txBody>
      </p:sp>
      <p:sp>
        <p:nvSpPr>
          <p:cNvPr id="81" name="Google Shape;81;p13"/>
          <p:cNvSpPr txBox="1"/>
          <p:nvPr>
            <p:ph hasCustomPrompt="1" idx="8" type="title"/>
          </p:nvPr>
        </p:nvSpPr>
        <p:spPr>
          <a:xfrm>
            <a:off x="770575" y="3373740"/>
            <a:ext cx="927000" cy="50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b="0" sz="3500">
                <a:solidFill>
                  <a:schemeClr val="dk2"/>
                </a:solidFill>
                <a:latin typeface="Bodoni Moda ExtraBold"/>
                <a:ea typeface="Bodoni Moda ExtraBold"/>
                <a:cs typeface="Bodoni Moda ExtraBold"/>
                <a:sym typeface="Bodoni Moda ExtraBold"/>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82" name="Google Shape;82;p13"/>
          <p:cNvSpPr txBox="1"/>
          <p:nvPr>
            <p:ph idx="9" type="subTitle"/>
          </p:nvPr>
        </p:nvSpPr>
        <p:spPr>
          <a:xfrm>
            <a:off x="1773964" y="4063350"/>
            <a:ext cx="6599400" cy="505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Font typeface="Bodoni Moda"/>
              <a:buNone/>
              <a:defRPr b="1" sz="2600">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p:txBody>
      </p:sp>
      <p:sp>
        <p:nvSpPr>
          <p:cNvPr id="83" name="Google Shape;83;p13"/>
          <p:cNvSpPr txBox="1"/>
          <p:nvPr>
            <p:ph hasCustomPrompt="1" idx="13" type="title"/>
          </p:nvPr>
        </p:nvSpPr>
        <p:spPr>
          <a:xfrm>
            <a:off x="770538" y="4063340"/>
            <a:ext cx="927000" cy="505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b="0" sz="3500">
                <a:solidFill>
                  <a:schemeClr val="dk2"/>
                </a:solidFill>
                <a:latin typeface="Bodoni Moda ExtraBold"/>
                <a:ea typeface="Bodoni Moda ExtraBold"/>
                <a:cs typeface="Bodoni Moda ExtraBold"/>
                <a:sym typeface="Bodoni Moda ExtraBold"/>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84" name="Shape 84"/>
        <p:cNvGrpSpPr/>
        <p:nvPr/>
      </p:nvGrpSpPr>
      <p:grpSpPr>
        <a:xfrm>
          <a:off x="0" y="0"/>
          <a:ext cx="0" cy="0"/>
          <a:chOff x="0" y="0"/>
          <a:chExt cx="0" cy="0"/>
        </a:xfrm>
      </p:grpSpPr>
      <p:sp>
        <p:nvSpPr>
          <p:cNvPr id="85" name="Google Shape;85;p14"/>
          <p:cNvSpPr txBox="1"/>
          <p:nvPr>
            <p:ph type="title"/>
          </p:nvPr>
        </p:nvSpPr>
        <p:spPr>
          <a:xfrm>
            <a:off x="713225" y="2178275"/>
            <a:ext cx="68130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 name="Google Shape;86;p14"/>
          <p:cNvSpPr txBox="1"/>
          <p:nvPr>
            <p:ph hasCustomPrompt="1" idx="2" type="title"/>
          </p:nvPr>
        </p:nvSpPr>
        <p:spPr>
          <a:xfrm>
            <a:off x="713225" y="1282600"/>
            <a:ext cx="1928100" cy="1014900"/>
          </a:xfrm>
          <a:prstGeom prst="rect">
            <a:avLst/>
          </a:prstGeom>
        </p:spPr>
        <p:txBody>
          <a:bodyPr anchorCtr="0" anchor="ctr" bIns="91425" lIns="91425" spcFirstLastPara="1" rIns="91425" wrap="square" tIns="91425">
            <a:no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87" name="Google Shape;87;p14"/>
          <p:cNvGrpSpPr/>
          <p:nvPr/>
        </p:nvGrpSpPr>
        <p:grpSpPr>
          <a:xfrm>
            <a:off x="4115225" y="3490772"/>
            <a:ext cx="5508969" cy="3256036"/>
            <a:chOff x="4115225" y="3490772"/>
            <a:chExt cx="5508969" cy="3256036"/>
          </a:xfrm>
        </p:grpSpPr>
        <p:sp>
          <p:nvSpPr>
            <p:cNvPr id="88" name="Google Shape;88;p14"/>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90" name="Shape 90"/>
        <p:cNvGrpSpPr/>
        <p:nvPr/>
      </p:nvGrpSpPr>
      <p:grpSpPr>
        <a:xfrm>
          <a:off x="0" y="0"/>
          <a:ext cx="0" cy="0"/>
          <a:chOff x="0" y="0"/>
          <a:chExt cx="0" cy="0"/>
        </a:xfrm>
      </p:grpSpPr>
      <p:sp>
        <p:nvSpPr>
          <p:cNvPr id="91" name="Google Shape;91;p15"/>
          <p:cNvSpPr txBox="1"/>
          <p:nvPr>
            <p:ph type="title"/>
          </p:nvPr>
        </p:nvSpPr>
        <p:spPr>
          <a:xfrm>
            <a:off x="1100150" y="2174225"/>
            <a:ext cx="7330200" cy="1546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5"/>
          <p:cNvSpPr txBox="1"/>
          <p:nvPr>
            <p:ph hasCustomPrompt="1" idx="2" type="title"/>
          </p:nvPr>
        </p:nvSpPr>
        <p:spPr>
          <a:xfrm>
            <a:off x="6502250" y="1275875"/>
            <a:ext cx="1928100" cy="101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93" name="Google Shape;93;p15"/>
          <p:cNvGrpSpPr/>
          <p:nvPr/>
        </p:nvGrpSpPr>
        <p:grpSpPr>
          <a:xfrm>
            <a:off x="-2417901" y="488259"/>
            <a:ext cx="4230600" cy="4703119"/>
            <a:chOff x="-2417901" y="488259"/>
            <a:chExt cx="4230600" cy="4703119"/>
          </a:xfrm>
        </p:grpSpPr>
        <p:sp>
          <p:nvSpPr>
            <p:cNvPr id="94" name="Google Shape;94;p15"/>
            <p:cNvSpPr/>
            <p:nvPr/>
          </p:nvSpPr>
          <p:spPr>
            <a:xfrm rot="4160511">
              <a:off x="-1002023" y="-149803"/>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440519">
              <a:off x="-840456" y="1085740"/>
              <a:ext cx="1398711" cy="399387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9">
    <p:spTree>
      <p:nvGrpSpPr>
        <p:cNvPr id="96" name="Shape 96"/>
        <p:cNvGrpSpPr/>
        <p:nvPr/>
      </p:nvGrpSpPr>
      <p:grpSpPr>
        <a:xfrm>
          <a:off x="0" y="0"/>
          <a:ext cx="0" cy="0"/>
          <a:chOff x="0" y="0"/>
          <a:chExt cx="0" cy="0"/>
        </a:xfrm>
      </p:grpSpPr>
      <p:sp>
        <p:nvSpPr>
          <p:cNvPr id="97" name="Google Shape;97;p16"/>
          <p:cNvSpPr txBox="1"/>
          <p:nvPr>
            <p:ph type="title"/>
          </p:nvPr>
        </p:nvSpPr>
        <p:spPr>
          <a:xfrm>
            <a:off x="1796400" y="2477050"/>
            <a:ext cx="5551200" cy="82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6"/>
          <p:cNvSpPr txBox="1"/>
          <p:nvPr>
            <p:ph hasCustomPrompt="1" idx="2" type="title"/>
          </p:nvPr>
        </p:nvSpPr>
        <p:spPr>
          <a:xfrm>
            <a:off x="3276900" y="1587272"/>
            <a:ext cx="25902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99" name="Google Shape;99;p16"/>
          <p:cNvGrpSpPr/>
          <p:nvPr/>
        </p:nvGrpSpPr>
        <p:grpSpPr>
          <a:xfrm>
            <a:off x="-15382" y="-2099915"/>
            <a:ext cx="3324600" cy="4120200"/>
            <a:chOff x="-15382" y="-2099915"/>
            <a:chExt cx="3324600" cy="4120200"/>
          </a:xfrm>
        </p:grpSpPr>
        <p:sp>
          <p:nvSpPr>
            <p:cNvPr id="100" name="Google Shape;100;p16"/>
            <p:cNvSpPr/>
            <p:nvPr/>
          </p:nvSpPr>
          <p:spPr>
            <a:xfrm rot="-8850993">
              <a:off x="947549" y="-2036681"/>
              <a:ext cx="1398737" cy="39937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684036" y="2415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2">
    <p:spTree>
      <p:nvGrpSpPr>
        <p:cNvPr id="102" name="Shape 102"/>
        <p:cNvGrpSpPr/>
        <p:nvPr/>
      </p:nvGrpSpPr>
      <p:grpSpPr>
        <a:xfrm>
          <a:off x="0" y="0"/>
          <a:ext cx="0" cy="0"/>
          <a:chOff x="0" y="0"/>
          <a:chExt cx="0" cy="0"/>
        </a:xfrm>
      </p:grpSpPr>
      <p:sp>
        <p:nvSpPr>
          <p:cNvPr id="103" name="Google Shape;103;p17"/>
          <p:cNvSpPr txBox="1"/>
          <p:nvPr>
            <p:ph type="title"/>
          </p:nvPr>
        </p:nvSpPr>
        <p:spPr>
          <a:xfrm>
            <a:off x="713650" y="2479900"/>
            <a:ext cx="5551200" cy="82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7"/>
          <p:cNvSpPr txBox="1"/>
          <p:nvPr>
            <p:ph hasCustomPrompt="1" idx="2" type="title"/>
          </p:nvPr>
        </p:nvSpPr>
        <p:spPr>
          <a:xfrm>
            <a:off x="713650" y="1586747"/>
            <a:ext cx="2590200" cy="1014900"/>
          </a:xfrm>
          <a:prstGeom prst="rect">
            <a:avLst/>
          </a:prstGeom>
        </p:spPr>
        <p:txBody>
          <a:bodyPr anchorCtr="0" anchor="ctr" bIns="91425" lIns="91425" spcFirstLastPara="1" rIns="91425" wrap="square" tIns="91425">
            <a:no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5" name="Shape 105"/>
        <p:cNvGrpSpPr/>
        <p:nvPr/>
      </p:nvGrpSpPr>
      <p:grpSpPr>
        <a:xfrm>
          <a:off x="0" y="0"/>
          <a:ext cx="0" cy="0"/>
          <a:chOff x="0" y="0"/>
          <a:chExt cx="0" cy="0"/>
        </a:xfrm>
      </p:grpSpPr>
      <p:sp>
        <p:nvSpPr>
          <p:cNvPr id="106" name="Google Shape;106;p18"/>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07" name="Google Shape;107;p18"/>
          <p:cNvSpPr txBox="1"/>
          <p:nvPr>
            <p:ph idx="1" type="subTitle"/>
          </p:nvPr>
        </p:nvSpPr>
        <p:spPr>
          <a:xfrm>
            <a:off x="3869350" y="1704175"/>
            <a:ext cx="4560900" cy="1968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08" name="Shape 108"/>
        <p:cNvGrpSpPr/>
        <p:nvPr/>
      </p:nvGrpSpPr>
      <p:grpSpPr>
        <a:xfrm>
          <a:off x="0" y="0"/>
          <a:ext cx="0" cy="0"/>
          <a:chOff x="0" y="0"/>
          <a:chExt cx="0" cy="0"/>
        </a:xfrm>
      </p:grpSpPr>
      <p:sp>
        <p:nvSpPr>
          <p:cNvPr id="109" name="Google Shape;109;p19"/>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10" name="Google Shape;110;p19"/>
          <p:cNvSpPr txBox="1"/>
          <p:nvPr>
            <p:ph idx="1" type="subTitle"/>
          </p:nvPr>
        </p:nvSpPr>
        <p:spPr>
          <a:xfrm>
            <a:off x="713653" y="2115700"/>
            <a:ext cx="5571600" cy="1930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111" name="Google Shape;111;p19"/>
          <p:cNvSpPr/>
          <p:nvPr/>
        </p:nvSpPr>
        <p:spPr>
          <a:xfrm rot="799075">
            <a:off x="-897665" y="-891181"/>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spTree>
      <p:nvGrpSpPr>
        <p:cNvPr id="112" name="Shape 112"/>
        <p:cNvGrpSpPr/>
        <p:nvPr/>
      </p:nvGrpSpPr>
      <p:grpSpPr>
        <a:xfrm>
          <a:off x="0" y="0"/>
          <a:ext cx="0" cy="0"/>
          <a:chOff x="0" y="0"/>
          <a:chExt cx="0" cy="0"/>
        </a:xfrm>
      </p:grpSpPr>
      <p:sp>
        <p:nvSpPr>
          <p:cNvPr id="113" name="Google Shape;113;p20"/>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14" name="Google Shape;114;p20"/>
          <p:cNvSpPr txBox="1"/>
          <p:nvPr>
            <p:ph idx="1" type="subTitle"/>
          </p:nvPr>
        </p:nvSpPr>
        <p:spPr>
          <a:xfrm>
            <a:off x="1211550" y="2114075"/>
            <a:ext cx="6720900" cy="1968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5" name="Google Shape;115;p20"/>
          <p:cNvGrpSpPr/>
          <p:nvPr/>
        </p:nvGrpSpPr>
        <p:grpSpPr>
          <a:xfrm>
            <a:off x="-2706991" y="77910"/>
            <a:ext cx="3964200" cy="5069984"/>
            <a:chOff x="-2706991" y="77910"/>
            <a:chExt cx="3964200" cy="5069984"/>
          </a:xfrm>
        </p:grpSpPr>
        <p:sp>
          <p:nvSpPr>
            <p:cNvPr id="116" name="Google Shape;116;p20"/>
            <p:cNvSpPr/>
            <p:nvPr/>
          </p:nvSpPr>
          <p:spPr>
            <a:xfrm rot="7787296">
              <a:off x="-1424318" y="-103685"/>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1727808">
              <a:off x="-1062534" y="1064013"/>
              <a:ext cx="1398782" cy="399386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20"/>
          <p:cNvGrpSpPr/>
          <p:nvPr/>
        </p:nvGrpSpPr>
        <p:grpSpPr>
          <a:xfrm>
            <a:off x="5934299" y="3936409"/>
            <a:ext cx="4230600" cy="2717700"/>
            <a:chOff x="5934299" y="3936409"/>
            <a:chExt cx="4230600" cy="2717700"/>
          </a:xfrm>
        </p:grpSpPr>
        <p:sp>
          <p:nvSpPr>
            <p:cNvPr id="119" name="Google Shape;119;p20"/>
            <p:cNvSpPr/>
            <p:nvPr/>
          </p:nvSpPr>
          <p:spPr>
            <a:xfrm rot="4160511">
              <a:off x="7350177" y="3298347"/>
              <a:ext cx="1398843" cy="39938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8034961" y="40823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726900" y="2176200"/>
            <a:ext cx="76902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276900" y="1281247"/>
            <a:ext cx="25902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22" name="Google Shape;22;p3"/>
          <p:cNvGrpSpPr/>
          <p:nvPr/>
        </p:nvGrpSpPr>
        <p:grpSpPr>
          <a:xfrm>
            <a:off x="7121636" y="2829479"/>
            <a:ext cx="4179000" cy="4264317"/>
            <a:chOff x="7121636" y="2829479"/>
            <a:chExt cx="4179000" cy="4264317"/>
          </a:xfrm>
        </p:grpSpPr>
        <p:sp>
          <p:nvSpPr>
            <p:cNvPr id="23" name="Google Shape;23;p3"/>
            <p:cNvSpPr/>
            <p:nvPr/>
          </p:nvSpPr>
          <p:spPr>
            <a:xfrm rot="3698908">
              <a:off x="8511801" y="2396378"/>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2452152">
              <a:off x="8436574" y="3129103"/>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121" name="Shape 121"/>
        <p:cNvGrpSpPr/>
        <p:nvPr/>
      </p:nvGrpSpPr>
      <p:grpSpPr>
        <a:xfrm>
          <a:off x="0" y="0"/>
          <a:ext cx="0" cy="0"/>
          <a:chOff x="0" y="0"/>
          <a:chExt cx="0" cy="0"/>
        </a:xfrm>
      </p:grpSpPr>
      <p:sp>
        <p:nvSpPr>
          <p:cNvPr id="122" name="Google Shape;122;p21"/>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23" name="Google Shape;123;p21"/>
          <p:cNvSpPr txBox="1"/>
          <p:nvPr>
            <p:ph idx="1" type="subTitle"/>
          </p:nvPr>
        </p:nvSpPr>
        <p:spPr>
          <a:xfrm>
            <a:off x="1417350" y="2114075"/>
            <a:ext cx="6309300" cy="1309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21"/>
          <p:cNvSpPr/>
          <p:nvPr/>
        </p:nvSpPr>
        <p:spPr>
          <a:xfrm rot="799075">
            <a:off x="-801865" y="1493794"/>
            <a:ext cx="1398716" cy="39939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1"/>
          <p:cNvGrpSpPr/>
          <p:nvPr/>
        </p:nvGrpSpPr>
        <p:grpSpPr>
          <a:xfrm>
            <a:off x="7993935" y="-871134"/>
            <a:ext cx="3036000" cy="4751178"/>
            <a:chOff x="7993935" y="-871134"/>
            <a:chExt cx="3036000" cy="4751178"/>
          </a:xfrm>
        </p:grpSpPr>
        <p:sp>
          <p:nvSpPr>
            <p:cNvPr id="126" name="Google Shape;126;p21"/>
            <p:cNvSpPr/>
            <p:nvPr/>
          </p:nvSpPr>
          <p:spPr>
            <a:xfrm rot="1325201">
              <a:off x="8875651" y="-230318"/>
              <a:ext cx="1398637" cy="39940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rot="-1593903">
              <a:off x="8812605" y="-768933"/>
              <a:ext cx="1398661" cy="399379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28" name="Shape 128"/>
        <p:cNvGrpSpPr/>
        <p:nvPr/>
      </p:nvGrpSpPr>
      <p:grpSpPr>
        <a:xfrm>
          <a:off x="0" y="0"/>
          <a:ext cx="0" cy="0"/>
          <a:chOff x="0" y="0"/>
          <a:chExt cx="0" cy="0"/>
        </a:xfrm>
      </p:grpSpPr>
      <p:sp>
        <p:nvSpPr>
          <p:cNvPr id="129" name="Google Shape;129;p22"/>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30" name="Google Shape;130;p22"/>
          <p:cNvSpPr txBox="1"/>
          <p:nvPr>
            <p:ph idx="1" type="subTitle"/>
          </p:nvPr>
        </p:nvSpPr>
        <p:spPr>
          <a:xfrm>
            <a:off x="713225" y="1781225"/>
            <a:ext cx="5447400" cy="236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2"/>
          <p:cNvSpPr/>
          <p:nvPr/>
        </p:nvSpPr>
        <p:spPr>
          <a:xfrm rot="1505200">
            <a:off x="-1052879" y="-739009"/>
            <a:ext cx="1398858" cy="399377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1">
    <p:spTree>
      <p:nvGrpSpPr>
        <p:cNvPr id="132" name="Shape 132"/>
        <p:cNvGrpSpPr/>
        <p:nvPr/>
      </p:nvGrpSpPr>
      <p:grpSpPr>
        <a:xfrm>
          <a:off x="0" y="0"/>
          <a:ext cx="0" cy="0"/>
          <a:chOff x="0" y="0"/>
          <a:chExt cx="0" cy="0"/>
        </a:xfrm>
      </p:grpSpPr>
      <p:sp>
        <p:nvSpPr>
          <p:cNvPr id="133" name="Google Shape;133;p23"/>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34" name="Google Shape;134;p23"/>
          <p:cNvSpPr txBox="1"/>
          <p:nvPr>
            <p:ph idx="1" type="subTitle"/>
          </p:nvPr>
        </p:nvSpPr>
        <p:spPr>
          <a:xfrm>
            <a:off x="713225" y="1781225"/>
            <a:ext cx="7716600" cy="2034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135" name="Google Shape;135;p23"/>
          <p:cNvSpPr/>
          <p:nvPr/>
        </p:nvSpPr>
        <p:spPr>
          <a:xfrm rot="-1322597">
            <a:off x="-1311349" y="302214"/>
            <a:ext cx="1398855" cy="3993896"/>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3">
    <p:spTree>
      <p:nvGrpSpPr>
        <p:cNvPr id="136" name="Shape 136"/>
        <p:cNvGrpSpPr/>
        <p:nvPr/>
      </p:nvGrpSpPr>
      <p:grpSpPr>
        <a:xfrm>
          <a:off x="0" y="0"/>
          <a:ext cx="0" cy="0"/>
          <a:chOff x="0" y="0"/>
          <a:chExt cx="0" cy="0"/>
        </a:xfrm>
      </p:grpSpPr>
      <p:sp>
        <p:nvSpPr>
          <p:cNvPr id="137" name="Google Shape;137;p24"/>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38" name="Google Shape;138;p24"/>
          <p:cNvSpPr txBox="1"/>
          <p:nvPr>
            <p:ph idx="1" type="subTitle"/>
          </p:nvPr>
        </p:nvSpPr>
        <p:spPr>
          <a:xfrm>
            <a:off x="713225" y="1628825"/>
            <a:ext cx="7133100" cy="236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Char char="-"/>
              <a:defRPr sz="1500">
                <a:latin typeface="Epilogue"/>
                <a:ea typeface="Epilogue"/>
                <a:cs typeface="Epilogue"/>
                <a:sym typeface="Epilogu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39" name="Google Shape;139;p24"/>
          <p:cNvGrpSpPr/>
          <p:nvPr/>
        </p:nvGrpSpPr>
        <p:grpSpPr>
          <a:xfrm>
            <a:off x="-1205551" y="-1933389"/>
            <a:ext cx="3813300" cy="3813000"/>
            <a:chOff x="-1205551" y="-1933389"/>
            <a:chExt cx="3813300" cy="3813000"/>
          </a:xfrm>
        </p:grpSpPr>
        <p:sp>
          <p:nvSpPr>
            <p:cNvPr id="140" name="Google Shape;140;p24"/>
            <p:cNvSpPr/>
            <p:nvPr/>
          </p:nvSpPr>
          <p:spPr>
            <a:xfrm rot="2699479">
              <a:off x="1593" y="-2023688"/>
              <a:ext cx="1399011" cy="39935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77139" y="8380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6">
    <p:spTree>
      <p:nvGrpSpPr>
        <p:cNvPr id="142" name="Shape 142"/>
        <p:cNvGrpSpPr/>
        <p:nvPr/>
      </p:nvGrpSpPr>
      <p:grpSpPr>
        <a:xfrm>
          <a:off x="0" y="0"/>
          <a:ext cx="0" cy="0"/>
          <a:chOff x="0" y="0"/>
          <a:chExt cx="0" cy="0"/>
        </a:xfrm>
      </p:grpSpPr>
      <p:sp>
        <p:nvSpPr>
          <p:cNvPr id="143" name="Google Shape;143;p25"/>
          <p:cNvSpPr txBox="1"/>
          <p:nvPr>
            <p:ph idx="1" type="body"/>
          </p:nvPr>
        </p:nvSpPr>
        <p:spPr>
          <a:xfrm>
            <a:off x="713650" y="1152475"/>
            <a:ext cx="7716600" cy="129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78909C"/>
              </a:buClr>
              <a:buSzPts val="1400"/>
              <a:buFont typeface="DM Sans"/>
              <a:buChar char="●"/>
              <a:defRPr/>
            </a:lvl1pPr>
            <a:lvl2pPr indent="-317500" lvl="1" marL="914400" rtl="0">
              <a:spcBef>
                <a:spcPts val="0"/>
              </a:spcBef>
              <a:spcAft>
                <a:spcPts val="0"/>
              </a:spcAft>
              <a:buClr>
                <a:srgbClr val="3E4344"/>
              </a:buClr>
              <a:buSzPts val="1400"/>
              <a:buFont typeface="DM Sans"/>
              <a:buChar char="○"/>
              <a:defRPr/>
            </a:lvl2pPr>
            <a:lvl3pPr indent="-317500" lvl="2" marL="1371600" rtl="0">
              <a:spcBef>
                <a:spcPts val="0"/>
              </a:spcBef>
              <a:spcAft>
                <a:spcPts val="0"/>
              </a:spcAft>
              <a:buClr>
                <a:srgbClr val="3E4344"/>
              </a:buClr>
              <a:buSzPts val="1400"/>
              <a:buFont typeface="DM Sans"/>
              <a:buChar char="■"/>
              <a:defRPr/>
            </a:lvl3pPr>
            <a:lvl4pPr indent="-317500" lvl="3" marL="1828800" rtl="0">
              <a:spcBef>
                <a:spcPts val="0"/>
              </a:spcBef>
              <a:spcAft>
                <a:spcPts val="0"/>
              </a:spcAft>
              <a:buClr>
                <a:srgbClr val="3E4344"/>
              </a:buClr>
              <a:buSzPts val="1400"/>
              <a:buFont typeface="DM Sans"/>
              <a:buChar char="●"/>
              <a:defRPr/>
            </a:lvl4pPr>
            <a:lvl5pPr indent="-317500" lvl="4" marL="2286000" rtl="0">
              <a:spcBef>
                <a:spcPts val="0"/>
              </a:spcBef>
              <a:spcAft>
                <a:spcPts val="0"/>
              </a:spcAft>
              <a:buClr>
                <a:srgbClr val="3E4344"/>
              </a:buClr>
              <a:buSzPts val="1400"/>
              <a:buFont typeface="DM Sans"/>
              <a:buChar char="○"/>
              <a:defRPr/>
            </a:lvl5pPr>
            <a:lvl6pPr indent="-317500" lvl="5" marL="2743200" rtl="0">
              <a:spcBef>
                <a:spcPts val="0"/>
              </a:spcBef>
              <a:spcAft>
                <a:spcPts val="0"/>
              </a:spcAft>
              <a:buClr>
                <a:srgbClr val="3E4344"/>
              </a:buClr>
              <a:buSzPts val="1400"/>
              <a:buFont typeface="DM Sans"/>
              <a:buChar char="■"/>
              <a:defRPr/>
            </a:lvl6pPr>
            <a:lvl7pPr indent="-317500" lvl="6" marL="3200400" rtl="0">
              <a:spcBef>
                <a:spcPts val="0"/>
              </a:spcBef>
              <a:spcAft>
                <a:spcPts val="0"/>
              </a:spcAft>
              <a:buClr>
                <a:srgbClr val="3E4344"/>
              </a:buClr>
              <a:buSzPts val="1400"/>
              <a:buFont typeface="DM Sans"/>
              <a:buChar char="●"/>
              <a:defRPr/>
            </a:lvl7pPr>
            <a:lvl8pPr indent="-317500" lvl="7" marL="3657600" rtl="0">
              <a:spcBef>
                <a:spcPts val="0"/>
              </a:spcBef>
              <a:spcAft>
                <a:spcPts val="0"/>
              </a:spcAft>
              <a:buClr>
                <a:srgbClr val="3E4344"/>
              </a:buClr>
              <a:buSzPts val="1400"/>
              <a:buFont typeface="DM Sans"/>
              <a:buChar char="○"/>
              <a:defRPr/>
            </a:lvl8pPr>
            <a:lvl9pPr indent="-317500" lvl="8" marL="4114800" rtl="0">
              <a:spcBef>
                <a:spcPts val="0"/>
              </a:spcBef>
              <a:spcAft>
                <a:spcPts val="0"/>
              </a:spcAft>
              <a:buClr>
                <a:srgbClr val="3E4344"/>
              </a:buClr>
              <a:buSzPts val="1400"/>
              <a:buFont typeface="DM Sans"/>
              <a:buChar char="■"/>
              <a:defRPr/>
            </a:lvl9pPr>
          </a:lstStyle>
          <a:p/>
        </p:txBody>
      </p:sp>
      <p:sp>
        <p:nvSpPr>
          <p:cNvPr id="144" name="Google Shape;144;p25"/>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7">
    <p:spTree>
      <p:nvGrpSpPr>
        <p:cNvPr id="145" name="Shape 145"/>
        <p:cNvGrpSpPr/>
        <p:nvPr/>
      </p:nvGrpSpPr>
      <p:grpSpPr>
        <a:xfrm>
          <a:off x="0" y="0"/>
          <a:ext cx="0" cy="0"/>
          <a:chOff x="0" y="0"/>
          <a:chExt cx="0" cy="0"/>
        </a:xfrm>
      </p:grpSpPr>
      <p:sp>
        <p:nvSpPr>
          <p:cNvPr id="146" name="Google Shape;146;p26"/>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147" name="Google Shape;147;p26"/>
          <p:cNvSpPr txBox="1"/>
          <p:nvPr>
            <p:ph idx="1" type="subTitle"/>
          </p:nvPr>
        </p:nvSpPr>
        <p:spPr>
          <a:xfrm>
            <a:off x="713225" y="1501700"/>
            <a:ext cx="7716600" cy="626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6"/>
          <p:cNvSpPr txBox="1"/>
          <p:nvPr>
            <p:ph idx="2" type="subTitle"/>
          </p:nvPr>
        </p:nvSpPr>
        <p:spPr>
          <a:xfrm>
            <a:off x="713650" y="2284375"/>
            <a:ext cx="7716600" cy="929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6"/>
          <p:cNvSpPr txBox="1"/>
          <p:nvPr>
            <p:ph idx="3" type="subTitle"/>
          </p:nvPr>
        </p:nvSpPr>
        <p:spPr>
          <a:xfrm>
            <a:off x="713225" y="3369450"/>
            <a:ext cx="7716600" cy="929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50" name="Google Shape;150;p26"/>
          <p:cNvGrpSpPr/>
          <p:nvPr/>
        </p:nvGrpSpPr>
        <p:grpSpPr>
          <a:xfrm>
            <a:off x="4334281" y="4128183"/>
            <a:ext cx="4096500" cy="3385500"/>
            <a:chOff x="5334606" y="2915833"/>
            <a:chExt cx="4096500" cy="3385500"/>
          </a:xfrm>
        </p:grpSpPr>
        <p:sp>
          <p:nvSpPr>
            <p:cNvPr id="151" name="Google Shape;151;p26"/>
            <p:cNvSpPr/>
            <p:nvPr/>
          </p:nvSpPr>
          <p:spPr>
            <a:xfrm rot="7429993">
              <a:off x="6683474" y="2611615"/>
              <a:ext cx="1398764" cy="399393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6473086" y="32239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153" name="Shape 153"/>
        <p:cNvGrpSpPr/>
        <p:nvPr/>
      </p:nvGrpSpPr>
      <p:grpSpPr>
        <a:xfrm>
          <a:off x="0" y="0"/>
          <a:ext cx="0" cy="0"/>
          <a:chOff x="0" y="0"/>
          <a:chExt cx="0" cy="0"/>
        </a:xfrm>
      </p:grpSpPr>
      <p:sp>
        <p:nvSpPr>
          <p:cNvPr id="154" name="Google Shape;154;p27"/>
          <p:cNvSpPr txBox="1"/>
          <p:nvPr>
            <p:ph type="title"/>
          </p:nvPr>
        </p:nvSpPr>
        <p:spPr>
          <a:xfrm>
            <a:off x="2388000" y="562025"/>
            <a:ext cx="4368000" cy="109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Epilogue"/>
              <a:buNone/>
              <a:defRPr sz="7200"/>
            </a:lvl1pPr>
            <a:lvl2pPr lvl="1" rtl="0">
              <a:spcBef>
                <a:spcPts val="0"/>
              </a:spcBef>
              <a:spcAft>
                <a:spcPts val="0"/>
              </a:spcAft>
              <a:buSzPts val="3600"/>
              <a:buFont typeface="Epilogue"/>
              <a:buNone/>
              <a:defRPr>
                <a:latin typeface="Epilogue"/>
                <a:ea typeface="Epilogue"/>
                <a:cs typeface="Epilogue"/>
                <a:sym typeface="Epilogue"/>
              </a:defRPr>
            </a:lvl2pPr>
            <a:lvl3pPr lvl="2" rtl="0">
              <a:spcBef>
                <a:spcPts val="0"/>
              </a:spcBef>
              <a:spcAft>
                <a:spcPts val="0"/>
              </a:spcAft>
              <a:buSzPts val="3600"/>
              <a:buFont typeface="Epilogue"/>
              <a:buNone/>
              <a:defRPr>
                <a:latin typeface="Epilogue"/>
                <a:ea typeface="Epilogue"/>
                <a:cs typeface="Epilogue"/>
                <a:sym typeface="Epilogue"/>
              </a:defRPr>
            </a:lvl3pPr>
            <a:lvl4pPr lvl="3" rtl="0">
              <a:spcBef>
                <a:spcPts val="0"/>
              </a:spcBef>
              <a:spcAft>
                <a:spcPts val="0"/>
              </a:spcAft>
              <a:buSzPts val="3600"/>
              <a:buFont typeface="Epilogue"/>
              <a:buNone/>
              <a:defRPr>
                <a:latin typeface="Epilogue"/>
                <a:ea typeface="Epilogue"/>
                <a:cs typeface="Epilogue"/>
                <a:sym typeface="Epilogue"/>
              </a:defRPr>
            </a:lvl4pPr>
            <a:lvl5pPr lvl="4" rtl="0">
              <a:spcBef>
                <a:spcPts val="0"/>
              </a:spcBef>
              <a:spcAft>
                <a:spcPts val="0"/>
              </a:spcAft>
              <a:buSzPts val="3600"/>
              <a:buFont typeface="Epilogue"/>
              <a:buNone/>
              <a:defRPr>
                <a:latin typeface="Epilogue"/>
                <a:ea typeface="Epilogue"/>
                <a:cs typeface="Epilogue"/>
                <a:sym typeface="Epilogue"/>
              </a:defRPr>
            </a:lvl5pPr>
            <a:lvl6pPr lvl="5" rtl="0">
              <a:spcBef>
                <a:spcPts val="0"/>
              </a:spcBef>
              <a:spcAft>
                <a:spcPts val="0"/>
              </a:spcAft>
              <a:buSzPts val="3600"/>
              <a:buFont typeface="Epilogue"/>
              <a:buNone/>
              <a:defRPr>
                <a:latin typeface="Epilogue"/>
                <a:ea typeface="Epilogue"/>
                <a:cs typeface="Epilogue"/>
                <a:sym typeface="Epilogue"/>
              </a:defRPr>
            </a:lvl6pPr>
            <a:lvl7pPr lvl="6" rtl="0">
              <a:spcBef>
                <a:spcPts val="0"/>
              </a:spcBef>
              <a:spcAft>
                <a:spcPts val="0"/>
              </a:spcAft>
              <a:buSzPts val="3600"/>
              <a:buFont typeface="Epilogue"/>
              <a:buNone/>
              <a:defRPr>
                <a:latin typeface="Epilogue"/>
                <a:ea typeface="Epilogue"/>
                <a:cs typeface="Epilogue"/>
                <a:sym typeface="Epilogue"/>
              </a:defRPr>
            </a:lvl7pPr>
            <a:lvl8pPr lvl="7" rtl="0">
              <a:spcBef>
                <a:spcPts val="0"/>
              </a:spcBef>
              <a:spcAft>
                <a:spcPts val="0"/>
              </a:spcAft>
              <a:buSzPts val="3600"/>
              <a:buFont typeface="Epilogue"/>
              <a:buNone/>
              <a:defRPr>
                <a:latin typeface="Epilogue"/>
                <a:ea typeface="Epilogue"/>
                <a:cs typeface="Epilogue"/>
                <a:sym typeface="Epilogue"/>
              </a:defRPr>
            </a:lvl8pPr>
            <a:lvl9pPr lvl="8" rtl="0">
              <a:spcBef>
                <a:spcPts val="0"/>
              </a:spcBef>
              <a:spcAft>
                <a:spcPts val="0"/>
              </a:spcAft>
              <a:buSzPts val="3600"/>
              <a:buFont typeface="Epilogue"/>
              <a:buNone/>
              <a:defRPr>
                <a:latin typeface="Epilogue"/>
                <a:ea typeface="Epilogue"/>
                <a:cs typeface="Epilogue"/>
                <a:sym typeface="Epilogue"/>
              </a:defRPr>
            </a:lvl9pPr>
          </a:lstStyle>
          <a:p/>
        </p:txBody>
      </p:sp>
      <p:sp>
        <p:nvSpPr>
          <p:cNvPr id="155" name="Google Shape;155;p27"/>
          <p:cNvSpPr txBox="1"/>
          <p:nvPr>
            <p:ph idx="1" type="subTitle"/>
          </p:nvPr>
        </p:nvSpPr>
        <p:spPr>
          <a:xfrm>
            <a:off x="2703450" y="1501525"/>
            <a:ext cx="3737100" cy="125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Epilogue"/>
              <a:buNone/>
              <a:defRPr sz="1500">
                <a:latin typeface="Epilogue"/>
                <a:ea typeface="Epilogue"/>
                <a:cs typeface="Epilogue"/>
                <a:sym typeface="Epilogue"/>
              </a:defRPr>
            </a:lvl1pPr>
            <a:lvl2pPr lvl="1" rtl="0">
              <a:spcBef>
                <a:spcPts val="0"/>
              </a:spcBef>
              <a:spcAft>
                <a:spcPts val="0"/>
              </a:spcAft>
              <a:buSzPts val="1400"/>
              <a:buFont typeface="Epilogue"/>
              <a:buNone/>
              <a:defRPr>
                <a:latin typeface="Epilogue"/>
                <a:ea typeface="Epilogue"/>
                <a:cs typeface="Epilogue"/>
                <a:sym typeface="Epilogue"/>
              </a:defRPr>
            </a:lvl2pPr>
            <a:lvl3pPr lvl="2" rtl="0">
              <a:spcBef>
                <a:spcPts val="0"/>
              </a:spcBef>
              <a:spcAft>
                <a:spcPts val="0"/>
              </a:spcAft>
              <a:buSzPts val="1400"/>
              <a:buFont typeface="Epilogue"/>
              <a:buNone/>
              <a:defRPr>
                <a:latin typeface="Epilogue"/>
                <a:ea typeface="Epilogue"/>
                <a:cs typeface="Epilogue"/>
                <a:sym typeface="Epilogue"/>
              </a:defRPr>
            </a:lvl3pPr>
            <a:lvl4pPr lvl="3" rtl="0">
              <a:spcBef>
                <a:spcPts val="0"/>
              </a:spcBef>
              <a:spcAft>
                <a:spcPts val="0"/>
              </a:spcAft>
              <a:buSzPts val="1400"/>
              <a:buFont typeface="Epilogue"/>
              <a:buNone/>
              <a:defRPr>
                <a:latin typeface="Epilogue"/>
                <a:ea typeface="Epilogue"/>
                <a:cs typeface="Epilogue"/>
                <a:sym typeface="Epilogue"/>
              </a:defRPr>
            </a:lvl4pPr>
            <a:lvl5pPr lvl="4" rtl="0">
              <a:spcBef>
                <a:spcPts val="0"/>
              </a:spcBef>
              <a:spcAft>
                <a:spcPts val="0"/>
              </a:spcAft>
              <a:buSzPts val="1400"/>
              <a:buFont typeface="Epilogue"/>
              <a:buNone/>
              <a:defRPr>
                <a:latin typeface="Epilogue"/>
                <a:ea typeface="Epilogue"/>
                <a:cs typeface="Epilogue"/>
                <a:sym typeface="Epilogue"/>
              </a:defRPr>
            </a:lvl5pPr>
            <a:lvl6pPr lvl="5" rtl="0">
              <a:spcBef>
                <a:spcPts val="0"/>
              </a:spcBef>
              <a:spcAft>
                <a:spcPts val="0"/>
              </a:spcAft>
              <a:buSzPts val="1400"/>
              <a:buFont typeface="Epilogue"/>
              <a:buNone/>
              <a:defRPr>
                <a:latin typeface="Epilogue"/>
                <a:ea typeface="Epilogue"/>
                <a:cs typeface="Epilogue"/>
                <a:sym typeface="Epilogue"/>
              </a:defRPr>
            </a:lvl6pPr>
            <a:lvl7pPr lvl="6" rtl="0">
              <a:spcBef>
                <a:spcPts val="0"/>
              </a:spcBef>
              <a:spcAft>
                <a:spcPts val="0"/>
              </a:spcAft>
              <a:buSzPts val="1400"/>
              <a:buFont typeface="Epilogue"/>
              <a:buNone/>
              <a:defRPr>
                <a:latin typeface="Epilogue"/>
                <a:ea typeface="Epilogue"/>
                <a:cs typeface="Epilogue"/>
                <a:sym typeface="Epilogue"/>
              </a:defRPr>
            </a:lvl7pPr>
            <a:lvl8pPr lvl="7" rtl="0">
              <a:spcBef>
                <a:spcPts val="0"/>
              </a:spcBef>
              <a:spcAft>
                <a:spcPts val="0"/>
              </a:spcAft>
              <a:buSzPts val="1400"/>
              <a:buFont typeface="Epilogue"/>
              <a:buNone/>
              <a:defRPr>
                <a:latin typeface="Epilogue"/>
                <a:ea typeface="Epilogue"/>
                <a:cs typeface="Epilogue"/>
                <a:sym typeface="Epilogue"/>
              </a:defRPr>
            </a:lvl8pPr>
            <a:lvl9pPr lvl="8" rtl="0">
              <a:spcBef>
                <a:spcPts val="0"/>
              </a:spcBef>
              <a:spcAft>
                <a:spcPts val="0"/>
              </a:spcAft>
              <a:buSzPts val="1400"/>
              <a:buFont typeface="Epilogue"/>
              <a:buNone/>
              <a:defRPr>
                <a:latin typeface="Epilogue"/>
                <a:ea typeface="Epilogue"/>
                <a:cs typeface="Epilogue"/>
                <a:sym typeface="Epilogue"/>
              </a:defRPr>
            </a:lvl9pPr>
          </a:lstStyle>
          <a:p/>
        </p:txBody>
      </p:sp>
      <p:sp>
        <p:nvSpPr>
          <p:cNvPr id="156" name="Google Shape;156;p27"/>
          <p:cNvSpPr txBox="1"/>
          <p:nvPr/>
        </p:nvSpPr>
        <p:spPr>
          <a:xfrm>
            <a:off x="2130750" y="2821825"/>
            <a:ext cx="4882500" cy="7008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Epilogue"/>
                <a:ea typeface="Epilogue"/>
                <a:cs typeface="Epilogue"/>
                <a:sym typeface="Epilogue"/>
              </a:rPr>
              <a:t>CREDITS: </a:t>
            </a:r>
            <a:r>
              <a:rPr lang="en" sz="1100">
                <a:solidFill>
                  <a:schemeClr val="dk1"/>
                </a:solidFill>
                <a:latin typeface="Epilogue"/>
                <a:ea typeface="Epilogue"/>
                <a:cs typeface="Epilogue"/>
                <a:sym typeface="Epilogue"/>
              </a:rPr>
              <a:t>This presentation template was created by </a:t>
            </a:r>
            <a:r>
              <a:rPr b="1" lang="en" sz="1100">
                <a:solidFill>
                  <a:schemeClr val="dk1"/>
                </a:solidFill>
                <a:latin typeface="Epilogue"/>
                <a:ea typeface="Epilogue"/>
                <a:cs typeface="Epilogue"/>
                <a:sym typeface="Epilogue"/>
              </a:rPr>
              <a:t>Slidesgo </a:t>
            </a:r>
            <a:r>
              <a:rPr lang="en" sz="1100">
                <a:solidFill>
                  <a:schemeClr val="dk1"/>
                </a:solidFill>
                <a:latin typeface="Epilogue"/>
                <a:ea typeface="Epilogue"/>
                <a:cs typeface="Epilogue"/>
                <a:sym typeface="Epilogue"/>
              </a:rPr>
              <a:t>and includes icons by </a:t>
            </a:r>
            <a:r>
              <a:rPr b="1" lang="en" sz="1100">
                <a:solidFill>
                  <a:schemeClr val="dk1"/>
                </a:solidFill>
                <a:latin typeface="Epilogue"/>
                <a:ea typeface="Epilogue"/>
                <a:cs typeface="Epilogue"/>
                <a:sym typeface="Epilogue"/>
              </a:rPr>
              <a:t>Flaticon</a:t>
            </a:r>
            <a:r>
              <a:rPr lang="en" sz="1100">
                <a:solidFill>
                  <a:schemeClr val="dk1"/>
                </a:solidFill>
                <a:latin typeface="Epilogue"/>
                <a:ea typeface="Epilogue"/>
                <a:cs typeface="Epilogue"/>
                <a:sym typeface="Epilogue"/>
              </a:rPr>
              <a:t>, infographics &amp; images by</a:t>
            </a:r>
            <a:r>
              <a:rPr b="1" lang="en" sz="1100">
                <a:solidFill>
                  <a:schemeClr val="dk1"/>
                </a:solidFill>
                <a:latin typeface="Epilogue"/>
                <a:ea typeface="Epilogue"/>
                <a:cs typeface="Epilogue"/>
                <a:sym typeface="Epilogue"/>
              </a:rPr>
              <a:t> Freepik</a:t>
            </a:r>
            <a:r>
              <a:rPr lang="en" sz="1100">
                <a:solidFill>
                  <a:schemeClr val="dk1"/>
                </a:solidFill>
                <a:latin typeface="Epilogue"/>
                <a:ea typeface="Epilogue"/>
                <a:cs typeface="Epilogue"/>
                <a:sym typeface="Epilogue"/>
              </a:rPr>
              <a:t> and content by</a:t>
            </a:r>
            <a:r>
              <a:rPr b="1" lang="en" sz="1100">
                <a:solidFill>
                  <a:schemeClr val="dk1"/>
                </a:solidFill>
                <a:latin typeface="Epilogue"/>
                <a:ea typeface="Epilogue"/>
                <a:cs typeface="Epilogue"/>
                <a:sym typeface="Epilogue"/>
              </a:rPr>
              <a:t> Sandra Medina</a:t>
            </a:r>
            <a:endParaRPr b="1" sz="1100">
              <a:solidFill>
                <a:schemeClr val="dk1"/>
              </a:solidFill>
              <a:latin typeface="Epilogue"/>
              <a:ea typeface="Epilogue"/>
              <a:cs typeface="Epilogue"/>
              <a:sym typeface="Epilogue"/>
            </a:endParaRPr>
          </a:p>
        </p:txBody>
      </p:sp>
      <p:grpSp>
        <p:nvGrpSpPr>
          <p:cNvPr id="157" name="Google Shape;157;p27"/>
          <p:cNvGrpSpPr/>
          <p:nvPr/>
        </p:nvGrpSpPr>
        <p:grpSpPr>
          <a:xfrm>
            <a:off x="7521984" y="697375"/>
            <a:ext cx="3490500" cy="4371370"/>
            <a:chOff x="7369584" y="925975"/>
            <a:chExt cx="3490500" cy="4371370"/>
          </a:xfrm>
        </p:grpSpPr>
        <p:sp>
          <p:nvSpPr>
            <p:cNvPr id="158" name="Google Shape;158;p27"/>
            <p:cNvSpPr/>
            <p:nvPr/>
          </p:nvSpPr>
          <p:spPr>
            <a:xfrm rot="722699">
              <a:off x="8092914" y="1027927"/>
              <a:ext cx="1398796" cy="399339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rot="-2176657">
              <a:off x="8415407" y="1277177"/>
              <a:ext cx="1398855" cy="399333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160" name="Shape 160"/>
        <p:cNvGrpSpPr/>
        <p:nvPr/>
      </p:nvGrpSpPr>
      <p:grpSpPr>
        <a:xfrm>
          <a:off x="0" y="0"/>
          <a:ext cx="0" cy="0"/>
          <a:chOff x="0" y="0"/>
          <a:chExt cx="0" cy="0"/>
        </a:xfrm>
      </p:grpSpPr>
      <p:grpSp>
        <p:nvGrpSpPr>
          <p:cNvPr id="161" name="Google Shape;161;p28"/>
          <p:cNvGrpSpPr/>
          <p:nvPr/>
        </p:nvGrpSpPr>
        <p:grpSpPr>
          <a:xfrm>
            <a:off x="6809374" y="-1118564"/>
            <a:ext cx="3813300" cy="3813000"/>
            <a:chOff x="-1205551" y="-1933389"/>
            <a:chExt cx="3813300" cy="3813000"/>
          </a:xfrm>
        </p:grpSpPr>
        <p:sp>
          <p:nvSpPr>
            <p:cNvPr id="162" name="Google Shape;162;p28"/>
            <p:cNvSpPr/>
            <p:nvPr/>
          </p:nvSpPr>
          <p:spPr>
            <a:xfrm rot="2699479">
              <a:off x="1593" y="-2023688"/>
              <a:ext cx="1399011" cy="3993598"/>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77139" y="8380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8"/>
          <p:cNvGrpSpPr/>
          <p:nvPr/>
        </p:nvGrpSpPr>
        <p:grpSpPr>
          <a:xfrm rot="1447348">
            <a:off x="-1317136" y="3456775"/>
            <a:ext cx="5509125" cy="3256129"/>
            <a:chOff x="4648625" y="3643172"/>
            <a:chExt cx="5508969" cy="3256036"/>
          </a:xfrm>
        </p:grpSpPr>
        <p:grpSp>
          <p:nvGrpSpPr>
            <p:cNvPr id="165" name="Google Shape;165;p28"/>
            <p:cNvGrpSpPr/>
            <p:nvPr/>
          </p:nvGrpSpPr>
          <p:grpSpPr>
            <a:xfrm>
              <a:off x="4648625" y="3643172"/>
              <a:ext cx="5508969" cy="3256036"/>
              <a:chOff x="4115225" y="3490772"/>
              <a:chExt cx="5508969" cy="3256036"/>
            </a:xfrm>
          </p:grpSpPr>
          <p:sp>
            <p:nvSpPr>
              <p:cNvPr id="166" name="Google Shape;166;p28"/>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8"/>
            <p:cNvSpPr/>
            <p:nvPr/>
          </p:nvSpPr>
          <p:spPr>
            <a:xfrm>
              <a:off x="8106111" y="37258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_1">
    <p:spTree>
      <p:nvGrpSpPr>
        <p:cNvPr id="169" name="Shape 169"/>
        <p:cNvGrpSpPr/>
        <p:nvPr/>
      </p:nvGrpSpPr>
      <p:grpSpPr>
        <a:xfrm>
          <a:off x="0" y="0"/>
          <a:ext cx="0" cy="0"/>
          <a:chOff x="0" y="0"/>
          <a:chExt cx="0" cy="0"/>
        </a:xfrm>
      </p:grpSpPr>
      <p:grpSp>
        <p:nvGrpSpPr>
          <p:cNvPr id="170" name="Google Shape;170;p29"/>
          <p:cNvGrpSpPr/>
          <p:nvPr/>
        </p:nvGrpSpPr>
        <p:grpSpPr>
          <a:xfrm>
            <a:off x="5630523" y="2662920"/>
            <a:ext cx="4278038" cy="4126233"/>
            <a:chOff x="6693648" y="3158395"/>
            <a:chExt cx="4278038" cy="4126233"/>
          </a:xfrm>
        </p:grpSpPr>
        <p:sp>
          <p:nvSpPr>
            <p:cNvPr id="171" name="Google Shape;171;p29"/>
            <p:cNvSpPr/>
            <p:nvPr/>
          </p:nvSpPr>
          <p:spPr>
            <a:xfrm rot="3698908">
              <a:off x="8083814" y="3723728"/>
              <a:ext cx="1398670" cy="399400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rot="-2452152">
              <a:off x="8436574" y="3129103"/>
              <a:ext cx="1398826" cy="399398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9"/>
          <p:cNvGrpSpPr/>
          <p:nvPr/>
        </p:nvGrpSpPr>
        <p:grpSpPr>
          <a:xfrm>
            <a:off x="899986" y="236242"/>
            <a:ext cx="1249137" cy="790927"/>
            <a:chOff x="2358150" y="204975"/>
            <a:chExt cx="937650" cy="593700"/>
          </a:xfrm>
        </p:grpSpPr>
        <p:sp>
          <p:nvSpPr>
            <p:cNvPr id="174" name="Google Shape;174;p29"/>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idx="1" type="body"/>
          </p:nvPr>
        </p:nvSpPr>
        <p:spPr>
          <a:xfrm>
            <a:off x="713650" y="1152475"/>
            <a:ext cx="7716600" cy="1696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78909C"/>
              </a:buClr>
              <a:buSzPts val="1400"/>
              <a:buFont typeface="DM Sans"/>
              <a:buChar char="●"/>
              <a:defRPr/>
            </a:lvl1pPr>
            <a:lvl2pPr indent="-317500" lvl="1" marL="914400">
              <a:spcBef>
                <a:spcPts val="0"/>
              </a:spcBef>
              <a:spcAft>
                <a:spcPts val="0"/>
              </a:spcAft>
              <a:buClr>
                <a:srgbClr val="3E4344"/>
              </a:buClr>
              <a:buSzPts val="1400"/>
              <a:buFont typeface="DM Sans"/>
              <a:buChar char="○"/>
              <a:defRPr/>
            </a:lvl2pPr>
            <a:lvl3pPr indent="-317500" lvl="2" marL="1371600">
              <a:spcBef>
                <a:spcPts val="0"/>
              </a:spcBef>
              <a:spcAft>
                <a:spcPts val="0"/>
              </a:spcAft>
              <a:buClr>
                <a:srgbClr val="3E4344"/>
              </a:buClr>
              <a:buSzPts val="1400"/>
              <a:buFont typeface="DM Sans"/>
              <a:buChar char="■"/>
              <a:defRPr/>
            </a:lvl3pPr>
            <a:lvl4pPr indent="-317500" lvl="3" marL="1828800">
              <a:spcBef>
                <a:spcPts val="0"/>
              </a:spcBef>
              <a:spcAft>
                <a:spcPts val="0"/>
              </a:spcAft>
              <a:buClr>
                <a:srgbClr val="3E4344"/>
              </a:buClr>
              <a:buSzPts val="1400"/>
              <a:buFont typeface="DM Sans"/>
              <a:buChar char="●"/>
              <a:defRPr/>
            </a:lvl4pPr>
            <a:lvl5pPr indent="-317500" lvl="4" marL="2286000">
              <a:spcBef>
                <a:spcPts val="0"/>
              </a:spcBef>
              <a:spcAft>
                <a:spcPts val="0"/>
              </a:spcAft>
              <a:buClr>
                <a:srgbClr val="3E4344"/>
              </a:buClr>
              <a:buSzPts val="1400"/>
              <a:buFont typeface="DM Sans"/>
              <a:buChar char="○"/>
              <a:defRPr/>
            </a:lvl5pPr>
            <a:lvl6pPr indent="-317500" lvl="5" marL="2743200">
              <a:spcBef>
                <a:spcPts val="0"/>
              </a:spcBef>
              <a:spcAft>
                <a:spcPts val="0"/>
              </a:spcAft>
              <a:buClr>
                <a:srgbClr val="3E4344"/>
              </a:buClr>
              <a:buSzPts val="1400"/>
              <a:buFont typeface="DM Sans"/>
              <a:buChar char="■"/>
              <a:defRPr/>
            </a:lvl6pPr>
            <a:lvl7pPr indent="-317500" lvl="6" marL="3200400">
              <a:spcBef>
                <a:spcPts val="0"/>
              </a:spcBef>
              <a:spcAft>
                <a:spcPts val="0"/>
              </a:spcAft>
              <a:buClr>
                <a:srgbClr val="3E4344"/>
              </a:buClr>
              <a:buSzPts val="1400"/>
              <a:buFont typeface="DM Sans"/>
              <a:buChar char="●"/>
              <a:defRPr/>
            </a:lvl7pPr>
            <a:lvl8pPr indent="-317500" lvl="7" marL="3657600">
              <a:spcBef>
                <a:spcPts val="0"/>
              </a:spcBef>
              <a:spcAft>
                <a:spcPts val="0"/>
              </a:spcAft>
              <a:buClr>
                <a:srgbClr val="3E4344"/>
              </a:buClr>
              <a:buSzPts val="1400"/>
              <a:buFont typeface="DM Sans"/>
              <a:buChar char="○"/>
              <a:defRPr/>
            </a:lvl8pPr>
            <a:lvl9pPr indent="-317500" lvl="8" marL="4114800">
              <a:spcBef>
                <a:spcPts val="0"/>
              </a:spcBef>
              <a:spcAft>
                <a:spcPts val="0"/>
              </a:spcAft>
              <a:buClr>
                <a:srgbClr val="3E4344"/>
              </a:buClr>
              <a:buSzPts val="1400"/>
              <a:buFont typeface="DM Sans"/>
              <a:buChar char="■"/>
              <a:defRPr/>
            </a:lvl9pPr>
          </a:lstStyle>
          <a:p/>
        </p:txBody>
      </p:sp>
      <p:sp>
        <p:nvSpPr>
          <p:cNvPr id="27" name="Google Shape;27;p4"/>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28" name="Google Shape;28;p4"/>
          <p:cNvSpPr/>
          <p:nvPr/>
        </p:nvSpPr>
        <p:spPr>
          <a:xfrm rot="1998092">
            <a:off x="-449999" y="-1851224"/>
            <a:ext cx="1398792" cy="399334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31" name="Google Shape;31;p5"/>
          <p:cNvSpPr txBox="1"/>
          <p:nvPr>
            <p:ph idx="1" type="subTitle"/>
          </p:nvPr>
        </p:nvSpPr>
        <p:spPr>
          <a:xfrm>
            <a:off x="1004450" y="1347325"/>
            <a:ext cx="3180300" cy="251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5"/>
          <p:cNvSpPr txBox="1"/>
          <p:nvPr>
            <p:ph idx="2" type="subTitle"/>
          </p:nvPr>
        </p:nvSpPr>
        <p:spPr>
          <a:xfrm>
            <a:off x="4959125" y="1347325"/>
            <a:ext cx="3180300" cy="3038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35" name="Google Shape;35;p6"/>
          <p:cNvGrpSpPr/>
          <p:nvPr/>
        </p:nvGrpSpPr>
        <p:grpSpPr>
          <a:xfrm>
            <a:off x="4648625" y="3643172"/>
            <a:ext cx="5508969" cy="3256036"/>
            <a:chOff x="4648625" y="3643172"/>
            <a:chExt cx="5508969" cy="3256036"/>
          </a:xfrm>
        </p:grpSpPr>
        <p:grpSp>
          <p:nvGrpSpPr>
            <p:cNvPr id="36" name="Google Shape;36;p6"/>
            <p:cNvGrpSpPr/>
            <p:nvPr/>
          </p:nvGrpSpPr>
          <p:grpSpPr>
            <a:xfrm>
              <a:off x="4648625" y="3643172"/>
              <a:ext cx="5508969" cy="3256036"/>
              <a:chOff x="4115225" y="3490772"/>
              <a:chExt cx="5508969" cy="3256036"/>
            </a:xfrm>
          </p:grpSpPr>
          <p:sp>
            <p:nvSpPr>
              <p:cNvPr id="37" name="Google Shape;37;p6"/>
              <p:cNvSpPr/>
              <p:nvPr/>
            </p:nvSpPr>
            <p:spPr>
              <a:xfrm rot="6597034">
                <a:off x="5531551" y="3410940"/>
                <a:ext cx="1398849" cy="39939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4187346">
                <a:off x="6809126" y="2840227"/>
                <a:ext cx="1398936" cy="39938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6"/>
            <p:cNvSpPr/>
            <p:nvPr/>
          </p:nvSpPr>
          <p:spPr>
            <a:xfrm>
              <a:off x="8106111" y="37258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71365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71365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43" name="Google Shape;43;p7"/>
          <p:cNvGrpSpPr/>
          <p:nvPr/>
        </p:nvGrpSpPr>
        <p:grpSpPr>
          <a:xfrm>
            <a:off x="4025243" y="-2197515"/>
            <a:ext cx="3324600" cy="4120200"/>
            <a:chOff x="-15382" y="-2099915"/>
            <a:chExt cx="3324600" cy="4120200"/>
          </a:xfrm>
        </p:grpSpPr>
        <p:sp>
          <p:nvSpPr>
            <p:cNvPr id="44" name="Google Shape;44;p7"/>
            <p:cNvSpPr/>
            <p:nvPr/>
          </p:nvSpPr>
          <p:spPr>
            <a:xfrm rot="-8850993">
              <a:off x="947549" y="-2036681"/>
              <a:ext cx="1398737" cy="39937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1684036" y="2415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1388100" y="982500"/>
            <a:ext cx="6367800" cy="3178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48" name="Google Shape;48;p8"/>
          <p:cNvGrpSpPr/>
          <p:nvPr/>
        </p:nvGrpSpPr>
        <p:grpSpPr>
          <a:xfrm>
            <a:off x="-2628916" y="1434560"/>
            <a:ext cx="3964200" cy="5069984"/>
            <a:chOff x="-2706991" y="77910"/>
            <a:chExt cx="3964200" cy="5069984"/>
          </a:xfrm>
        </p:grpSpPr>
        <p:sp>
          <p:nvSpPr>
            <p:cNvPr id="49" name="Google Shape;49;p8"/>
            <p:cNvSpPr/>
            <p:nvPr/>
          </p:nvSpPr>
          <p:spPr>
            <a:xfrm rot="7787296">
              <a:off x="-1424318" y="-103685"/>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rot="1727808">
              <a:off x="-1062534" y="1064013"/>
              <a:ext cx="1398782" cy="399386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8"/>
          <p:cNvSpPr/>
          <p:nvPr/>
        </p:nvSpPr>
        <p:spPr>
          <a:xfrm rot="7787296">
            <a:off x="6194432" y="-2520010"/>
            <a:ext cx="1398854" cy="3993791"/>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5" name="Google Shape;55;p9"/>
          <p:cNvGrpSpPr/>
          <p:nvPr/>
        </p:nvGrpSpPr>
        <p:grpSpPr>
          <a:xfrm>
            <a:off x="7750584" y="316375"/>
            <a:ext cx="3490500" cy="4371370"/>
            <a:chOff x="7369584" y="925975"/>
            <a:chExt cx="3490500" cy="4371370"/>
          </a:xfrm>
        </p:grpSpPr>
        <p:sp>
          <p:nvSpPr>
            <p:cNvPr id="56" name="Google Shape;56;p9"/>
            <p:cNvSpPr/>
            <p:nvPr/>
          </p:nvSpPr>
          <p:spPr>
            <a:xfrm rot="722699">
              <a:off x="8092914" y="1027927"/>
              <a:ext cx="1398796" cy="399339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176657">
              <a:off x="8415407" y="1277177"/>
              <a:ext cx="1398855" cy="399333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9"/>
          <p:cNvSpPr/>
          <p:nvPr/>
        </p:nvSpPr>
        <p:spPr>
          <a:xfrm rot="-9348252">
            <a:off x="-539897" y="-849963"/>
            <a:ext cx="1398783" cy="3993724"/>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ph idx="2" type="pic"/>
          </p:nvPr>
        </p:nvSpPr>
        <p:spPr>
          <a:xfrm>
            <a:off x="0" y="9950"/>
            <a:ext cx="9144000" cy="5143500"/>
          </a:xfrm>
          <a:prstGeom prst="rect">
            <a:avLst/>
          </a:prstGeom>
          <a:noFill/>
          <a:ln>
            <a:noFill/>
          </a:ln>
        </p:spPr>
      </p:sp>
      <p:sp>
        <p:nvSpPr>
          <p:cNvPr id="61" name="Google Shape;61;p10"/>
          <p:cNvSpPr txBox="1"/>
          <p:nvPr>
            <p:ph type="title"/>
          </p:nvPr>
        </p:nvSpPr>
        <p:spPr>
          <a:xfrm>
            <a:off x="713650" y="445025"/>
            <a:ext cx="77166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650" y="445025"/>
            <a:ext cx="7716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1pPr>
            <a:lvl2pPr lvl="1">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2pPr>
            <a:lvl3pPr lvl="2">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3pPr>
            <a:lvl4pPr lvl="3">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4pPr>
            <a:lvl5pPr lvl="4">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5pPr>
            <a:lvl6pPr lvl="5">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6pPr>
            <a:lvl7pPr lvl="6">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7pPr>
            <a:lvl8pPr lvl="7">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8pPr>
            <a:lvl9pPr lvl="8">
              <a:spcBef>
                <a:spcPts val="0"/>
              </a:spcBef>
              <a:spcAft>
                <a:spcPts val="0"/>
              </a:spcAft>
              <a:buClr>
                <a:schemeClr val="dk1"/>
              </a:buClr>
              <a:buSzPts val="3600"/>
              <a:buFont typeface="Bodoni Moda"/>
              <a:buNone/>
              <a:defRPr b="1" sz="3600">
                <a:solidFill>
                  <a:schemeClr val="dk1"/>
                </a:solidFill>
                <a:latin typeface="Bodoni Moda"/>
                <a:ea typeface="Bodoni Moda"/>
                <a:cs typeface="Bodoni Moda"/>
                <a:sym typeface="Bodoni Moda"/>
              </a:defRPr>
            </a:lvl9pPr>
          </a:lstStyle>
          <a:p/>
        </p:txBody>
      </p:sp>
      <p:sp>
        <p:nvSpPr>
          <p:cNvPr id="7" name="Google Shape;7;p1"/>
          <p:cNvSpPr txBox="1"/>
          <p:nvPr>
            <p:ph idx="1" type="body"/>
          </p:nvPr>
        </p:nvSpPr>
        <p:spPr>
          <a:xfrm>
            <a:off x="713650" y="1152475"/>
            <a:ext cx="7716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Epilogue"/>
              <a:buChar char="●"/>
              <a:defRPr sz="1800">
                <a:solidFill>
                  <a:schemeClr val="dk1"/>
                </a:solidFill>
                <a:latin typeface="Epilogue"/>
                <a:ea typeface="Epilogue"/>
                <a:cs typeface="Epilogue"/>
                <a:sym typeface="Epilogue"/>
              </a:defRPr>
            </a:lvl1pPr>
            <a:lvl2pPr indent="-317500" lvl="1" marL="9144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indent="-317500" lvl="2" marL="13716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indent="-317500" lvl="3" marL="18288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indent="-317500" lvl="4" marL="22860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indent="-317500" lvl="5" marL="27432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indent="-317500" lvl="6" marL="32004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indent="-317500" lvl="7" marL="36576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indent="-317500" lvl="8" marL="41148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s://drive.google.com/file/d/1ACGg8hkbnuT19pgnJV0fVo5p_EDpEupV/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30"/>
          <p:cNvGrpSpPr/>
          <p:nvPr/>
        </p:nvGrpSpPr>
        <p:grpSpPr>
          <a:xfrm>
            <a:off x="-1386926" y="2090798"/>
            <a:ext cx="3452100" cy="4066500"/>
            <a:chOff x="-1012401" y="1961323"/>
            <a:chExt cx="3452100" cy="4066500"/>
          </a:xfrm>
        </p:grpSpPr>
        <p:sp>
          <p:nvSpPr>
            <p:cNvPr id="181" name="Google Shape;181;p30"/>
            <p:cNvSpPr/>
            <p:nvPr/>
          </p:nvSpPr>
          <p:spPr>
            <a:xfrm>
              <a:off x="815136" y="30391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rot="-2121030">
              <a:off x="14433" y="1997469"/>
              <a:ext cx="1398432" cy="39942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0"/>
          <p:cNvSpPr txBox="1"/>
          <p:nvPr>
            <p:ph type="ctrTitle"/>
          </p:nvPr>
        </p:nvSpPr>
        <p:spPr>
          <a:xfrm>
            <a:off x="1597375" y="3123225"/>
            <a:ext cx="5835900" cy="137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USO DE </a:t>
            </a:r>
            <a:r>
              <a:rPr lang="en" sz="5000"/>
              <a:t>AUTÓMATAS</a:t>
            </a:r>
            <a:r>
              <a:rPr lang="en" sz="5000"/>
              <a:t> PARA RESOLVER UN SUDOKU</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39"/>
          <p:cNvGrpSpPr/>
          <p:nvPr/>
        </p:nvGrpSpPr>
        <p:grpSpPr>
          <a:xfrm>
            <a:off x="-1386926" y="2090798"/>
            <a:ext cx="3452100" cy="4066500"/>
            <a:chOff x="-1012401" y="1961323"/>
            <a:chExt cx="3452100" cy="4066500"/>
          </a:xfrm>
        </p:grpSpPr>
        <p:sp>
          <p:nvSpPr>
            <p:cNvPr id="285" name="Google Shape;285;p39"/>
            <p:cNvSpPr/>
            <p:nvPr/>
          </p:nvSpPr>
          <p:spPr>
            <a:xfrm>
              <a:off x="815136" y="3039142"/>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rot="-2121030">
              <a:off x="14433" y="1997469"/>
              <a:ext cx="1398432" cy="39942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9"/>
          <p:cNvSpPr txBox="1"/>
          <p:nvPr>
            <p:ph type="ctrTitle"/>
          </p:nvPr>
        </p:nvSpPr>
        <p:spPr>
          <a:xfrm>
            <a:off x="1654050" y="1886700"/>
            <a:ext cx="5835900" cy="137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¡GRACIAS!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713650" y="445025"/>
            <a:ext cx="771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Integrantes:</a:t>
            </a:r>
            <a:endParaRPr/>
          </a:p>
        </p:txBody>
      </p:sp>
      <p:sp>
        <p:nvSpPr>
          <p:cNvPr id="189" name="Google Shape;189;p31"/>
          <p:cNvSpPr txBox="1"/>
          <p:nvPr>
            <p:ph idx="1" type="subTitle"/>
          </p:nvPr>
        </p:nvSpPr>
        <p:spPr>
          <a:xfrm>
            <a:off x="1773900" y="1304950"/>
            <a:ext cx="6599400" cy="5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Gabriel Antonio Chavarro Avellaneda - 2152675</a:t>
            </a:r>
            <a:endParaRPr sz="2000"/>
          </a:p>
        </p:txBody>
      </p:sp>
      <p:sp>
        <p:nvSpPr>
          <p:cNvPr id="190" name="Google Shape;190;p31"/>
          <p:cNvSpPr txBox="1"/>
          <p:nvPr>
            <p:ph idx="2" type="subTitle"/>
          </p:nvPr>
        </p:nvSpPr>
        <p:spPr>
          <a:xfrm>
            <a:off x="1773800" y="1994550"/>
            <a:ext cx="6599400" cy="5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Andrea Juliana Portilla Barrera - 2211852</a:t>
            </a:r>
            <a:endParaRPr sz="2000"/>
          </a:p>
        </p:txBody>
      </p:sp>
      <p:sp>
        <p:nvSpPr>
          <p:cNvPr id="191" name="Google Shape;191;p31"/>
          <p:cNvSpPr txBox="1"/>
          <p:nvPr>
            <p:ph idx="3" type="subTitle"/>
          </p:nvPr>
        </p:nvSpPr>
        <p:spPr>
          <a:xfrm>
            <a:off x="1774024" y="2684150"/>
            <a:ext cx="6599400" cy="5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Oscar Julián Rondón Rendon - 2211854</a:t>
            </a:r>
            <a:endParaRPr sz="2000"/>
          </a:p>
        </p:txBody>
      </p:sp>
      <p:sp>
        <p:nvSpPr>
          <p:cNvPr id="192" name="Google Shape;192;p31"/>
          <p:cNvSpPr txBox="1"/>
          <p:nvPr>
            <p:ph idx="4" type="title"/>
          </p:nvPr>
        </p:nvSpPr>
        <p:spPr>
          <a:xfrm>
            <a:off x="770588" y="1304956"/>
            <a:ext cx="927000" cy="5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3" name="Google Shape;193;p31"/>
          <p:cNvSpPr txBox="1"/>
          <p:nvPr>
            <p:ph idx="5" type="title"/>
          </p:nvPr>
        </p:nvSpPr>
        <p:spPr>
          <a:xfrm>
            <a:off x="770587" y="1994548"/>
            <a:ext cx="927000" cy="5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4" name="Google Shape;194;p31"/>
          <p:cNvSpPr txBox="1"/>
          <p:nvPr>
            <p:ph idx="6" type="title"/>
          </p:nvPr>
        </p:nvSpPr>
        <p:spPr>
          <a:xfrm>
            <a:off x="770588" y="2684140"/>
            <a:ext cx="927000" cy="5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95" name="Google Shape;195;p31"/>
          <p:cNvGrpSpPr/>
          <p:nvPr/>
        </p:nvGrpSpPr>
        <p:grpSpPr>
          <a:xfrm>
            <a:off x="6218961" y="236242"/>
            <a:ext cx="1249137" cy="790927"/>
            <a:chOff x="2358150" y="204975"/>
            <a:chExt cx="937650" cy="593700"/>
          </a:xfrm>
        </p:grpSpPr>
        <p:sp>
          <p:nvSpPr>
            <p:cNvPr id="196" name="Google Shape;196;p31"/>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31"/>
          <p:cNvGrpSpPr/>
          <p:nvPr/>
        </p:nvGrpSpPr>
        <p:grpSpPr>
          <a:xfrm>
            <a:off x="5934863" y="3020867"/>
            <a:ext cx="3256200" cy="4143900"/>
            <a:chOff x="5630063" y="3020867"/>
            <a:chExt cx="3256200" cy="4143900"/>
          </a:xfrm>
        </p:grpSpPr>
        <p:sp>
          <p:nvSpPr>
            <p:cNvPr id="199" name="Google Shape;199;p31"/>
            <p:cNvSpPr/>
            <p:nvPr/>
          </p:nvSpPr>
          <p:spPr>
            <a:xfrm rot="1860987">
              <a:off x="6558938" y="3095750"/>
              <a:ext cx="1398452" cy="39941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a:off x="6550396" y="37711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1006375" y="730900"/>
            <a:ext cx="5846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Resumen</a:t>
            </a:r>
            <a:endParaRPr sz="1200">
              <a:latin typeface="Epilogue"/>
              <a:ea typeface="Epilogue"/>
              <a:cs typeface="Epilogue"/>
              <a:sym typeface="Epilogue"/>
            </a:endParaRPr>
          </a:p>
        </p:txBody>
      </p:sp>
      <p:sp>
        <p:nvSpPr>
          <p:cNvPr id="206" name="Google Shape;206;p32"/>
          <p:cNvSpPr txBox="1"/>
          <p:nvPr/>
        </p:nvSpPr>
        <p:spPr>
          <a:xfrm>
            <a:off x="1389375" y="1617450"/>
            <a:ext cx="40920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Epilogue"/>
                <a:ea typeface="Epilogue"/>
                <a:cs typeface="Epilogue"/>
                <a:sym typeface="Epilogue"/>
              </a:rPr>
              <a:t>Un sudoku es un juego matemático que consiste en rellenar con números las casillas en blanco de una cuadrícula grande, en este caso de 16 casillas, subdividida en cuadrículas más pequeñas de 4 casillas (dos por cada lado), con el</a:t>
            </a:r>
            <a:r>
              <a:rPr lang="en">
                <a:latin typeface="Epilogue"/>
                <a:ea typeface="Epilogue"/>
                <a:cs typeface="Epilogue"/>
                <a:sym typeface="Epilogue"/>
              </a:rPr>
              <a:t> </a:t>
            </a:r>
            <a:r>
              <a:rPr lang="en">
                <a:latin typeface="Epilogue"/>
                <a:ea typeface="Epilogue"/>
                <a:cs typeface="Epilogue"/>
                <a:sym typeface="Epilogue"/>
              </a:rPr>
              <a:t>objetivo de que en cada fila y cada columna no se repita ninguna cifra.</a:t>
            </a:r>
            <a:endParaRPr>
              <a:latin typeface="Epilogue"/>
              <a:ea typeface="Epilogue"/>
              <a:cs typeface="Epilogue"/>
              <a:sym typeface="Epilogue"/>
            </a:endParaRPr>
          </a:p>
        </p:txBody>
      </p:sp>
      <p:pic>
        <p:nvPicPr>
          <p:cNvPr id="207" name="Google Shape;207;p32"/>
          <p:cNvPicPr preferRelativeResize="0"/>
          <p:nvPr/>
        </p:nvPicPr>
        <p:blipFill>
          <a:blip r:embed="rId3">
            <a:alphaModFix/>
          </a:blip>
          <a:stretch>
            <a:fillRect/>
          </a:stretch>
        </p:blipFill>
        <p:spPr>
          <a:xfrm>
            <a:off x="5826875" y="1363749"/>
            <a:ext cx="2157075" cy="224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3"/>
          <p:cNvGrpSpPr/>
          <p:nvPr/>
        </p:nvGrpSpPr>
        <p:grpSpPr>
          <a:xfrm>
            <a:off x="3947436" y="4099942"/>
            <a:ext cx="1249137" cy="790927"/>
            <a:chOff x="2358150" y="204975"/>
            <a:chExt cx="937650" cy="593700"/>
          </a:xfrm>
        </p:grpSpPr>
        <p:sp>
          <p:nvSpPr>
            <p:cNvPr id="213" name="Google Shape;213;p33"/>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3"/>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33"/>
          <p:cNvGrpSpPr/>
          <p:nvPr/>
        </p:nvGrpSpPr>
        <p:grpSpPr>
          <a:xfrm>
            <a:off x="-1615282" y="-2407691"/>
            <a:ext cx="4443255" cy="4186800"/>
            <a:chOff x="-2227332" y="-2180116"/>
            <a:chExt cx="4443255" cy="4186800"/>
          </a:xfrm>
        </p:grpSpPr>
        <p:sp>
          <p:nvSpPr>
            <p:cNvPr id="216" name="Google Shape;216;p33"/>
            <p:cNvSpPr/>
            <p:nvPr/>
          </p:nvSpPr>
          <p:spPr>
            <a:xfrm rot="-3602502">
              <a:off x="-847164" y="-18020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rot="1660189">
              <a:off x="-30204" y="-2083785"/>
              <a:ext cx="1398652" cy="399413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p:nvPr/>
          </p:nvSpPr>
          <p:spPr>
            <a:xfrm>
              <a:off x="1183086" y="765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3"/>
          <p:cNvSpPr txBox="1"/>
          <p:nvPr/>
        </p:nvSpPr>
        <p:spPr>
          <a:xfrm>
            <a:off x="1226225" y="794800"/>
            <a:ext cx="509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Introducción</a:t>
            </a:r>
            <a:endParaRPr sz="1200">
              <a:latin typeface="Epilogue"/>
              <a:ea typeface="Epilogue"/>
              <a:cs typeface="Epilogue"/>
              <a:sym typeface="Epilogue"/>
            </a:endParaRPr>
          </a:p>
        </p:txBody>
      </p:sp>
      <p:sp>
        <p:nvSpPr>
          <p:cNvPr id="220" name="Google Shape;220;p33"/>
          <p:cNvSpPr txBox="1"/>
          <p:nvPr/>
        </p:nvSpPr>
        <p:spPr>
          <a:xfrm>
            <a:off x="1105475" y="1617450"/>
            <a:ext cx="48021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Epilogue"/>
                <a:ea typeface="Epilogue"/>
                <a:cs typeface="Epilogue"/>
                <a:sym typeface="Epilogue"/>
              </a:rPr>
              <a:t>Se realizó un </a:t>
            </a:r>
            <a:r>
              <a:rPr lang="en">
                <a:latin typeface="Epilogue"/>
                <a:ea typeface="Epilogue"/>
                <a:cs typeface="Epilogue"/>
                <a:sym typeface="Epilogue"/>
              </a:rPr>
              <a:t>autómata</a:t>
            </a:r>
            <a:r>
              <a:rPr lang="en">
                <a:latin typeface="Epilogue"/>
                <a:ea typeface="Epilogue"/>
                <a:cs typeface="Epilogue"/>
                <a:sym typeface="Epilogue"/>
              </a:rPr>
              <a:t> que sea capaz de validar si un </a:t>
            </a:r>
            <a:r>
              <a:rPr lang="en">
                <a:latin typeface="Epilogue"/>
                <a:ea typeface="Epilogue"/>
                <a:cs typeface="Epilogue"/>
                <a:sym typeface="Epilogue"/>
              </a:rPr>
              <a:t>sudoku</a:t>
            </a:r>
            <a:r>
              <a:rPr lang="en">
                <a:latin typeface="Epilogue"/>
                <a:ea typeface="Epilogue"/>
                <a:cs typeface="Epilogue"/>
                <a:sym typeface="Epilogue"/>
              </a:rPr>
              <a:t> está hecho correctamente o no, que pueda generar y probar distintos valores en las celdas </a:t>
            </a:r>
            <a:r>
              <a:rPr lang="en">
                <a:latin typeface="Epilogue"/>
                <a:ea typeface="Epilogue"/>
                <a:cs typeface="Epilogue"/>
                <a:sym typeface="Epilogue"/>
              </a:rPr>
              <a:t>vacías</a:t>
            </a:r>
            <a:r>
              <a:rPr lang="en">
                <a:latin typeface="Epilogue"/>
                <a:ea typeface="Epilogue"/>
                <a:cs typeface="Epilogue"/>
                <a:sym typeface="Epilogue"/>
              </a:rPr>
              <a:t> del sudoku </a:t>
            </a:r>
            <a:r>
              <a:rPr lang="en">
                <a:latin typeface="Epilogue"/>
                <a:ea typeface="Epilogue"/>
                <a:cs typeface="Epilogue"/>
                <a:sym typeface="Epilogue"/>
              </a:rPr>
              <a:t>verificando la validez paso a paso.</a:t>
            </a:r>
            <a:endParaRPr>
              <a:latin typeface="Epilogue"/>
              <a:ea typeface="Epilogue"/>
              <a:cs typeface="Epilogue"/>
              <a:sym typeface="Epilogue"/>
            </a:endParaRPr>
          </a:p>
          <a:p>
            <a:pPr indent="0" lvl="0" marL="0" rtl="0" algn="just">
              <a:spcBef>
                <a:spcPts val="0"/>
              </a:spcBef>
              <a:spcAft>
                <a:spcPts val="0"/>
              </a:spcAft>
              <a:buNone/>
            </a:pPr>
            <a:r>
              <a:rPr lang="en">
                <a:latin typeface="Epilogue"/>
                <a:ea typeface="Epilogue"/>
                <a:cs typeface="Epilogue"/>
                <a:sym typeface="Epilogue"/>
              </a:rPr>
              <a:t>El </a:t>
            </a:r>
            <a:r>
              <a:rPr lang="en">
                <a:latin typeface="Epilogue"/>
                <a:ea typeface="Epilogue"/>
                <a:cs typeface="Epilogue"/>
                <a:sym typeface="Epilogue"/>
              </a:rPr>
              <a:t>autómata</a:t>
            </a:r>
            <a:r>
              <a:rPr lang="en">
                <a:latin typeface="Epilogue"/>
                <a:ea typeface="Epilogue"/>
                <a:cs typeface="Epilogue"/>
                <a:sym typeface="Epilogue"/>
              </a:rPr>
              <a:t> </a:t>
            </a:r>
            <a:r>
              <a:rPr lang="en">
                <a:latin typeface="Epilogue"/>
                <a:ea typeface="Epilogue"/>
                <a:cs typeface="Epilogue"/>
                <a:sym typeface="Epilogue"/>
              </a:rPr>
              <a:t>verificará</a:t>
            </a:r>
            <a:r>
              <a:rPr lang="en">
                <a:latin typeface="Epilogue"/>
                <a:ea typeface="Epilogue"/>
                <a:cs typeface="Epilogue"/>
                <a:sym typeface="Epilogue"/>
              </a:rPr>
              <a:t> que no haya valores repetidos en las filas, columnas y regiones, lo que ayudaría a descartar valores incorrectos de manera eficiente.</a:t>
            </a:r>
            <a:endParaRPr>
              <a:latin typeface="Epilogue"/>
              <a:ea typeface="Epilogue"/>
              <a:cs typeface="Epilogue"/>
              <a:sym typeface="Epilogue"/>
            </a:endParaRPr>
          </a:p>
        </p:txBody>
      </p:sp>
      <p:pic>
        <p:nvPicPr>
          <p:cNvPr id="221" name="Google Shape;221;p33"/>
          <p:cNvPicPr preferRelativeResize="0"/>
          <p:nvPr/>
        </p:nvPicPr>
        <p:blipFill>
          <a:blip r:embed="rId3">
            <a:alphaModFix/>
          </a:blip>
          <a:stretch>
            <a:fillRect/>
          </a:stretch>
        </p:blipFill>
        <p:spPr>
          <a:xfrm>
            <a:off x="6045450" y="1309500"/>
            <a:ext cx="2535800" cy="252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34"/>
          <p:cNvGrpSpPr/>
          <p:nvPr/>
        </p:nvGrpSpPr>
        <p:grpSpPr>
          <a:xfrm>
            <a:off x="6848786" y="157517"/>
            <a:ext cx="1249137" cy="790927"/>
            <a:chOff x="2358150" y="204975"/>
            <a:chExt cx="937650" cy="593700"/>
          </a:xfrm>
        </p:grpSpPr>
        <p:sp>
          <p:nvSpPr>
            <p:cNvPr id="227" name="Google Shape;227;p34"/>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34"/>
          <p:cNvGrpSpPr/>
          <p:nvPr/>
        </p:nvGrpSpPr>
        <p:grpSpPr>
          <a:xfrm>
            <a:off x="5934863" y="3020867"/>
            <a:ext cx="3256200" cy="4143900"/>
            <a:chOff x="5630063" y="3020867"/>
            <a:chExt cx="3256200" cy="4143900"/>
          </a:xfrm>
        </p:grpSpPr>
        <p:sp>
          <p:nvSpPr>
            <p:cNvPr id="230" name="Google Shape;230;p34"/>
            <p:cNvSpPr/>
            <p:nvPr/>
          </p:nvSpPr>
          <p:spPr>
            <a:xfrm rot="1860987">
              <a:off x="6558938" y="3095750"/>
              <a:ext cx="1398452" cy="39941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4"/>
            <p:cNvSpPr/>
            <p:nvPr/>
          </p:nvSpPr>
          <p:spPr>
            <a:xfrm>
              <a:off x="6550396" y="37711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4"/>
          <p:cNvSpPr txBox="1"/>
          <p:nvPr/>
        </p:nvSpPr>
        <p:spPr>
          <a:xfrm>
            <a:off x="1479900" y="478500"/>
            <a:ext cx="61842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Propuesta y/o resultados</a:t>
            </a:r>
            <a:endParaRPr sz="1200">
              <a:latin typeface="Epilogue"/>
              <a:ea typeface="Epilogue"/>
              <a:cs typeface="Epilogue"/>
              <a:sym typeface="Epilogue"/>
            </a:endParaRPr>
          </a:p>
        </p:txBody>
      </p:sp>
      <p:sp>
        <p:nvSpPr>
          <p:cNvPr id="233" name="Google Shape;233;p34"/>
          <p:cNvSpPr txBox="1"/>
          <p:nvPr/>
        </p:nvSpPr>
        <p:spPr>
          <a:xfrm>
            <a:off x="2008650" y="2493725"/>
            <a:ext cx="5126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Epilogue"/>
                <a:ea typeface="Epilogue"/>
                <a:cs typeface="Epilogue"/>
                <a:sym typeface="Epilogue"/>
              </a:rPr>
              <a:t>Para cumplir nuestro objetivo se </a:t>
            </a:r>
            <a:r>
              <a:rPr lang="en">
                <a:latin typeface="Epilogue"/>
                <a:ea typeface="Epilogue"/>
                <a:cs typeface="Epilogue"/>
                <a:sym typeface="Epilogue"/>
              </a:rPr>
              <a:t>utilizaron los conceptos de:</a:t>
            </a:r>
            <a:endParaRPr>
              <a:latin typeface="Epilogue"/>
              <a:ea typeface="Epilogue"/>
              <a:cs typeface="Epilogue"/>
              <a:sym typeface="Epilogue"/>
            </a:endParaRPr>
          </a:p>
          <a:p>
            <a:pPr indent="-317500" lvl="0" marL="457200" rtl="0" algn="just">
              <a:spcBef>
                <a:spcPts val="0"/>
              </a:spcBef>
              <a:spcAft>
                <a:spcPts val="0"/>
              </a:spcAft>
              <a:buSzPts val="1400"/>
              <a:buFont typeface="Epilogue"/>
              <a:buChar char="●"/>
            </a:pPr>
            <a:r>
              <a:rPr lang="en">
                <a:latin typeface="Epilogue"/>
                <a:ea typeface="Epilogue"/>
                <a:cs typeface="Epilogue"/>
                <a:sym typeface="Epilogue"/>
              </a:rPr>
              <a:t>Autómatas finitos deterministas.</a:t>
            </a:r>
            <a:endParaRPr>
              <a:latin typeface="Epilogue"/>
              <a:ea typeface="Epilogue"/>
              <a:cs typeface="Epilogue"/>
              <a:sym typeface="Epilogue"/>
            </a:endParaRPr>
          </a:p>
          <a:p>
            <a:pPr indent="-317500" lvl="0" marL="457200" rtl="0" algn="just">
              <a:spcBef>
                <a:spcPts val="0"/>
              </a:spcBef>
              <a:spcAft>
                <a:spcPts val="0"/>
              </a:spcAft>
              <a:buSzPts val="1400"/>
              <a:buFont typeface="Epilogue"/>
              <a:buChar char="●"/>
            </a:pPr>
            <a:r>
              <a:rPr lang="en">
                <a:latin typeface="Epilogue"/>
                <a:ea typeface="Epilogue"/>
                <a:cs typeface="Epilogue"/>
                <a:sym typeface="Epilogue"/>
              </a:rPr>
              <a:t>Diagramas y tablas de transiciones.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nvSpPr>
        <p:spPr>
          <a:xfrm>
            <a:off x="1648950" y="939650"/>
            <a:ext cx="58461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Implementación</a:t>
            </a:r>
            <a:endParaRPr sz="1200">
              <a:latin typeface="Epilogue"/>
              <a:ea typeface="Epilogue"/>
              <a:cs typeface="Epilogue"/>
              <a:sym typeface="Epilogue"/>
            </a:endParaRPr>
          </a:p>
        </p:txBody>
      </p:sp>
      <p:sp>
        <p:nvSpPr>
          <p:cNvPr id="239" name="Google Shape;239;p35"/>
          <p:cNvSpPr txBox="1"/>
          <p:nvPr/>
        </p:nvSpPr>
        <p:spPr>
          <a:xfrm>
            <a:off x="2008650" y="2493725"/>
            <a:ext cx="5126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u="sng">
                <a:solidFill>
                  <a:schemeClr val="hlink"/>
                </a:solidFill>
                <a:latin typeface="Epilogue"/>
                <a:ea typeface="Epilogue"/>
                <a:cs typeface="Epilogue"/>
                <a:sym typeface="Epilogue"/>
                <a:hlinkClick r:id="rId3"/>
              </a:rPr>
              <a:t>https://drive.google.com/file/d/1ACGg8hkbnuT19pgnJV0fVo5p_EDpEupV/view?usp=sharing</a:t>
            </a:r>
            <a:endParaRPr>
              <a:latin typeface="Epilogue"/>
              <a:ea typeface="Epilogue"/>
              <a:cs typeface="Epilogue"/>
              <a:sym typeface="Epilogue"/>
            </a:endParaRPr>
          </a:p>
          <a:p>
            <a:pPr indent="0" lvl="0" marL="0" rtl="0" algn="just">
              <a:spcBef>
                <a:spcPts val="0"/>
              </a:spcBef>
              <a:spcAft>
                <a:spcPts val="0"/>
              </a:spcAft>
              <a:buNone/>
            </a:pPr>
            <a:r>
              <a:t/>
            </a:r>
            <a:endParaRPr>
              <a:latin typeface="Epilogue"/>
              <a:ea typeface="Epilogue"/>
              <a:cs typeface="Epilogue"/>
              <a:sym typeface="Epilog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6"/>
          <p:cNvGrpSpPr/>
          <p:nvPr/>
        </p:nvGrpSpPr>
        <p:grpSpPr>
          <a:xfrm>
            <a:off x="3947436" y="4099942"/>
            <a:ext cx="1249137" cy="790927"/>
            <a:chOff x="2358150" y="204975"/>
            <a:chExt cx="937650" cy="593700"/>
          </a:xfrm>
        </p:grpSpPr>
        <p:sp>
          <p:nvSpPr>
            <p:cNvPr id="245" name="Google Shape;245;p36"/>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36"/>
          <p:cNvGrpSpPr/>
          <p:nvPr/>
        </p:nvGrpSpPr>
        <p:grpSpPr>
          <a:xfrm>
            <a:off x="-1615282" y="-2407691"/>
            <a:ext cx="4443255" cy="4186800"/>
            <a:chOff x="-2227332" y="-2180116"/>
            <a:chExt cx="4443255" cy="4186800"/>
          </a:xfrm>
        </p:grpSpPr>
        <p:sp>
          <p:nvSpPr>
            <p:cNvPr id="248" name="Google Shape;248;p36"/>
            <p:cNvSpPr/>
            <p:nvPr/>
          </p:nvSpPr>
          <p:spPr>
            <a:xfrm rot="-3602502">
              <a:off x="-847164" y="-1802029"/>
              <a:ext cx="1398563" cy="3994232"/>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p:nvPr/>
          </p:nvSpPr>
          <p:spPr>
            <a:xfrm rot="1660189">
              <a:off x="-30204" y="-2083785"/>
              <a:ext cx="1398652" cy="3994139"/>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1183086" y="76596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36"/>
          <p:cNvSpPr txBox="1"/>
          <p:nvPr/>
        </p:nvSpPr>
        <p:spPr>
          <a:xfrm>
            <a:off x="2025900" y="740250"/>
            <a:ext cx="509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Definición formal</a:t>
            </a:r>
            <a:endParaRPr sz="1200">
              <a:latin typeface="Epilogue"/>
              <a:ea typeface="Epilogue"/>
              <a:cs typeface="Epilogue"/>
              <a:sym typeface="Epilogue"/>
            </a:endParaRPr>
          </a:p>
        </p:txBody>
      </p:sp>
      <p:sp>
        <p:nvSpPr>
          <p:cNvPr id="252" name="Google Shape;252;p36"/>
          <p:cNvSpPr txBox="1"/>
          <p:nvPr/>
        </p:nvSpPr>
        <p:spPr>
          <a:xfrm>
            <a:off x="829200" y="1617450"/>
            <a:ext cx="74856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Epilogue"/>
                <a:ea typeface="Epilogue"/>
                <a:cs typeface="Epilogue"/>
                <a:sym typeface="Epilogue"/>
              </a:rPr>
              <a:t>Q = {q0, q1, q2, q3, q4, q5, q6, q7, q8, q9, q10, q11, q12, q13, q14, q15, q16, q17, q18, q19, q20, q21}</a:t>
            </a:r>
            <a:endParaRPr>
              <a:latin typeface="Epilogue"/>
              <a:ea typeface="Epilogue"/>
              <a:cs typeface="Epilogue"/>
              <a:sym typeface="Epilogue"/>
            </a:endParaRPr>
          </a:p>
          <a:p>
            <a:pPr indent="0" lvl="0" marL="0" rtl="0" algn="just">
              <a:spcBef>
                <a:spcPts val="0"/>
              </a:spcBef>
              <a:spcAft>
                <a:spcPts val="0"/>
              </a:spcAft>
              <a:buNone/>
            </a:pPr>
            <a:r>
              <a:rPr lang="en">
                <a:solidFill>
                  <a:srgbClr val="040C28"/>
                </a:solidFill>
                <a:latin typeface="Epilogue"/>
                <a:ea typeface="Epilogue"/>
                <a:cs typeface="Epilogue"/>
                <a:sym typeface="Epilogue"/>
              </a:rPr>
              <a:t>Σ = {1, 2, 3, 4}</a:t>
            </a:r>
            <a:endParaRPr>
              <a:solidFill>
                <a:srgbClr val="040C28"/>
              </a:solidFill>
              <a:latin typeface="Epilogue"/>
              <a:ea typeface="Epilogue"/>
              <a:cs typeface="Epilogue"/>
              <a:sym typeface="Epilogue"/>
            </a:endParaRPr>
          </a:p>
          <a:p>
            <a:pPr indent="0" lvl="0" marL="0" rtl="0" algn="just">
              <a:spcBef>
                <a:spcPts val="0"/>
              </a:spcBef>
              <a:spcAft>
                <a:spcPts val="0"/>
              </a:spcAft>
              <a:buNone/>
            </a:pPr>
            <a:r>
              <a:rPr lang="en">
                <a:solidFill>
                  <a:srgbClr val="040C28"/>
                </a:solidFill>
                <a:latin typeface="Epilogue"/>
                <a:ea typeface="Epilogue"/>
                <a:cs typeface="Epilogue"/>
                <a:sym typeface="Epilogue"/>
              </a:rPr>
              <a:t>Estado inicial = q0</a:t>
            </a:r>
            <a:endParaRPr>
              <a:solidFill>
                <a:srgbClr val="040C28"/>
              </a:solidFill>
              <a:latin typeface="Epilogue"/>
              <a:ea typeface="Epilogue"/>
              <a:cs typeface="Epilogue"/>
              <a:sym typeface="Epilogue"/>
            </a:endParaRPr>
          </a:p>
          <a:p>
            <a:pPr indent="0" lvl="0" marL="0" rtl="0" algn="just">
              <a:spcBef>
                <a:spcPts val="0"/>
              </a:spcBef>
              <a:spcAft>
                <a:spcPts val="0"/>
              </a:spcAft>
              <a:buNone/>
            </a:pPr>
            <a:r>
              <a:rPr lang="en">
                <a:solidFill>
                  <a:srgbClr val="040C28"/>
                </a:solidFill>
                <a:latin typeface="Epilogue"/>
                <a:ea typeface="Epilogue"/>
                <a:cs typeface="Epilogue"/>
                <a:sym typeface="Epilogue"/>
              </a:rPr>
              <a:t>Estado final = {q11}</a:t>
            </a:r>
            <a:endParaRPr>
              <a:solidFill>
                <a:srgbClr val="040C28"/>
              </a:solidFill>
              <a:latin typeface="Epilogue"/>
              <a:ea typeface="Epilogue"/>
              <a:cs typeface="Epilogue"/>
              <a:sym typeface="Epilogue"/>
            </a:endParaRPr>
          </a:p>
          <a:p>
            <a:pPr indent="0" lvl="0" marL="0" rtl="0" algn="just">
              <a:spcBef>
                <a:spcPts val="0"/>
              </a:spcBef>
              <a:spcAft>
                <a:spcPts val="0"/>
              </a:spcAft>
              <a:buNone/>
            </a:pPr>
            <a:r>
              <a:t/>
            </a:r>
            <a:endParaRPr>
              <a:solidFill>
                <a:srgbClr val="040C28"/>
              </a:solidFill>
              <a:latin typeface="Epilogue"/>
              <a:ea typeface="Epilogue"/>
              <a:cs typeface="Epilogue"/>
              <a:sym typeface="Epilogue"/>
            </a:endParaRPr>
          </a:p>
          <a:p>
            <a:pPr indent="0" lvl="0" marL="0" rtl="0" algn="just">
              <a:spcBef>
                <a:spcPts val="0"/>
              </a:spcBef>
              <a:spcAft>
                <a:spcPts val="0"/>
              </a:spcAft>
              <a:buNone/>
            </a:pPr>
            <a:r>
              <a:rPr lang="en">
                <a:solidFill>
                  <a:srgbClr val="040C28"/>
                </a:solidFill>
                <a:latin typeface="Epilogue"/>
                <a:ea typeface="Epilogue"/>
                <a:cs typeface="Epilogue"/>
                <a:sym typeface="Epilogue"/>
              </a:rPr>
              <a:t>L = {1234, 1243, 1324, 1342, 1423,1432, 2134, 2143, 2314, 2341, 2413, 2431, 3124, 3142, 3214, 3241, 3412, 3421, 4123, 4132, 4213, 4231, 4312, 4321}</a:t>
            </a:r>
            <a:endParaRPr>
              <a:solidFill>
                <a:srgbClr val="040C28"/>
              </a:solidFill>
              <a:latin typeface="Epilogue"/>
              <a:ea typeface="Epilogue"/>
              <a:cs typeface="Epilogue"/>
              <a:sym typeface="Epilog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37"/>
          <p:cNvGrpSpPr/>
          <p:nvPr/>
        </p:nvGrpSpPr>
        <p:grpSpPr>
          <a:xfrm>
            <a:off x="6848786" y="157517"/>
            <a:ext cx="1249137" cy="790927"/>
            <a:chOff x="2358150" y="204975"/>
            <a:chExt cx="937650" cy="593700"/>
          </a:xfrm>
        </p:grpSpPr>
        <p:sp>
          <p:nvSpPr>
            <p:cNvPr id="258" name="Google Shape;258;p37"/>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37"/>
          <p:cNvGrpSpPr/>
          <p:nvPr/>
        </p:nvGrpSpPr>
        <p:grpSpPr>
          <a:xfrm>
            <a:off x="5934863" y="3020867"/>
            <a:ext cx="3256200" cy="4143900"/>
            <a:chOff x="5630063" y="3020867"/>
            <a:chExt cx="3256200" cy="4143900"/>
          </a:xfrm>
        </p:grpSpPr>
        <p:sp>
          <p:nvSpPr>
            <p:cNvPr id="261" name="Google Shape;261;p37"/>
            <p:cNvSpPr/>
            <p:nvPr/>
          </p:nvSpPr>
          <p:spPr>
            <a:xfrm rot="1860987">
              <a:off x="6558938" y="3095750"/>
              <a:ext cx="1398452" cy="39941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6550396" y="37711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7"/>
          <p:cNvSpPr txBox="1"/>
          <p:nvPr/>
        </p:nvSpPr>
        <p:spPr>
          <a:xfrm>
            <a:off x="1151400" y="451100"/>
            <a:ext cx="6841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Diagrama de estados</a:t>
            </a:r>
            <a:endParaRPr sz="1200">
              <a:latin typeface="Epilogue"/>
              <a:ea typeface="Epilogue"/>
              <a:cs typeface="Epilogue"/>
              <a:sym typeface="Epilogue"/>
            </a:endParaRPr>
          </a:p>
        </p:txBody>
      </p:sp>
      <p:pic>
        <p:nvPicPr>
          <p:cNvPr id="264" name="Google Shape;264;p37"/>
          <p:cNvPicPr preferRelativeResize="0"/>
          <p:nvPr/>
        </p:nvPicPr>
        <p:blipFill rotWithShape="1">
          <a:blip r:embed="rId3">
            <a:alphaModFix/>
          </a:blip>
          <a:srcRect b="0" l="17070" r="13450" t="11371"/>
          <a:stretch/>
        </p:blipFill>
        <p:spPr>
          <a:xfrm>
            <a:off x="1266725" y="1328300"/>
            <a:ext cx="6610547" cy="355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38"/>
          <p:cNvGrpSpPr/>
          <p:nvPr/>
        </p:nvGrpSpPr>
        <p:grpSpPr>
          <a:xfrm>
            <a:off x="6848786" y="157517"/>
            <a:ext cx="1249137" cy="790927"/>
            <a:chOff x="2358150" y="204975"/>
            <a:chExt cx="937650" cy="593700"/>
          </a:xfrm>
        </p:grpSpPr>
        <p:sp>
          <p:nvSpPr>
            <p:cNvPr id="270" name="Google Shape;270;p38"/>
            <p:cNvSpPr/>
            <p:nvPr/>
          </p:nvSpPr>
          <p:spPr>
            <a:xfrm>
              <a:off x="235815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2702100" y="204975"/>
              <a:ext cx="593700" cy="593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38"/>
          <p:cNvGrpSpPr/>
          <p:nvPr/>
        </p:nvGrpSpPr>
        <p:grpSpPr>
          <a:xfrm>
            <a:off x="5934863" y="3020867"/>
            <a:ext cx="3256200" cy="4143900"/>
            <a:chOff x="5630063" y="3020867"/>
            <a:chExt cx="3256200" cy="4143900"/>
          </a:xfrm>
        </p:grpSpPr>
        <p:sp>
          <p:nvSpPr>
            <p:cNvPr id="273" name="Google Shape;273;p38"/>
            <p:cNvSpPr/>
            <p:nvPr/>
          </p:nvSpPr>
          <p:spPr>
            <a:xfrm rot="1860987">
              <a:off x="6558938" y="3095750"/>
              <a:ext cx="1398452" cy="3994135"/>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6550396" y="3771117"/>
              <a:ext cx="790800" cy="7908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8"/>
          <p:cNvSpPr txBox="1"/>
          <p:nvPr/>
        </p:nvSpPr>
        <p:spPr>
          <a:xfrm>
            <a:off x="1151400" y="504750"/>
            <a:ext cx="68412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Bodoni Moda"/>
                <a:ea typeface="Bodoni Moda"/>
                <a:cs typeface="Bodoni Moda"/>
                <a:sym typeface="Bodoni Moda"/>
              </a:rPr>
              <a:t>Diagrama de transiciones</a:t>
            </a:r>
            <a:endParaRPr sz="1200">
              <a:latin typeface="Epilogue"/>
              <a:ea typeface="Epilogue"/>
              <a:cs typeface="Epilogue"/>
              <a:sym typeface="Epilogue"/>
            </a:endParaRPr>
          </a:p>
        </p:txBody>
      </p:sp>
      <p:sp>
        <p:nvSpPr>
          <p:cNvPr id="276" name="Google Shape;276;p38"/>
          <p:cNvSpPr txBox="1"/>
          <p:nvPr/>
        </p:nvSpPr>
        <p:spPr>
          <a:xfrm>
            <a:off x="829200" y="2074650"/>
            <a:ext cx="14934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202124"/>
                </a:solidFill>
                <a:highlight>
                  <a:srgbClr val="FFFFFF"/>
                </a:highlight>
              </a:rPr>
              <a:t>δ(q0, 1) = q1</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δ(q0, 2) = q2 </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δ(q0, 3) = q3</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δ(q0, 4) = q4</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 2) = q5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 3) = q6</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 4) = q7</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 3) = q12</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 4) = q13</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 1) = q14</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δ(q3, 4) = q16</a:t>
            </a:r>
            <a:endParaRPr sz="1500">
              <a:solidFill>
                <a:srgbClr val="202124"/>
              </a:solidFill>
              <a:highlight>
                <a:srgbClr val="FFFFFF"/>
              </a:highlight>
            </a:endParaRPr>
          </a:p>
        </p:txBody>
      </p:sp>
      <p:sp>
        <p:nvSpPr>
          <p:cNvPr id="277" name="Google Shape;277;p38"/>
          <p:cNvSpPr txBox="1"/>
          <p:nvPr/>
        </p:nvSpPr>
        <p:spPr>
          <a:xfrm>
            <a:off x="2776675" y="2074650"/>
            <a:ext cx="14934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202124"/>
                </a:solidFill>
                <a:highlight>
                  <a:srgbClr val="FFFFFF"/>
                </a:highlight>
              </a:rPr>
              <a:t>δ(q3, 1) = q17</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δ(q3, 2) = q18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δ(q4, 1) = q19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δ(q4, 2) = q20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δ(q4, 3) = q21</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δ(q5, 4)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δ(q5, 3) = q10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δ(q6, 2) = q10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δ(q6, 4) = q9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δ(q7, 2)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δ(q7, 3) = q9</a:t>
            </a:r>
            <a:endParaRPr sz="1500">
              <a:solidFill>
                <a:srgbClr val="202124"/>
              </a:solidFill>
              <a:highlight>
                <a:srgbClr val="FFFFFF"/>
              </a:highlight>
            </a:endParaRPr>
          </a:p>
        </p:txBody>
      </p:sp>
      <p:sp>
        <p:nvSpPr>
          <p:cNvPr id="278" name="Google Shape;278;p38"/>
          <p:cNvSpPr txBox="1"/>
          <p:nvPr/>
        </p:nvSpPr>
        <p:spPr>
          <a:xfrm>
            <a:off x="4724150" y="2074650"/>
            <a:ext cx="14934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202124"/>
                </a:solidFill>
                <a:highlight>
                  <a:srgbClr val="FFFFFF"/>
                </a:highlight>
              </a:rPr>
              <a:t>δ(q12, 1) = q10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δ(q12, 4)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δ(q13, 1)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δ(q13, 3)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δ(q14, 4)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δ(q14, 3) = q10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δ(q16, 1) = q9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δ(q16, 2)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δ(q17, 2) = q10</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δ(q17, 4) = q9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δ(q18, 1) = q10</a:t>
            </a:r>
            <a:endParaRPr sz="1500">
              <a:solidFill>
                <a:srgbClr val="202124"/>
              </a:solidFill>
              <a:highlight>
                <a:srgbClr val="FFFFFF"/>
              </a:highlight>
            </a:endParaRPr>
          </a:p>
        </p:txBody>
      </p:sp>
      <p:sp>
        <p:nvSpPr>
          <p:cNvPr id="279" name="Google Shape;279;p38"/>
          <p:cNvSpPr txBox="1"/>
          <p:nvPr/>
        </p:nvSpPr>
        <p:spPr>
          <a:xfrm>
            <a:off x="6671625" y="2074650"/>
            <a:ext cx="14934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202124"/>
                </a:solidFill>
                <a:highlight>
                  <a:srgbClr val="FFFFFF"/>
                </a:highlight>
              </a:rPr>
              <a:t>δ(q18, 4)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δ(q19, 2)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δ(q19, 3) = q9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δ(q20, 1) = q8</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δ(q20, 3)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δ(q21, 1) = q9</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δ(q21, 2) = q15</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δ(q8, 3) = q11</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δ(q10, 4) = q11</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δ(q9, 2) = q11</a:t>
            </a:r>
            <a:endParaRPr sz="1500">
              <a:solidFill>
                <a:srgbClr val="202124"/>
              </a:solidFill>
              <a:highlight>
                <a:srgbClr val="FFFFFF"/>
              </a:highlight>
            </a:endParaRPr>
          </a:p>
          <a:p>
            <a:pPr indent="0" lvl="0" marL="0" rtl="0" algn="just">
              <a:spcBef>
                <a:spcPts val="0"/>
              </a:spcBef>
              <a:spcAft>
                <a:spcPts val="0"/>
              </a:spcAft>
              <a:buNone/>
            </a:pPr>
            <a:r>
              <a:rPr lang="en" sz="1500">
                <a:solidFill>
                  <a:srgbClr val="202124"/>
                </a:solidFill>
                <a:highlight>
                  <a:srgbClr val="FFFFFF"/>
                </a:highlight>
              </a:rPr>
              <a:t>δ(q15, 1) = q11</a:t>
            </a:r>
            <a:endParaRPr sz="1500">
              <a:solidFill>
                <a:srgbClr val="2021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dagogy of death by Slidesgo">
  <a:themeElements>
    <a:clrScheme name="Simple Light">
      <a:dk1>
        <a:srgbClr val="2B2B30"/>
      </a:dk1>
      <a:lt1>
        <a:srgbClr val="EBE8E8"/>
      </a:lt1>
      <a:dk2>
        <a:srgbClr val="79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2B2B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