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Work Sans Bold" charset="1" panose="00000000000000000000"/>
      <p:regular r:id="rId17"/>
    </p:embeddedFont>
    <p:embeddedFont>
      <p:font typeface="Arial MT Pro" charset="1" panose="020B0502020202020204"/>
      <p:regular r:id="rId18"/>
    </p:embeddedFont>
    <p:embeddedFont>
      <p:font typeface="Work Sans Ligh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5420" y="2551833"/>
            <a:ext cx="6453683" cy="1938995"/>
          </a:xfrm>
          <a:custGeom>
            <a:avLst/>
            <a:gdLst/>
            <a:ahLst/>
            <a:cxnLst/>
            <a:rect r="r" b="b" t="t" l="l"/>
            <a:pathLst>
              <a:path h="1938995" w="6453683">
                <a:moveTo>
                  <a:pt x="0" y="0"/>
                </a:moveTo>
                <a:lnTo>
                  <a:pt x="6453682" y="0"/>
                </a:lnTo>
                <a:lnTo>
                  <a:pt x="6453682" y="1938995"/>
                </a:lnTo>
                <a:lnTo>
                  <a:pt x="0" y="19389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81145" y="3249892"/>
            <a:ext cx="504377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b="true" sz="4299">
                <a:solidFill>
                  <a:srgbClr val="3F3F3F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AyL Compresores Y Partes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1042" y="2253833"/>
            <a:ext cx="3911004" cy="2605706"/>
          </a:xfrm>
          <a:custGeom>
            <a:avLst/>
            <a:gdLst/>
            <a:ahLst/>
            <a:cxnLst/>
            <a:rect r="r" b="b" t="t" l="l"/>
            <a:pathLst>
              <a:path h="2605706" w="3911004">
                <a:moveTo>
                  <a:pt x="0" y="0"/>
                </a:moveTo>
                <a:lnTo>
                  <a:pt x="3911004" y="0"/>
                </a:lnTo>
                <a:lnTo>
                  <a:pt x="3911004" y="2605706"/>
                </a:lnTo>
                <a:lnTo>
                  <a:pt x="0" y="2605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Este sistema apoyará áreas clave como la gestión de inventarios, compras, ventas, administración de clientes y control de calidad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, optimizando procesos críticos como el control de stock de repuestos, la gestión de pedidos y la generación de reportes. Las funcionalidades principales incluirán la centralización de inventarios, alertas automáticas de bajo stock, generación de reportes automáticos sobre ventas e inventarios, gestión de pedidos y ventas, integración con proveedores y seguimiento de control de calidad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cance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72957" y="2253833"/>
            <a:ext cx="3555346" cy="2366527"/>
          </a:xfrm>
          <a:custGeom>
            <a:avLst/>
            <a:gdLst/>
            <a:ahLst/>
            <a:cxnLst/>
            <a:rect r="r" b="b" t="t" l="l"/>
            <a:pathLst>
              <a:path h="2366527" w="3555346">
                <a:moveTo>
                  <a:pt x="0" y="0"/>
                </a:moveTo>
                <a:lnTo>
                  <a:pt x="3555347" y="0"/>
                </a:lnTo>
                <a:lnTo>
                  <a:pt x="3555347" y="2366527"/>
                </a:lnTo>
                <a:lnTo>
                  <a:pt x="0" y="2366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La empresa AyL Compresores y Partes cuenta actualmente con una página web estática que únicamente ofrece información básica y poco detallada acerca de la compañía y de los productos que comercializa. Dicha información, además de ser general, se encuentra desactualizada y nunca se renueva, lo que le resta credibilidad y pertinencia frente a clientes potenciales.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Este sitio web representa un gasto anual de $300.000 pesos colombianos por concepto de pago del dominio, sin que dicha inversión se traduzca en un verdadero aporte de valor a la organización.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Problemática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12125" y="2253833"/>
            <a:ext cx="3852281" cy="2484721"/>
          </a:xfrm>
          <a:custGeom>
            <a:avLst/>
            <a:gdLst/>
            <a:ahLst/>
            <a:cxnLst/>
            <a:rect r="r" b="b" t="t" l="l"/>
            <a:pathLst>
              <a:path h="2484721" w="3852281">
                <a:moveTo>
                  <a:pt x="0" y="0"/>
                </a:moveTo>
                <a:lnTo>
                  <a:pt x="3852281" y="0"/>
                </a:lnTo>
                <a:lnTo>
                  <a:pt x="3852281" y="2484721"/>
                </a:lnTo>
                <a:lnTo>
                  <a:pt x="0" y="2484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350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Adicionalmente, la empresa enfrenta serias dificultades en el manejo de la mercancía entre sus diferentes bodegas. Esta situación genera retrasos, inconsistencias en los inventarios y un control deficiente sobre la ubicación real de los productos, lo que a su vez repercute en la eficiencia operativa y en la satisfacción del cliente.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 lo anterior se suma la complejidad en la gestión de productos, ya que no existe un sistema confiable qu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 permita registrar, supervisar y actualizar de manera oportuna la información relacionada con las existencias, entradas y salidas.</a:t>
            </a:r>
          </a:p>
          <a:p>
            <a:pPr algn="just">
              <a:lnSpc>
                <a:spcPts val="2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Problemática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54874" y="2253833"/>
            <a:ext cx="2699984" cy="2699984"/>
          </a:xfrm>
          <a:custGeom>
            <a:avLst/>
            <a:gdLst/>
            <a:ahLst/>
            <a:cxnLst/>
            <a:rect r="r" b="b" t="t" l="l"/>
            <a:pathLst>
              <a:path h="2699984" w="2699984">
                <a:moveTo>
                  <a:pt x="0" y="0"/>
                </a:moveTo>
                <a:lnTo>
                  <a:pt x="2699984" y="0"/>
                </a:lnTo>
                <a:lnTo>
                  <a:pt x="2699984" y="2699983"/>
                </a:lnTo>
                <a:lnTo>
                  <a:pt x="0" y="26999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¿Cómo puede un sistema de información optimizar la gestión de productos y mejorar la eficiencia en el manejo de mercancía entre l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as bodegas de la empresa AyL Compresores y Partes?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928690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Pregunta problemática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72957" y="2253833"/>
            <a:ext cx="3555346" cy="2366527"/>
          </a:xfrm>
          <a:custGeom>
            <a:avLst/>
            <a:gdLst/>
            <a:ahLst/>
            <a:cxnLst/>
            <a:rect r="r" b="b" t="t" l="l"/>
            <a:pathLst>
              <a:path h="2366527" w="3555346">
                <a:moveTo>
                  <a:pt x="0" y="0"/>
                </a:moveTo>
                <a:lnTo>
                  <a:pt x="3555347" y="0"/>
                </a:lnTo>
                <a:lnTo>
                  <a:pt x="3555347" y="2366527"/>
                </a:lnTo>
                <a:lnTo>
                  <a:pt x="0" y="2366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Desarrollar e implementar un sistema de información para la empresa AyL Compresores y Partes, orientado 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 la gestión de inventarios.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bjetivo general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20973" y="2507358"/>
            <a:ext cx="3724669" cy="1862334"/>
          </a:xfrm>
          <a:custGeom>
            <a:avLst/>
            <a:gdLst/>
            <a:ahLst/>
            <a:cxnLst/>
            <a:rect r="r" b="b" t="t" l="l"/>
            <a:pathLst>
              <a:path h="1862334" w="3724669">
                <a:moveTo>
                  <a:pt x="0" y="0"/>
                </a:moveTo>
                <a:lnTo>
                  <a:pt x="3724669" y="0"/>
                </a:lnTo>
                <a:lnTo>
                  <a:pt x="3724669" y="1862334"/>
                </a:lnTo>
                <a:lnTo>
                  <a:pt x="0" y="1862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la información centralizada del inventario.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el proceso de control de existencias.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los procesos de recepción y salida de productos.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Desarrollar una interfaz web 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adaptable a diferentes dispositivos.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Generar reportes de inventarios de forma automatizada y personalizada.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816159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bjetivo especíﬁcos.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07951" y="2166052"/>
            <a:ext cx="3551931" cy="1997961"/>
          </a:xfrm>
          <a:custGeom>
            <a:avLst/>
            <a:gdLst/>
            <a:ahLst/>
            <a:cxnLst/>
            <a:rect r="r" b="b" t="t" l="l"/>
            <a:pathLst>
              <a:path h="1997961" w="3551931">
                <a:moveTo>
                  <a:pt x="0" y="0"/>
                </a:moveTo>
                <a:lnTo>
                  <a:pt x="3551931" y="0"/>
                </a:lnTo>
                <a:lnTo>
                  <a:pt x="3551931" y="1997961"/>
                </a:lnTo>
                <a:lnTo>
                  <a:pt x="0" y="19979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El sistema de información permitirá centralizar y optimizar el control de repuestos, filtros, aceites y separadores para compresores y maquinaria pes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ada, mejorando la visibilidad y gestión en tiempo real del inventario. Esto facilitará la planificación de compras, reducirá riesgos de pérdidas, sobre stock o duplicación de pedidos, optimizando tanto los recursos como los costos operativos.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Jus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tificación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68639" y="2253833"/>
            <a:ext cx="3214111" cy="2410583"/>
          </a:xfrm>
          <a:custGeom>
            <a:avLst/>
            <a:gdLst/>
            <a:ahLst/>
            <a:cxnLst/>
            <a:rect r="r" b="b" t="t" l="l"/>
            <a:pathLst>
              <a:path h="2410583" w="3214111">
                <a:moveTo>
                  <a:pt x="0" y="0"/>
                </a:moveTo>
                <a:lnTo>
                  <a:pt x="3214110" y="0"/>
                </a:lnTo>
                <a:lnTo>
                  <a:pt x="3214110" y="2410583"/>
                </a:lnTo>
                <a:lnTo>
                  <a:pt x="0" y="2410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Además, al automatizar la actualización de inventarios y la generación de reportes, se minimizarán los errores humanos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, mejorando la precisión en las transacciones. En conjunto, se agilizarán los procesos administrativos relacionados con órdenes de compra, asignación de materiales y gestión de mantenimientos, incrementando la eficiencia operativa y reduciendo tiempos de inactividad.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Jus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tificación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23004" y="2253833"/>
            <a:ext cx="3234998" cy="2272586"/>
          </a:xfrm>
          <a:custGeom>
            <a:avLst/>
            <a:gdLst/>
            <a:ahLst/>
            <a:cxnLst/>
            <a:rect r="r" b="b" t="t" l="l"/>
            <a:pathLst>
              <a:path h="2272586" w="3234998">
                <a:moveTo>
                  <a:pt x="0" y="0"/>
                </a:moveTo>
                <a:lnTo>
                  <a:pt x="3234998" y="0"/>
                </a:lnTo>
                <a:lnTo>
                  <a:pt x="3234998" y="2272586"/>
                </a:lnTo>
                <a:lnTo>
                  <a:pt x="0" y="22725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56162" y="2256505"/>
            <a:ext cx="2397627" cy="2397627"/>
          </a:xfrm>
          <a:custGeom>
            <a:avLst/>
            <a:gdLst/>
            <a:ahLst/>
            <a:cxnLst/>
            <a:rect r="r" b="b" t="t" l="l"/>
            <a:pathLst>
              <a:path h="2397627" w="2397627">
                <a:moveTo>
                  <a:pt x="0" y="0"/>
                </a:moveTo>
                <a:lnTo>
                  <a:pt x="2397627" y="0"/>
                </a:lnTo>
                <a:lnTo>
                  <a:pt x="2397627" y="2397628"/>
                </a:lnTo>
                <a:lnTo>
                  <a:pt x="0" y="2397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La empresa se especializa en el diseño, fabricación y venta de filtros para motores de vehículos y maquinaria pesada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, garantizando calidad, eficiencia y protección del motor. Atiende a clientes locales y regionales en los sectores automotriz e industrial, ofreciendo productos que aseguran un óptimo rendimiento y durabilidad. El desarrollo del sistema de información se llevará a cabo en un período estimado de 6 meses, abarcando las fases de análisis, diseño, implementación, pruebas y capacitación.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DAGxLuIRDq4</dc:identifier>
  <dcterms:modified xsi:type="dcterms:W3CDTF">2011-08-01T06:04:30Z</dcterms:modified>
  <cp:revision>1</cp:revision>
  <dc:title>Presentacion sustentacion</dc:title>
</cp:coreProperties>
</file>