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5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7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11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06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3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91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64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97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0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9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38E8-53BA-4A17-A957-98B02E5B7158}" type="datetimeFigureOut">
              <a:rPr lang="es-CO" smtClean="0"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F609-86B4-4263-A0F4-06E92DA537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13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57905"/>
              </p:ext>
            </p:extLst>
          </p:nvPr>
        </p:nvGraphicFramePr>
        <p:xfrm>
          <a:off x="611560" y="1052736"/>
          <a:ext cx="7920880" cy="4993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9534"/>
                <a:gridCol w="3701346"/>
              </a:tblGrid>
              <a:tr h="16442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FECHAS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</a:tr>
              <a:tr h="74736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9/08/2021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s-CO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 Componentes web  de administrador</a:t>
                      </a:r>
                      <a:r>
                        <a:rPr lang="es-CO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vehículo , conductor y monitor </a:t>
                      </a:r>
                      <a:r>
                        <a:rPr lang="es-CO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 fontAlgn="ctr"/>
                      <a:endParaRPr lang="es-CO" sz="1200" b="0" i="0" u="none" strike="noStrike" dirty="0" smtClean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es-CO" sz="12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Creación modificación</a:t>
                      </a:r>
                      <a:r>
                        <a:rPr lang="es-CO" sz="1200" b="0" i="0" u="none" strike="noStrike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vehículo y usuario.</a:t>
                      </a:r>
                      <a:endParaRPr lang="es-CO" sz="12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</a:tr>
              <a:tr h="104631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23/08/2021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Componentes web  Institución,</a:t>
                      </a:r>
                      <a:r>
                        <a:rPr lang="es-CO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monitor y acudiente</a:t>
                      </a:r>
                      <a:endParaRPr lang="es-CO" sz="12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</a:tr>
              <a:tr h="9070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6/09/2021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3.Componente</a:t>
                      </a:r>
                      <a:r>
                        <a:rPr lang="es-CO" sz="1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móvil</a:t>
                      </a:r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modulo monitora </a:t>
                      </a:r>
                      <a:endParaRPr lang="es-CO" sz="12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</a:tr>
              <a:tr h="105703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20/09/2021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CO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Componente  </a:t>
                      </a:r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móvil, modulo padres de familia </a:t>
                      </a:r>
                      <a:endParaRPr lang="es-CO" sz="12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</a:tr>
              <a:tr h="104631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4/10/2021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Componente móvil</a:t>
                      </a:r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modulo conductores</a:t>
                      </a:r>
                      <a:endParaRPr lang="es-CO" sz="12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7" marR="6837" marT="683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474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56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Rangel</dc:creator>
  <cp:lastModifiedBy>Oscar Rangel</cp:lastModifiedBy>
  <cp:revision>8</cp:revision>
  <dcterms:created xsi:type="dcterms:W3CDTF">2021-07-26T01:12:14Z</dcterms:created>
  <dcterms:modified xsi:type="dcterms:W3CDTF">2021-08-02T23:58:31Z</dcterms:modified>
</cp:coreProperties>
</file>