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5"/>
  </p:notesMasterIdLst>
  <p:handoutMasterIdLst>
    <p:handoutMasterId r:id="rId16"/>
  </p:handoutMasterIdLst>
  <p:sldIdLst>
    <p:sldId id="314" r:id="rId5"/>
    <p:sldId id="315" r:id="rId6"/>
    <p:sldId id="335" r:id="rId7"/>
    <p:sldId id="317" r:id="rId8"/>
    <p:sldId id="336" r:id="rId9"/>
    <p:sldId id="342" r:id="rId10"/>
    <p:sldId id="343" r:id="rId11"/>
    <p:sldId id="341" r:id="rId12"/>
    <p:sldId id="339" r:id="rId13"/>
    <p:sldId id="309" r:id="rId14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954319-4C06-4865-A7E0-F4BF9874E089}" v="804" dt="2025-07-21T03:30:20.444"/>
    <p1510:client id="{EC11F75C-B588-422E-A9D6-0C58AEAFCA79}" v="295" dt="2025-07-21T03:05:01.6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s-ES"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s-ES" sz="1200"/>
            </a:lvl1pPr>
          </a:lstStyle>
          <a:p>
            <a:pPr rtl="0"/>
            <a:fld id="{146CFD56-E74D-46D7-A822-3A365FC491DB}" type="datetime1">
              <a:rPr lang="es-ES" smtClean="0"/>
              <a:t>20/07/2025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s-ES" sz="1200"/>
            </a:lvl1pPr>
          </a:lstStyle>
          <a:p>
            <a:pPr rtl="0"/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s-ES" sz="1200"/>
            </a:lvl1pPr>
          </a:lstStyle>
          <a:p>
            <a:pPr rtl="0"/>
            <a:fld id="{4BF9A36D-7FAC-478F-9944-F324014F6FD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s-ES"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s-ES" sz="1200"/>
            </a:lvl1pPr>
          </a:lstStyle>
          <a:p>
            <a:pPr rtl="0"/>
            <a:fld id="{1D8ACD52-3BC9-4181-9014-67395FAB9A59}" type="datetime1">
              <a:rPr lang="es-ES" smtClean="0"/>
              <a:t>20/07/2025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es-ES"/>
            </a:defPPr>
          </a:lstStyle>
          <a:p>
            <a:pPr rtl="0"/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es-ES"/>
            </a:def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s-ES" sz="1200"/>
            </a:lvl1pPr>
          </a:lstStyle>
          <a:p>
            <a:pPr rtl="0"/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s-ES" sz="1200"/>
            </a:lvl1pPr>
          </a:lstStyle>
          <a:p>
            <a:pPr rtl="0"/>
            <a:fld id="{D4B9A9E5-4F7F-4A7D-9DE1-8992323292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D4B9A9E5-4F7F-4A7D-9DE1-89923232926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9137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D4B9A9E5-4F7F-4A7D-9DE1-899232329269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8969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E9001F-1986-367E-D44B-08A7D061E1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7B09A283-E767-EE4A-D28E-3929BC00EA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424FFEDE-7B3F-0FD2-87A5-CFBB63FE8C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51AF9D9-98F3-C0B0-2162-FF94164BBE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D4B9A9E5-4F7F-4A7D-9DE1-899232329269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46901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D4B9A9E5-4F7F-4A7D-9DE1-899232329269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60335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D4B9A9E5-4F7F-4A7D-9DE1-899232329269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9966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svg"/><Relationship Id="rId4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874996-9779-1D0F-B5C6-7FE85FFF1E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773681"/>
            <a:ext cx="5674360" cy="3200400"/>
          </a:xfrm>
        </p:spPr>
        <p:txBody>
          <a:bodyPr rtlCol="0" anchor="b">
            <a:normAutofit/>
          </a:bodyPr>
          <a:lstStyle>
            <a:lvl1pPr>
              <a:defRPr lang="es-ES" sz="48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96B97173-A601-1D66-1651-4FE0D76A0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454" t="1728"/>
          <a:stretch/>
        </p:blipFill>
        <p:spPr>
          <a:xfrm>
            <a:off x="-1" y="0"/>
            <a:ext cx="8264995" cy="532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847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y tabla del títul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áfico 1">
            <a:extLst>
              <a:ext uri="{FF2B5EF4-FFF2-40B4-BE49-F238E27FC236}">
                <a16:creationId xmlns:a16="http://schemas.microsoft.com/office/drawing/2014/main" id="{BE5D17C7-3503-7305-8191-20863B7388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5824" b="26760"/>
          <a:stretch/>
        </p:blipFill>
        <p:spPr>
          <a:xfrm>
            <a:off x="9229725" y="1835240"/>
            <a:ext cx="2962275" cy="5022760"/>
          </a:xfrm>
          <a:prstGeom prst="rect">
            <a:avLst/>
          </a:prstGeom>
        </p:spPr>
      </p:pic>
      <p:sp>
        <p:nvSpPr>
          <p:cNvPr id="14" name="Rectángulo 13">
            <a:extLst>
              <a:ext uri="{FF2B5EF4-FFF2-40B4-BE49-F238E27FC236}">
                <a16:creationId xmlns:a16="http://schemas.microsoft.com/office/drawing/2014/main" id="{C76E1AE6-3E01-1CBD-CAEC-11056D00A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43413" y="1835240"/>
            <a:ext cx="7000875" cy="42798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/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90E28F03-2149-7C50-779B-6A2D8D789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0903" r="75060" b="10347"/>
          <a:stretch/>
        </p:blipFill>
        <p:spPr>
          <a:xfrm rot="16200000">
            <a:off x="149650" y="-149653"/>
            <a:ext cx="1672375" cy="1971675"/>
          </a:xfrm>
          <a:prstGeom prst="rect">
            <a:avLst/>
          </a:prstGeom>
        </p:spPr>
      </p:pic>
      <p:sp>
        <p:nvSpPr>
          <p:cNvPr id="10" name="Título 9">
            <a:extLst>
              <a:ext uri="{FF2B5EF4-FFF2-40B4-BE49-F238E27FC236}">
                <a16:creationId xmlns:a16="http://schemas.microsoft.com/office/drawing/2014/main" id="{CA4CAE4E-4252-8471-C50B-1DD5AFBFEC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2" cy="1603462"/>
          </a:xfrm>
        </p:spPr>
        <p:txBody>
          <a:bodyPr rtlCol="0">
            <a:normAutofit/>
          </a:bodyPr>
          <a:lstStyle>
            <a:lvl1pPr>
              <a:defRPr lang="es-ES" sz="320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11" name="Marcador de contenido 10">
            <a:extLst>
              <a:ext uri="{FF2B5EF4-FFF2-40B4-BE49-F238E27FC236}">
                <a16:creationId xmlns:a16="http://schemas.microsoft.com/office/drawing/2014/main" id="{E493CE42-5465-91AC-A1F4-A4821AE37A9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299013" cy="3914910"/>
          </a:xfrm>
        </p:spPr>
        <p:txBody>
          <a:bodyPr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es-ES" sz="2000" b="0"/>
            </a:lvl1pPr>
            <a:lvl2pPr>
              <a:spcBef>
                <a:spcPts val="0"/>
              </a:spcBef>
              <a:spcAft>
                <a:spcPts val="1200"/>
              </a:spcAft>
              <a:defRPr lang="es-ES" sz="1800" b="0"/>
            </a:lvl2pPr>
            <a:lvl3pPr>
              <a:spcBef>
                <a:spcPts val="0"/>
              </a:spcBef>
              <a:spcAft>
                <a:spcPts val="1200"/>
              </a:spcAft>
              <a:defRPr lang="es-ES" sz="1600" b="0"/>
            </a:lvl3pPr>
            <a:lvl4pPr>
              <a:spcBef>
                <a:spcPts val="0"/>
              </a:spcBef>
              <a:spcAft>
                <a:spcPts val="1200"/>
              </a:spcAft>
              <a:defRPr lang="es-ES" sz="1400" b="0"/>
            </a:lvl4pPr>
            <a:lvl5pPr>
              <a:spcBef>
                <a:spcPts val="0"/>
              </a:spcBef>
              <a:spcAft>
                <a:spcPts val="1200"/>
              </a:spcAft>
              <a:defRPr lang="es-ES" sz="1400" b="0"/>
            </a:lvl5pPr>
          </a:lstStyle>
          <a:p>
            <a:pPr lvl="0" rtl="0"/>
            <a:r>
              <a:rPr lang="es-ES"/>
              <a:t>Haga clic para agregar texto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3" name="Marcador de posición de título 12">
            <a:extLst>
              <a:ext uri="{FF2B5EF4-FFF2-40B4-BE49-F238E27FC236}">
                <a16:creationId xmlns:a16="http://schemas.microsoft.com/office/drawing/2014/main" id="{156A00B1-F3E3-B7FF-58F4-61DE3EF07C07}"/>
              </a:ext>
            </a:extLst>
          </p:cNvPr>
          <p:cNvSpPr>
            <a:spLocks noGrp="1"/>
          </p:cNvSpPr>
          <p:nvPr>
            <p:ph type="tbl" sz="quarter" idx="11" hasCustomPrompt="1"/>
          </p:nvPr>
        </p:nvSpPr>
        <p:spPr>
          <a:xfrm>
            <a:off x="4602163" y="2017713"/>
            <a:ext cx="6675437" cy="3932237"/>
          </a:xfrm>
        </p:spPr>
        <p:txBody>
          <a:bodyPr rtlCol="0">
            <a:normAutofit/>
          </a:bodyPr>
          <a:lstStyle>
            <a:lvl1pPr>
              <a:defRPr lang="es-ES" sz="2000"/>
            </a:lvl1pPr>
          </a:lstStyle>
          <a:p>
            <a:pPr rtl="0"/>
            <a:r>
              <a:rPr lang="es-ES"/>
              <a:t>Haga clic en el icono para insertar una tabla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s-ES" sz="1200">
                <a:solidFill>
                  <a:schemeClr val="tx1"/>
                </a:solidFill>
              </a:defRPr>
            </a:lvl1pPr>
          </a:lstStyle>
          <a:p>
            <a:pPr rtl="0"/>
            <a:fld id="{B5CEABB6-07DC-46E8-9B57-56EC44A396E5}" type="slidenum">
              <a:rPr lang="es-ES" smtClean="0"/>
              <a:pPr rtl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6214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dos contenidos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áfico 7">
            <a:extLst>
              <a:ext uri="{FF2B5EF4-FFF2-40B4-BE49-F238E27FC236}">
                <a16:creationId xmlns:a16="http://schemas.microsoft.com/office/drawing/2014/main" id="{13A42171-0D82-07BF-4667-498861CC2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34408" r="46636" b="1"/>
          <a:stretch/>
        </p:blipFill>
        <p:spPr>
          <a:xfrm flipH="1" flipV="1">
            <a:off x="10506072" y="3984078"/>
            <a:ext cx="1685928" cy="2873921"/>
          </a:xfrm>
          <a:prstGeom prst="rect">
            <a:avLst/>
          </a:pr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13C71A0D-EE6D-54C4-71DE-04BE28558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9718" t="47145" r="39389" b="8754"/>
          <a:stretch/>
        </p:blipFill>
        <p:spPr>
          <a:xfrm rot="5400000" flipV="1">
            <a:off x="9781526" y="-311511"/>
            <a:ext cx="2098964" cy="2721985"/>
          </a:xfrm>
          <a:prstGeom prst="rect">
            <a:avLst/>
          </a:prstGeom>
        </p:spPr>
      </p:pic>
      <p:sp>
        <p:nvSpPr>
          <p:cNvPr id="10" name="Título 9">
            <a:extLst>
              <a:ext uri="{FF2B5EF4-FFF2-40B4-BE49-F238E27FC236}">
                <a16:creationId xmlns:a16="http://schemas.microsoft.com/office/drawing/2014/main" id="{3F82FA92-501B-5A05-E15F-2FB9BCEBE3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1990" y="434225"/>
            <a:ext cx="9524998" cy="1499627"/>
          </a:xfrm>
        </p:spPr>
        <p:txBody>
          <a:bodyPr rtlCol="0">
            <a:normAutofit/>
          </a:bodyPr>
          <a:lstStyle>
            <a:lvl1pPr>
              <a:defRPr lang="es-ES" sz="320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11" name="Marcador de contenido 10">
            <a:extLst>
              <a:ext uri="{FF2B5EF4-FFF2-40B4-BE49-F238E27FC236}">
                <a16:creationId xmlns:a16="http://schemas.microsoft.com/office/drawing/2014/main" id="{B463EEE0-BE31-122C-586C-8BA8D90371E6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6257366" cy="391491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lang="es-ES" sz="2000" b="0"/>
            </a:lvl1pPr>
            <a:lvl2pPr marL="228600">
              <a:spcBef>
                <a:spcPts val="0"/>
              </a:spcBef>
              <a:spcAft>
                <a:spcPts val="1200"/>
              </a:spcAft>
              <a:defRPr lang="es-ES" sz="2000" b="0"/>
            </a:lvl2pPr>
            <a:lvl3pPr marL="685800">
              <a:spcBef>
                <a:spcPts val="0"/>
              </a:spcBef>
              <a:spcAft>
                <a:spcPts val="1200"/>
              </a:spcAft>
              <a:defRPr lang="es-ES" sz="1800" b="0"/>
            </a:lvl3pPr>
            <a:lvl4pPr marL="914400">
              <a:spcBef>
                <a:spcPts val="0"/>
              </a:spcBef>
              <a:spcAft>
                <a:spcPts val="1200"/>
              </a:spcAft>
              <a:defRPr lang="es-ES" sz="1600" b="0"/>
            </a:lvl4pPr>
            <a:lvl5pPr marL="1143000">
              <a:spcBef>
                <a:spcPts val="0"/>
              </a:spcBef>
              <a:spcAft>
                <a:spcPts val="1200"/>
              </a:spcAft>
              <a:defRPr lang="es-ES" sz="1600" b="0"/>
            </a:lvl5pPr>
          </a:lstStyle>
          <a:p>
            <a:pPr lvl="0" rtl="0"/>
            <a:r>
              <a:rPr lang="es-ES"/>
              <a:t>Haga clic para agregar texto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2" name="Marcador de contenido 10">
            <a:extLst>
              <a:ext uri="{FF2B5EF4-FFF2-40B4-BE49-F238E27FC236}">
                <a16:creationId xmlns:a16="http://schemas.microsoft.com/office/drawing/2014/main" id="{52C157D5-2C68-BA6A-033B-A4CC016CA68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967475" y="2018119"/>
            <a:ext cx="2449514" cy="3931919"/>
          </a:xfrm>
        </p:spPr>
        <p:txBody>
          <a:bodyPr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es-ES" sz="2000" b="1"/>
            </a:lvl1pPr>
            <a:lvl2pPr marL="411480">
              <a:spcBef>
                <a:spcPts val="0"/>
              </a:spcBef>
              <a:spcAft>
                <a:spcPts val="1200"/>
              </a:spcAft>
              <a:defRPr lang="es-ES" sz="1800" b="1"/>
            </a:lvl2pPr>
            <a:lvl3pPr marL="502920">
              <a:spcBef>
                <a:spcPts val="0"/>
              </a:spcBef>
              <a:spcAft>
                <a:spcPts val="1200"/>
              </a:spcAft>
              <a:defRPr lang="es-ES" sz="1600" b="1"/>
            </a:lvl3pPr>
            <a:lvl4pPr marL="594360">
              <a:spcBef>
                <a:spcPts val="0"/>
              </a:spcBef>
              <a:spcAft>
                <a:spcPts val="1200"/>
              </a:spcAft>
              <a:defRPr lang="es-ES" sz="1400" b="1"/>
            </a:lvl4pPr>
            <a:lvl5pPr marL="685800">
              <a:spcBef>
                <a:spcPts val="0"/>
              </a:spcBef>
              <a:spcAft>
                <a:spcPts val="1200"/>
              </a:spcAft>
              <a:defRPr lang="es-ES" sz="1400" b="1"/>
            </a:lvl5pPr>
          </a:lstStyle>
          <a:p>
            <a:pPr lvl="0" rtl="0"/>
            <a:r>
              <a:rPr lang="es-ES"/>
              <a:t>Haga clic para agregar texto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s-ES" sz="1200">
                <a:solidFill>
                  <a:schemeClr val="tx1"/>
                </a:solidFill>
              </a:defRPr>
            </a:lvl1pPr>
          </a:lstStyle>
          <a:p>
            <a:pPr rtl="0"/>
            <a:fld id="{B5CEABB6-07DC-46E8-9B57-56EC44A396E5}" type="slidenum">
              <a:rPr lang="es-ES" smtClean="0"/>
              <a:pPr rtl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9842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s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>
            <a:extLst>
              <a:ext uri="{FF2B5EF4-FFF2-40B4-BE49-F238E27FC236}">
                <a16:creationId xmlns:a16="http://schemas.microsoft.com/office/drawing/2014/main" id="{15CC9A46-E0E7-B31D-3E27-6F4303A45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7" name="Título 6">
            <a:extLst>
              <a:ext uri="{FF2B5EF4-FFF2-40B4-BE49-F238E27FC236}">
                <a16:creationId xmlns:a16="http://schemas.microsoft.com/office/drawing/2014/main" id="{767669DC-4C7F-9B50-FCC0-F2AF5B2A95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3545" y="584477"/>
            <a:ext cx="10354052" cy="1209765"/>
          </a:xfrm>
        </p:spPr>
        <p:txBody>
          <a:bodyPr rtlCol="0">
            <a:normAutofit/>
          </a:bodyPr>
          <a:lstStyle>
            <a:lvl1pPr>
              <a:defRPr lang="es-ES" sz="320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9" name="Marcador de posición de tabla 8">
            <a:extLst>
              <a:ext uri="{FF2B5EF4-FFF2-40B4-BE49-F238E27FC236}">
                <a16:creationId xmlns:a16="http://schemas.microsoft.com/office/drawing/2014/main" id="{BEF581C2-7562-2E21-E6DD-20AEFC43AABC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23545" y="2009775"/>
            <a:ext cx="10354052" cy="3931920"/>
          </a:xfrm>
        </p:spPr>
        <p:txBody>
          <a:bodyPr rtlCol="0">
            <a:normAutofit/>
          </a:bodyPr>
          <a:lstStyle>
            <a:lvl1pPr>
              <a:defRPr lang="es-ES" sz="2400"/>
            </a:lvl1pPr>
          </a:lstStyle>
          <a:p>
            <a:pPr rtl="0"/>
            <a:r>
              <a:rPr lang="es-ES"/>
              <a:t>Haga clic en el icono para agregar una tabla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s-ES" sz="1200">
                <a:solidFill>
                  <a:schemeClr val="tx1"/>
                </a:solidFill>
              </a:defRPr>
            </a:lvl1pPr>
          </a:lstStyle>
          <a:p>
            <a:pPr rtl="0"/>
            <a:fld id="{B5CEABB6-07DC-46E8-9B57-56EC44A396E5}" type="slidenum">
              <a:rPr lang="es-ES" smtClean="0"/>
              <a:pPr rtl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384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err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E3A3E8B6-2BD8-19E0-7F51-7A25EF836F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1515" y="374090"/>
            <a:ext cx="5057104" cy="3624984"/>
          </a:xfrm>
        </p:spPr>
        <p:txBody>
          <a:bodyPr rtlCol="0" anchor="b">
            <a:normAutofit/>
          </a:bodyPr>
          <a:lstStyle>
            <a:lvl1pPr>
              <a:defRPr lang="es-ES" sz="48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B1F96043-F6A4-F581-7DB8-96138F0E401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1514" y="4172989"/>
            <a:ext cx="5057103" cy="2519363"/>
          </a:xfrm>
        </p:spPr>
        <p:txBody>
          <a:bodyPr rtlCol="0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lang="es-ES" sz="2000" baseline="0">
                <a:solidFill>
                  <a:schemeClr val="bg1"/>
                </a:solidFill>
              </a:defRPr>
            </a:lvl1pPr>
            <a:lvl2pPr marL="7429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es-ES" sz="1800" baseline="0">
                <a:solidFill>
                  <a:schemeClr val="bg1"/>
                </a:solidFill>
              </a:defRPr>
            </a:lvl2pPr>
            <a:lvl3pPr marL="12001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es-ES" sz="1600" baseline="0">
                <a:solidFill>
                  <a:schemeClr val="bg1"/>
                </a:solidFill>
              </a:defRPr>
            </a:lvl3pPr>
            <a:lvl4pPr marL="16573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es-ES" sz="1400" baseline="0">
                <a:solidFill>
                  <a:schemeClr val="bg1"/>
                </a:solidFill>
              </a:defRPr>
            </a:lvl4pPr>
            <a:lvl5pPr marL="2000250" indent="-1714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es-ES" sz="120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pic>
        <p:nvPicPr>
          <p:cNvPr id="2" name="Gráfico 1">
            <a:extLst>
              <a:ext uri="{FF2B5EF4-FFF2-40B4-BE49-F238E27FC236}">
                <a16:creationId xmlns:a16="http://schemas.microsoft.com/office/drawing/2014/main" id="{C805DE67-EFB0-F6F3-6C08-2FE90284C3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151" r="18577"/>
          <a:stretch/>
        </p:blipFill>
        <p:spPr>
          <a:xfrm flipH="1">
            <a:off x="0" y="0"/>
            <a:ext cx="5181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347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áfico 8">
            <a:extLst>
              <a:ext uri="{FF2B5EF4-FFF2-40B4-BE49-F238E27FC236}">
                <a16:creationId xmlns:a16="http://schemas.microsoft.com/office/drawing/2014/main" id="{0DFB311A-EAAD-7656-C753-E8C739948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4533" t="18691" r="1" b="-131"/>
          <a:stretch/>
        </p:blipFill>
        <p:spPr>
          <a:xfrm rot="5400000">
            <a:off x="7851419" y="-1244552"/>
            <a:ext cx="3096029" cy="5585137"/>
          </a:xfrm>
          <a:custGeom>
            <a:avLst/>
            <a:gdLst>
              <a:gd name="connsiteX0" fmla="*/ 0 w 1756624"/>
              <a:gd name="connsiteY0" fmla="*/ 0 h 6858000"/>
              <a:gd name="connsiteX1" fmla="*/ 1756624 w 1756624"/>
              <a:gd name="connsiteY1" fmla="*/ 0 h 6858000"/>
              <a:gd name="connsiteX2" fmla="*/ 1756624 w 1756624"/>
              <a:gd name="connsiteY2" fmla="*/ 6858000 h 6858000"/>
              <a:gd name="connsiteX3" fmla="*/ 0 w 175662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56624" h="6858000">
                <a:moveTo>
                  <a:pt x="0" y="0"/>
                </a:moveTo>
                <a:lnTo>
                  <a:pt x="1756624" y="0"/>
                </a:lnTo>
                <a:lnTo>
                  <a:pt x="17566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1612F0DE-D367-10BB-1F71-60AA6527C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151" r="18577"/>
          <a:stretch/>
        </p:blipFill>
        <p:spPr>
          <a:xfrm>
            <a:off x="7010400" y="0"/>
            <a:ext cx="51816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F4F5799-FC34-2F2D-D11E-9B472CAF06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315533"/>
            <a:ext cx="5181600" cy="2376868"/>
          </a:xfrm>
        </p:spPr>
        <p:txBody>
          <a:bodyPr rtlCol="0" anchor="b">
            <a:normAutofit/>
          </a:bodyPr>
          <a:lstStyle>
            <a:lvl1pPr>
              <a:defRPr lang="es-ES" sz="320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2575025C-084B-CD7A-F546-0E13BA13CFE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400" y="2844800"/>
            <a:ext cx="5181600" cy="31289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buNone/>
              <a:defRPr lang="es-ES" sz="2000"/>
            </a:lvl1pPr>
            <a:lvl2pPr>
              <a:lnSpc>
                <a:spcPct val="120000"/>
              </a:lnSpc>
              <a:defRPr lang="es-ES" sz="1800"/>
            </a:lvl2pPr>
            <a:lvl3pPr>
              <a:lnSpc>
                <a:spcPct val="120000"/>
              </a:lnSpc>
              <a:defRPr lang="es-ES" sz="1600"/>
            </a:lvl3pPr>
            <a:lvl4pPr>
              <a:lnSpc>
                <a:spcPct val="120000"/>
              </a:lnSpc>
              <a:defRPr lang="es-ES" sz="1400"/>
            </a:lvl4pPr>
            <a:lvl5pPr>
              <a:lnSpc>
                <a:spcPct val="120000"/>
              </a:lnSpc>
              <a:defRPr lang="es-ES" sz="1400"/>
            </a:lvl5pPr>
          </a:lstStyle>
          <a:p>
            <a:pPr lvl="0" rtl="0"/>
            <a:r>
              <a:rPr lang="es-ES"/>
              <a:t>Haga clic para agregar texto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s-ES" sz="1200">
                <a:solidFill>
                  <a:schemeClr val="tx1"/>
                </a:solidFill>
              </a:defRPr>
            </a:lvl1pPr>
          </a:lstStyle>
          <a:p>
            <a:pPr rtl="0"/>
            <a:fld id="{B5CEABB6-07DC-46E8-9B57-56EC44A396E5}" type="slidenum">
              <a:rPr lang="es-ES" smtClean="0"/>
              <a:pPr rtl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8750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de secció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áfico 6">
            <a:extLst>
              <a:ext uri="{FF2B5EF4-FFF2-40B4-BE49-F238E27FC236}">
                <a16:creationId xmlns:a16="http://schemas.microsoft.com/office/drawing/2014/main" id="{B5DE041D-A3BF-94FF-029C-719D4DADA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3300" t="13815"/>
          <a:stretch/>
        </p:blipFill>
        <p:spPr>
          <a:xfrm>
            <a:off x="0" y="-1"/>
            <a:ext cx="4239206" cy="377619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DEE605D-0584-F71C-A97D-B672F13E39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2580640"/>
            <a:ext cx="5181600" cy="3368819"/>
          </a:xfrm>
        </p:spPr>
        <p:txBody>
          <a:bodyPr rtlCol="0" anchor="b">
            <a:normAutofit/>
          </a:bodyPr>
          <a:lstStyle>
            <a:lvl1pPr>
              <a:defRPr lang="es-ES" sz="48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9" name="Marcador de posición de imagen 8">
            <a:extLst>
              <a:ext uri="{FF2B5EF4-FFF2-40B4-BE49-F238E27FC236}">
                <a16:creationId xmlns:a16="http://schemas.microsoft.com/office/drawing/2014/main" id="{59AF635C-89E6-F6EF-FA6A-417A9A84BF4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85840" y="-10159"/>
            <a:ext cx="6116320" cy="6868160"/>
          </a:xfrm>
          <a:custGeom>
            <a:avLst/>
            <a:gdLst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0 w 6116320"/>
              <a:gd name="connsiteY3" fmla="*/ 6880225 h 6880225"/>
              <a:gd name="connsiteX4" fmla="*/ 0 w 6116320"/>
              <a:gd name="connsiteY4" fmla="*/ 0 h 6880225"/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2052320 w 6116320"/>
              <a:gd name="connsiteY3" fmla="*/ 6880225 h 6880225"/>
              <a:gd name="connsiteX4" fmla="*/ 0 w 6116320"/>
              <a:gd name="connsiteY4" fmla="*/ 0 h 6880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16320" h="6880225">
                <a:moveTo>
                  <a:pt x="0" y="0"/>
                </a:moveTo>
                <a:lnTo>
                  <a:pt x="6116320" y="0"/>
                </a:lnTo>
                <a:lnTo>
                  <a:pt x="6116320" y="6880225"/>
                </a:lnTo>
                <a:lnTo>
                  <a:pt x="2052320" y="6880225"/>
                </a:lnTo>
                <a:lnTo>
                  <a:pt x="0" y="0"/>
                </a:lnTo>
                <a:close/>
              </a:path>
            </a:pathLst>
          </a:custGeom>
        </p:spPr>
        <p:txBody>
          <a:bodyPr rtlCol="0">
            <a:normAutofit/>
          </a:bodyPr>
          <a:lstStyle>
            <a:lvl1pPr marL="0" indent="0" algn="ctr">
              <a:buNone/>
              <a:defRPr lang="es-ES"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en el icono para insertar una imagen</a:t>
            </a:r>
          </a:p>
        </p:txBody>
      </p:sp>
    </p:spTree>
    <p:extLst>
      <p:ext uri="{BB962C8B-B14F-4D97-AF65-F5344CB8AC3E}">
        <p14:creationId xmlns:p14="http://schemas.microsoft.com/office/powerpoint/2010/main" val="736789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rmación genera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áfico 7">
            <a:extLst>
              <a:ext uri="{FF2B5EF4-FFF2-40B4-BE49-F238E27FC236}">
                <a16:creationId xmlns:a16="http://schemas.microsoft.com/office/drawing/2014/main" id="{2B74EE53-DB22-C27E-074F-A7129585F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158" t="-5374" b="78533"/>
          <a:stretch/>
        </p:blipFill>
        <p:spPr>
          <a:xfrm rot="10800000">
            <a:off x="6324600" y="0"/>
            <a:ext cx="5867400" cy="164732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78AEF0C-FA4B-8C23-0132-5529EC244F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6480" y="1310639"/>
            <a:ext cx="4805997" cy="2689629"/>
          </a:xfrm>
        </p:spPr>
        <p:txBody>
          <a:bodyPr rtlCol="0" anchor="b">
            <a:normAutofit/>
          </a:bodyPr>
          <a:lstStyle>
            <a:lvl1pPr>
              <a:defRPr lang="es-ES" sz="480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12" name="Marcador de posición de imagen 11">
            <a:extLst>
              <a:ext uri="{FF2B5EF4-FFF2-40B4-BE49-F238E27FC236}">
                <a16:creationId xmlns:a16="http://schemas.microsoft.com/office/drawing/2014/main" id="{B3DD4867-9B0B-647C-1F78-5E50BF30F08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-1016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05384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405384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</p:spPr>
        <p:txBody>
          <a:bodyPr rtlCol="0">
            <a:normAutofit/>
          </a:bodyPr>
          <a:lstStyle>
            <a:lvl1pPr marL="0" indent="0" algn="ctr">
              <a:buNone/>
              <a:defRPr lang="es-ES" sz="2000"/>
            </a:lvl1pPr>
          </a:lstStyle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BFF4D65D-965A-5E86-4D91-C72D1D03A8B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26163" y="4172990"/>
            <a:ext cx="4805997" cy="2389736"/>
          </a:xfrm>
        </p:spPr>
        <p:txBody>
          <a:bodyPr rtlCol="0">
            <a:normAutofit/>
          </a:bodyPr>
          <a:lstStyle>
            <a:lvl1pPr marL="0" indent="0">
              <a:buFont typeface="Arial" panose="020B0604020202020204" pitchFamily="34" charset="0"/>
              <a:buNone/>
              <a:defRPr lang="es-ES" sz="2000"/>
            </a:lvl1pPr>
            <a:lvl2pPr marL="457200" indent="0">
              <a:buNone/>
              <a:defRPr lang="es-ES" sz="1800"/>
            </a:lvl2pPr>
            <a:lvl3pPr marL="914400" indent="0">
              <a:buNone/>
              <a:defRPr lang="es-ES" sz="1600"/>
            </a:lvl3pPr>
            <a:lvl4pPr marL="1371600" indent="0">
              <a:buNone/>
              <a:defRPr lang="es-ES" sz="1400"/>
            </a:lvl4pPr>
            <a:lvl5pPr marL="1828800" indent="0">
              <a:buNone/>
              <a:defRPr lang="es-ES" sz="1400"/>
            </a:lvl5pPr>
          </a:lstStyle>
          <a:p>
            <a:pPr lvl="0" rtl="0"/>
            <a:r>
              <a:rPr lang="es-ES"/>
              <a:t>Haga clic para agregar texto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226365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>
            <a:extLst>
              <a:ext uri="{FF2B5EF4-FFF2-40B4-BE49-F238E27FC236}">
                <a16:creationId xmlns:a16="http://schemas.microsoft.com/office/drawing/2014/main" id="{04C9F686-E069-3B60-9625-01EE6A41D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5239"/>
          <a:stretch/>
        </p:blipFill>
        <p:spPr>
          <a:xfrm flipH="1">
            <a:off x="9135414" y="0"/>
            <a:ext cx="3056586" cy="6858000"/>
          </a:xfrm>
          <a:custGeom>
            <a:avLst/>
            <a:gdLst>
              <a:gd name="connsiteX0" fmla="*/ 4284372 w 4284372"/>
              <a:gd name="connsiteY0" fmla="*/ 0 h 6858000"/>
              <a:gd name="connsiteX1" fmla="*/ 0 w 4284372"/>
              <a:gd name="connsiteY1" fmla="*/ 0 h 6858000"/>
              <a:gd name="connsiteX2" fmla="*/ 0 w 4284372"/>
              <a:gd name="connsiteY2" fmla="*/ 6858000 h 6858000"/>
              <a:gd name="connsiteX3" fmla="*/ 4284372 w 428437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84372" h="6858000">
                <a:moveTo>
                  <a:pt x="4284372" y="0"/>
                </a:moveTo>
                <a:lnTo>
                  <a:pt x="0" y="0"/>
                </a:lnTo>
                <a:lnTo>
                  <a:pt x="0" y="6858000"/>
                </a:lnTo>
                <a:lnTo>
                  <a:pt x="4284372" y="6858000"/>
                </a:lnTo>
                <a:close/>
              </a:path>
            </a:pathLst>
          </a:cu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6D7227F9-50F9-820B-69B7-924C02120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2330"/>
          <a:stretch/>
        </p:blipFill>
        <p:spPr>
          <a:xfrm>
            <a:off x="7810500" y="3025140"/>
            <a:ext cx="4381500" cy="383286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48D1E69-316E-A8E1-7ADA-040A0E4907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7273637" cy="1646555"/>
          </a:xfrm>
        </p:spPr>
        <p:txBody>
          <a:bodyPr rtlCol="0">
            <a:normAutofit/>
          </a:bodyPr>
          <a:lstStyle>
            <a:lvl1pPr>
              <a:defRPr lang="es-ES" sz="320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11" name="Marcador de contenido 10">
            <a:extLst>
              <a:ext uri="{FF2B5EF4-FFF2-40B4-BE49-F238E27FC236}">
                <a16:creationId xmlns:a16="http://schemas.microsoft.com/office/drawing/2014/main" id="{61069CA0-E0AB-99C6-10DB-13AAC019DD7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11363"/>
            <a:ext cx="7273638" cy="4155757"/>
          </a:xfrm>
        </p:spPr>
        <p:txBody>
          <a:bodyPr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es-ES" sz="2000"/>
            </a:lvl1pPr>
            <a:lvl2pPr>
              <a:spcBef>
                <a:spcPts val="0"/>
              </a:spcBef>
              <a:spcAft>
                <a:spcPts val="1200"/>
              </a:spcAft>
              <a:defRPr lang="es-ES" sz="1800"/>
            </a:lvl2pPr>
            <a:lvl3pPr>
              <a:spcBef>
                <a:spcPts val="0"/>
              </a:spcBef>
              <a:spcAft>
                <a:spcPts val="1200"/>
              </a:spcAft>
              <a:defRPr lang="es-ES" sz="1600"/>
            </a:lvl3pPr>
            <a:lvl4pPr>
              <a:spcBef>
                <a:spcPts val="0"/>
              </a:spcBef>
              <a:spcAft>
                <a:spcPts val="1200"/>
              </a:spcAft>
              <a:defRPr lang="es-ES" sz="1400"/>
            </a:lvl4pPr>
            <a:lvl5pPr>
              <a:spcBef>
                <a:spcPts val="0"/>
              </a:spcBef>
              <a:spcAft>
                <a:spcPts val="1200"/>
              </a:spcAft>
              <a:defRPr lang="es-ES" sz="1400"/>
            </a:lvl5pPr>
          </a:lstStyle>
          <a:p>
            <a:pPr lvl="0" rtl="0"/>
            <a:r>
              <a:rPr lang="es-ES"/>
              <a:t>Haga clic para agregar texto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s-ES" sz="1200">
                <a:solidFill>
                  <a:schemeClr val="tx1"/>
                </a:solidFill>
              </a:defRPr>
            </a:lvl1pPr>
          </a:lstStyle>
          <a:p>
            <a:pPr rtl="0"/>
            <a:fld id="{B5CEABB6-07DC-46E8-9B57-56EC44A396E5}" type="slidenum">
              <a:rPr lang="es-ES" smtClean="0"/>
              <a:pPr rtl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5213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contenido e imagen a la izquierda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áfico 5">
            <a:extLst>
              <a:ext uri="{FF2B5EF4-FFF2-40B4-BE49-F238E27FC236}">
                <a16:creationId xmlns:a16="http://schemas.microsoft.com/office/drawing/2014/main" id="{4589277D-BC14-E7E0-5822-5575F563E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8039100" y="228600"/>
            <a:ext cx="4381500" cy="39243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FDB1BDE-C8F3-ACC0-740B-CBD812877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75285"/>
            <a:ext cx="4896678" cy="3624984"/>
          </a:xfrm>
        </p:spPr>
        <p:txBody>
          <a:bodyPr rtlCol="0" anchor="b">
            <a:normAutofit/>
          </a:bodyPr>
          <a:lstStyle>
            <a:lvl1pPr>
              <a:defRPr lang="es-ES" sz="48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11" name="Marcador de posición de imagen 10">
            <a:extLst>
              <a:ext uri="{FF2B5EF4-FFF2-40B4-BE49-F238E27FC236}">
                <a16:creationId xmlns:a16="http://schemas.microsoft.com/office/drawing/2014/main" id="{128597A3-47D0-F393-55D9-07FFD951F39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586 w 6096586"/>
              <a:gd name="connsiteY0" fmla="*/ 0 h 6858000"/>
              <a:gd name="connsiteX1" fmla="*/ 4054426 w 6096586"/>
              <a:gd name="connsiteY1" fmla="*/ 0 h 6858000"/>
              <a:gd name="connsiteX2" fmla="*/ 6096586 w 6096586"/>
              <a:gd name="connsiteY2" fmla="*/ 6858000 h 6858000"/>
              <a:gd name="connsiteX3" fmla="*/ 586 w 6096586"/>
              <a:gd name="connsiteY3" fmla="*/ 6858000 h 6858000"/>
              <a:gd name="connsiteX4" fmla="*/ 586 w 6096586"/>
              <a:gd name="connsiteY4" fmla="*/ 3669792 h 6858000"/>
              <a:gd name="connsiteX5" fmla="*/ 586 w 6096586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4053840" y="0"/>
                </a:lnTo>
                <a:lnTo>
                  <a:pt x="6096000" y="6858000"/>
                </a:lnTo>
                <a:lnTo>
                  <a:pt x="950976" y="6858000"/>
                </a:lnTo>
                <a:lnTo>
                  <a:pt x="0" y="3669792"/>
                </a:lnTo>
                <a:lnTo>
                  <a:pt x="0" y="0"/>
                </a:lnTo>
                <a:close/>
              </a:path>
            </a:pathLst>
          </a:custGeom>
        </p:spPr>
        <p:txBody>
          <a:bodyPr rtlCol="0">
            <a:normAutofit/>
          </a:bodyPr>
          <a:lstStyle>
            <a:lvl1pPr marL="0" indent="0" algn="l">
              <a:buNone/>
              <a:defRPr lang="es-ES"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9" name="Marcador de contenido 10">
            <a:extLst>
              <a:ext uri="{FF2B5EF4-FFF2-40B4-BE49-F238E27FC236}">
                <a16:creationId xmlns:a16="http://schemas.microsoft.com/office/drawing/2014/main" id="{4BF260CE-C6E3-AE7A-DB8E-A72A1CF5B54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096000" y="4172990"/>
            <a:ext cx="4896677" cy="2309726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lang="es-ES" sz="2000">
                <a:solidFill>
                  <a:schemeClr val="bg1"/>
                </a:solidFill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s-ES" sz="1800">
                <a:solidFill>
                  <a:schemeClr val="bg1"/>
                </a:solidFill>
              </a:defRPr>
            </a:lvl2pPr>
            <a:lvl3pPr marL="12001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s-ES" sz="1600">
                <a:solidFill>
                  <a:schemeClr val="bg1"/>
                </a:solidFill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s-ES" sz="1400">
                <a:solidFill>
                  <a:schemeClr val="bg1"/>
                </a:solidFill>
              </a:defRPr>
            </a:lvl4pPr>
            <a:lvl5pPr marL="21145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s-ES"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/>
              <a:t>Haga clic para agregar texto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2789111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dos contenidos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áfico 7">
            <a:extLst>
              <a:ext uri="{FF2B5EF4-FFF2-40B4-BE49-F238E27FC236}">
                <a16:creationId xmlns:a16="http://schemas.microsoft.com/office/drawing/2014/main" id="{D6E20435-B9A5-359D-133D-5D3EED409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55" t="41988" r="53993" b="33420"/>
          <a:stretch/>
        </p:blipFill>
        <p:spPr>
          <a:xfrm rot="10800000">
            <a:off x="9198864" y="-5"/>
            <a:ext cx="2993136" cy="1517907"/>
          </a:xfrm>
          <a:prstGeom prst="rect">
            <a:avLst/>
          </a:pr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7B99CAE4-AA9B-52BA-7DE8-8245CE705D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5445" t="24819" r="46503"/>
          <a:stretch/>
        </p:blipFill>
        <p:spPr>
          <a:xfrm rot="16200000">
            <a:off x="961221" y="4525179"/>
            <a:ext cx="1371600" cy="3294042"/>
          </a:xfrm>
          <a:prstGeom prst="rect">
            <a:avLst/>
          </a:prstGeom>
        </p:spPr>
      </p:pic>
      <p:sp>
        <p:nvSpPr>
          <p:cNvPr id="10" name="Título 9">
            <a:extLst>
              <a:ext uri="{FF2B5EF4-FFF2-40B4-BE49-F238E27FC236}">
                <a16:creationId xmlns:a16="http://schemas.microsoft.com/office/drawing/2014/main" id="{28DFE681-710B-6FE5-B8E0-3BC9DB9F12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1" cy="1629601"/>
          </a:xfrm>
        </p:spPr>
        <p:txBody>
          <a:bodyPr rtlCol="0">
            <a:normAutofit/>
          </a:bodyPr>
          <a:lstStyle>
            <a:lvl1pPr>
              <a:defRPr lang="es-ES" sz="320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11" name="Marcador de contenido 10">
            <a:extLst>
              <a:ext uri="{FF2B5EF4-FFF2-40B4-BE49-F238E27FC236}">
                <a16:creationId xmlns:a16="http://schemas.microsoft.com/office/drawing/2014/main" id="{3FE383D3-6A16-1891-FF52-470B26B9404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4992709" cy="3747180"/>
          </a:xfrm>
        </p:spPr>
        <p:txBody>
          <a:bodyPr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es-ES" sz="2000"/>
            </a:lvl1pPr>
            <a:lvl2pPr>
              <a:spcBef>
                <a:spcPts val="0"/>
              </a:spcBef>
              <a:spcAft>
                <a:spcPts val="1200"/>
              </a:spcAft>
              <a:defRPr lang="es-ES" sz="1800"/>
            </a:lvl2pPr>
            <a:lvl3pPr>
              <a:spcBef>
                <a:spcPts val="0"/>
              </a:spcBef>
              <a:spcAft>
                <a:spcPts val="1200"/>
              </a:spcAft>
              <a:defRPr lang="es-ES" sz="1600"/>
            </a:lvl3pPr>
            <a:lvl4pPr>
              <a:spcBef>
                <a:spcPts val="0"/>
              </a:spcBef>
              <a:spcAft>
                <a:spcPts val="1200"/>
              </a:spcAft>
              <a:defRPr lang="es-ES" sz="1400"/>
            </a:lvl4pPr>
            <a:lvl5pPr>
              <a:spcBef>
                <a:spcPts val="0"/>
              </a:spcBef>
              <a:spcAft>
                <a:spcPts val="1200"/>
              </a:spcAft>
              <a:defRPr lang="es-ES" sz="1400"/>
            </a:lvl5pPr>
          </a:lstStyle>
          <a:p>
            <a:pPr lvl="0" rtl="0"/>
            <a:r>
              <a:rPr lang="es-ES"/>
              <a:t>Haga clic para agregar texto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2" name="Marcador de contenido 10">
            <a:extLst>
              <a:ext uri="{FF2B5EF4-FFF2-40B4-BE49-F238E27FC236}">
                <a16:creationId xmlns:a16="http://schemas.microsoft.com/office/drawing/2014/main" id="{74B5EB04-CA6E-7417-56DF-A55B21E94B7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284891" y="2022250"/>
            <a:ext cx="4992709" cy="3747180"/>
          </a:xfrm>
        </p:spPr>
        <p:txBody>
          <a:bodyPr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es-ES" sz="2000"/>
            </a:lvl1pPr>
            <a:lvl2pPr>
              <a:spcBef>
                <a:spcPts val="0"/>
              </a:spcBef>
              <a:spcAft>
                <a:spcPts val="1200"/>
              </a:spcAft>
              <a:defRPr lang="es-ES" sz="1800"/>
            </a:lvl2pPr>
            <a:lvl3pPr>
              <a:spcBef>
                <a:spcPts val="0"/>
              </a:spcBef>
              <a:spcAft>
                <a:spcPts val="1200"/>
              </a:spcAft>
              <a:defRPr lang="es-ES" sz="1600"/>
            </a:lvl3pPr>
            <a:lvl4pPr>
              <a:spcBef>
                <a:spcPts val="0"/>
              </a:spcBef>
              <a:spcAft>
                <a:spcPts val="1200"/>
              </a:spcAft>
              <a:defRPr lang="es-ES" sz="1400"/>
            </a:lvl4pPr>
            <a:lvl5pPr>
              <a:spcBef>
                <a:spcPts val="0"/>
              </a:spcBef>
              <a:spcAft>
                <a:spcPts val="1200"/>
              </a:spcAft>
              <a:defRPr lang="es-ES" sz="1400"/>
            </a:lvl5pPr>
          </a:lstStyle>
          <a:p>
            <a:pPr lvl="0" rtl="0"/>
            <a:r>
              <a:rPr lang="es-ES"/>
              <a:t>Haga clic para agregar texto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s-ES" sz="1200">
                <a:solidFill>
                  <a:schemeClr val="tx1"/>
                </a:solidFill>
              </a:defRPr>
            </a:lvl1pPr>
          </a:lstStyle>
          <a:p>
            <a:pPr rtl="0"/>
            <a:fld id="{B5CEABB6-07DC-46E8-9B57-56EC44A396E5}" type="slidenum">
              <a:rPr lang="es-ES" smtClean="0"/>
              <a:pPr rtl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7792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dos contenido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áfico 7">
            <a:extLst>
              <a:ext uri="{FF2B5EF4-FFF2-40B4-BE49-F238E27FC236}">
                <a16:creationId xmlns:a16="http://schemas.microsoft.com/office/drawing/2014/main" id="{A783FA55-EF1D-66CF-8FD5-29086D71E6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81" t="40714" r="61027" b="44471"/>
          <a:stretch/>
        </p:blipFill>
        <p:spPr>
          <a:xfrm rot="10800000" flipV="1">
            <a:off x="-26830" y="5950040"/>
            <a:ext cx="2513521" cy="914400"/>
          </a:xfrm>
          <a:prstGeom prst="rect">
            <a:avLst/>
          </a:pr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542CEFED-8DE0-0155-A5B6-A44051A6D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10" name="Título 9">
            <a:extLst>
              <a:ext uri="{FF2B5EF4-FFF2-40B4-BE49-F238E27FC236}">
                <a16:creationId xmlns:a16="http://schemas.microsoft.com/office/drawing/2014/main" id="{57FC493E-284F-ADBA-D92D-883CAB13AD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8" y="365125"/>
            <a:ext cx="10439401" cy="1617017"/>
          </a:xfrm>
        </p:spPr>
        <p:txBody>
          <a:bodyPr rtlCol="0">
            <a:normAutofit/>
          </a:bodyPr>
          <a:lstStyle>
            <a:lvl1pPr>
              <a:defRPr lang="es-ES" sz="320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11" name="Marcador de contenido 10">
            <a:extLst>
              <a:ext uri="{FF2B5EF4-FFF2-40B4-BE49-F238E27FC236}">
                <a16:creationId xmlns:a16="http://schemas.microsoft.com/office/drawing/2014/main" id="{4B8B2035-4AA9-D25E-9F15-3ED36F734D1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310129" cy="3747180"/>
          </a:xfrm>
        </p:spPr>
        <p:txBody>
          <a:bodyPr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es-ES" sz="2000" b="1"/>
            </a:lvl1pPr>
            <a:lvl2pPr>
              <a:spcBef>
                <a:spcPts val="0"/>
              </a:spcBef>
              <a:spcAft>
                <a:spcPts val="1200"/>
              </a:spcAft>
              <a:defRPr lang="es-ES" sz="1800" b="1"/>
            </a:lvl2pPr>
            <a:lvl3pPr>
              <a:spcBef>
                <a:spcPts val="0"/>
              </a:spcBef>
              <a:spcAft>
                <a:spcPts val="1200"/>
              </a:spcAft>
              <a:defRPr lang="es-ES" sz="1600" b="1"/>
            </a:lvl3pPr>
            <a:lvl4pPr>
              <a:spcBef>
                <a:spcPts val="0"/>
              </a:spcBef>
              <a:spcAft>
                <a:spcPts val="1200"/>
              </a:spcAft>
              <a:defRPr lang="es-ES" sz="1400" b="1"/>
            </a:lvl4pPr>
            <a:lvl5pPr>
              <a:spcBef>
                <a:spcPts val="0"/>
              </a:spcBef>
              <a:spcAft>
                <a:spcPts val="1200"/>
              </a:spcAft>
              <a:defRPr lang="es-ES" sz="1400" b="1"/>
            </a:lvl5pPr>
          </a:lstStyle>
          <a:p>
            <a:pPr lvl="0" rtl="0"/>
            <a:r>
              <a:rPr lang="es-ES"/>
              <a:t>Haga clic para agregar texto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2" name="Marcador de contenido 10">
            <a:extLst>
              <a:ext uri="{FF2B5EF4-FFF2-40B4-BE49-F238E27FC236}">
                <a16:creationId xmlns:a16="http://schemas.microsoft.com/office/drawing/2014/main" id="{6A694422-6B3E-3D80-AC41-FD1CED52ACA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602310" y="2018120"/>
            <a:ext cx="6751489" cy="3747180"/>
          </a:xfrm>
        </p:spPr>
        <p:txBody>
          <a:bodyPr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es-ES" sz="2000"/>
            </a:lvl1pPr>
            <a:lvl2pPr>
              <a:spcBef>
                <a:spcPts val="0"/>
              </a:spcBef>
              <a:spcAft>
                <a:spcPts val="1200"/>
              </a:spcAft>
              <a:defRPr lang="es-ES" sz="1800"/>
            </a:lvl2pPr>
            <a:lvl3pPr>
              <a:spcBef>
                <a:spcPts val="0"/>
              </a:spcBef>
              <a:spcAft>
                <a:spcPts val="1200"/>
              </a:spcAft>
              <a:defRPr lang="es-ES" sz="1600"/>
            </a:lvl3pPr>
            <a:lvl4pPr>
              <a:spcBef>
                <a:spcPts val="0"/>
              </a:spcBef>
              <a:spcAft>
                <a:spcPts val="1200"/>
              </a:spcAft>
              <a:defRPr lang="es-ES" sz="1400"/>
            </a:lvl4pPr>
            <a:lvl5pPr>
              <a:spcBef>
                <a:spcPts val="0"/>
              </a:spcBef>
              <a:spcAft>
                <a:spcPts val="1200"/>
              </a:spcAft>
              <a:defRPr lang="es-ES" sz="1400"/>
            </a:lvl5pPr>
          </a:lstStyle>
          <a:p>
            <a:pPr lvl="0" rtl="0"/>
            <a:r>
              <a:rPr lang="es-ES"/>
              <a:t>Haga clic para agregar texto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s-ES" sz="1200">
                <a:solidFill>
                  <a:schemeClr val="tx1"/>
                </a:solidFill>
              </a:defRPr>
            </a:lvl1pPr>
          </a:lstStyle>
          <a:p>
            <a:pPr rtl="0"/>
            <a:fld id="{B5CEABB6-07DC-46E8-9B57-56EC44A396E5}" type="slidenum">
              <a:rPr lang="es-ES" smtClean="0"/>
              <a:pPr rtl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2813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contenido e imagen a la derech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áfico 7">
            <a:extLst>
              <a:ext uri="{FF2B5EF4-FFF2-40B4-BE49-F238E27FC236}">
                <a16:creationId xmlns:a16="http://schemas.microsoft.com/office/drawing/2014/main" id="{48DBD2A1-633E-7A22-751B-5CEFCA93F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7703" t="485" b="67543"/>
          <a:stretch/>
        </p:blipFill>
        <p:spPr>
          <a:xfrm rot="5400000">
            <a:off x="-115162" y="115164"/>
            <a:ext cx="1895058" cy="1664735"/>
          </a:xfrm>
          <a:prstGeom prst="rect">
            <a:avLst/>
          </a:prstGeom>
        </p:spPr>
      </p:pic>
      <p:sp>
        <p:nvSpPr>
          <p:cNvPr id="9" name="Título 8">
            <a:extLst>
              <a:ext uri="{FF2B5EF4-FFF2-40B4-BE49-F238E27FC236}">
                <a16:creationId xmlns:a16="http://schemas.microsoft.com/office/drawing/2014/main" id="{3E7BF4D0-D641-9859-157D-B9094EF3DA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6385" y="446313"/>
            <a:ext cx="5179615" cy="1448747"/>
          </a:xfrm>
        </p:spPr>
        <p:txBody>
          <a:bodyPr rtlCol="0">
            <a:normAutofit/>
          </a:bodyPr>
          <a:lstStyle>
            <a:lvl1pPr>
              <a:defRPr lang="es-ES" sz="320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10" name="Marcador de contenido 10">
            <a:extLst>
              <a:ext uri="{FF2B5EF4-FFF2-40B4-BE49-F238E27FC236}">
                <a16:creationId xmlns:a16="http://schemas.microsoft.com/office/drawing/2014/main" id="{115AE488-757F-4C5A-7733-85C1D1EA98D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5181600" cy="3747180"/>
          </a:xfrm>
        </p:spPr>
        <p:txBody>
          <a:bodyPr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es-ES" sz="2000" b="0"/>
            </a:lvl1pPr>
            <a:lvl2pPr>
              <a:spcBef>
                <a:spcPts val="0"/>
              </a:spcBef>
              <a:spcAft>
                <a:spcPts val="1200"/>
              </a:spcAft>
              <a:defRPr lang="es-ES" sz="1800" b="0"/>
            </a:lvl2pPr>
            <a:lvl3pPr>
              <a:spcBef>
                <a:spcPts val="0"/>
              </a:spcBef>
              <a:spcAft>
                <a:spcPts val="1200"/>
              </a:spcAft>
              <a:defRPr lang="es-ES" sz="1600" b="0"/>
            </a:lvl3pPr>
            <a:lvl4pPr>
              <a:spcBef>
                <a:spcPts val="0"/>
              </a:spcBef>
              <a:spcAft>
                <a:spcPts val="1200"/>
              </a:spcAft>
              <a:defRPr lang="es-ES" sz="1400" b="0"/>
            </a:lvl4pPr>
            <a:lvl5pPr>
              <a:spcBef>
                <a:spcPts val="0"/>
              </a:spcBef>
              <a:spcAft>
                <a:spcPts val="1200"/>
              </a:spcAft>
              <a:defRPr lang="es-ES" sz="1400" b="0"/>
            </a:lvl5pPr>
          </a:lstStyle>
          <a:p>
            <a:pPr lvl="0" rtl="0"/>
            <a:r>
              <a:rPr lang="es-ES"/>
              <a:t>Haga clic para agregar texto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s-ES" sz="1200">
                <a:solidFill>
                  <a:schemeClr val="tx1"/>
                </a:solidFill>
              </a:defRPr>
            </a:lvl1pPr>
          </a:lstStyle>
          <a:p>
            <a:pPr rtl="0"/>
            <a:fld id="{B5CEABB6-07DC-46E8-9B57-56EC44A396E5}" type="slidenum">
              <a:rPr lang="es-ES" smtClean="0"/>
              <a:pPr rtl="0"/>
              <a:t>‹Nº›</a:t>
            </a:fld>
            <a:endParaRPr lang="es-ES"/>
          </a:p>
        </p:txBody>
      </p:sp>
      <p:sp>
        <p:nvSpPr>
          <p:cNvPr id="12" name="Marcador de posición de imagen 11">
            <a:extLst>
              <a:ext uri="{FF2B5EF4-FFF2-40B4-BE49-F238E27FC236}">
                <a16:creationId xmlns:a16="http://schemas.microsoft.com/office/drawing/2014/main" id="{39DD264F-42B5-DBB0-9839-DB4C6827ED7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76950" y="0"/>
            <a:ext cx="6115050" cy="6868886"/>
          </a:xfrm>
          <a:custGeom>
            <a:avLst/>
            <a:gdLst>
              <a:gd name="connsiteX0" fmla="*/ 0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0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2024742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3603171 h 6858000"/>
              <a:gd name="connsiteX3" fmla="*/ 6115050 w 6115050"/>
              <a:gd name="connsiteY3" fmla="*/ 6858000 h 6858000"/>
              <a:gd name="connsiteX4" fmla="*/ 0 w 6115050"/>
              <a:gd name="connsiteY4" fmla="*/ 6858000 h 6858000"/>
              <a:gd name="connsiteX5" fmla="*/ 2024742 w 6115050"/>
              <a:gd name="connsiteY5" fmla="*/ 0 h 6858000"/>
              <a:gd name="connsiteX0" fmla="*/ 2024742 w 6115050"/>
              <a:gd name="connsiteY0" fmla="*/ 0 h 6868886"/>
              <a:gd name="connsiteX1" fmla="*/ 6115050 w 6115050"/>
              <a:gd name="connsiteY1" fmla="*/ 0 h 6868886"/>
              <a:gd name="connsiteX2" fmla="*/ 6115050 w 6115050"/>
              <a:gd name="connsiteY2" fmla="*/ 3603171 h 6868886"/>
              <a:gd name="connsiteX3" fmla="*/ 5157107 w 6115050"/>
              <a:gd name="connsiteY3" fmla="*/ 6868886 h 6868886"/>
              <a:gd name="connsiteX4" fmla="*/ 0 w 6115050"/>
              <a:gd name="connsiteY4" fmla="*/ 6858000 h 6868886"/>
              <a:gd name="connsiteX5" fmla="*/ 2024742 w 6115050"/>
              <a:gd name="connsiteY5" fmla="*/ 0 h 6868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15050" h="6868886">
                <a:moveTo>
                  <a:pt x="2024742" y="0"/>
                </a:moveTo>
                <a:lnTo>
                  <a:pt x="6115050" y="0"/>
                </a:lnTo>
                <a:lnTo>
                  <a:pt x="6115050" y="3603171"/>
                </a:lnTo>
                <a:lnTo>
                  <a:pt x="5157107" y="6868886"/>
                </a:lnTo>
                <a:lnTo>
                  <a:pt x="0" y="6858000"/>
                </a:lnTo>
                <a:lnTo>
                  <a:pt x="2024742" y="0"/>
                </a:lnTo>
                <a:close/>
              </a:path>
            </a:pathLst>
          </a:custGeom>
        </p:spPr>
        <p:txBody>
          <a:bodyPr rtlCol="0">
            <a:normAutofit/>
          </a:bodyPr>
          <a:lstStyle>
            <a:lvl1pPr marL="0" indent="0" algn="r">
              <a:buNone/>
              <a:defRPr lang="es-ES" sz="2000"/>
            </a:lvl1pPr>
          </a:lstStyle>
          <a:p>
            <a:pPr rtl="0"/>
            <a:r>
              <a:rPr lang="es-ES"/>
              <a:t>Haga clic en el icono para agregar una imagen</a:t>
            </a:r>
          </a:p>
        </p:txBody>
      </p:sp>
    </p:spTree>
    <p:extLst>
      <p:ext uri="{BB962C8B-B14F-4D97-AF65-F5344CB8AC3E}">
        <p14:creationId xmlns:p14="http://schemas.microsoft.com/office/powerpoint/2010/main" val="3467008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s-ES"/>
            </a:def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s-ES"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s-ES"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ES"/>
              <a:t>Presentación de lanzamiento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s-ES"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es-ES" smtClean="0"/>
              <a:pPr rtl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06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s-ES"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s-ES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5.jpeg"/><Relationship Id="rId4" Type="http://schemas.openxmlformats.org/officeDocument/2006/relationships/image" Target="../media/image44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hyperlink" Target="file:///C:\Users\ASUS\Downloads\sweetviz%20(2)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440D96-BFFB-05BD-30ED-0352500CD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9306" y="3224463"/>
            <a:ext cx="6914147" cy="3348790"/>
          </a:xfrm>
        </p:spPr>
        <p:txBody>
          <a:bodyPr rtlCol="0">
            <a:normAutofit fontScale="90000"/>
          </a:bodyPr>
          <a:lstStyle>
            <a:defPPr>
              <a:defRPr lang="es-ES"/>
            </a:defPPr>
          </a:lstStyle>
          <a:p>
            <a:pPr algn="ctr"/>
            <a:r>
              <a:rPr lang="es-MX" sz="3200" dirty="0"/>
              <a:t>Sistema de Clasificación de Fallos </a:t>
            </a:r>
            <a:r>
              <a:rPr lang="es-MX" sz="3100" dirty="0"/>
              <a:t>en Vehículos de Nueva Energía </a:t>
            </a:r>
            <a:r>
              <a:rPr lang="es-MX" sz="3200" dirty="0"/>
              <a:t>mediante Aprendizaje Automático</a:t>
            </a:r>
            <a:br>
              <a:rPr lang="es-ES" sz="2800" dirty="0"/>
            </a:br>
            <a:br>
              <a:rPr lang="es-ES" sz="2800" dirty="0"/>
            </a:br>
            <a:br>
              <a:rPr lang="es-ES" sz="2800" dirty="0"/>
            </a:br>
            <a:r>
              <a:rPr lang="es-ES" sz="1800" dirty="0"/>
              <a:t>Felipe Idárraga quintero</a:t>
            </a:r>
            <a:br>
              <a:rPr lang="es-ES" sz="1800" dirty="0"/>
            </a:br>
            <a:r>
              <a:rPr lang="es-ES" sz="1800" dirty="0"/>
              <a:t>Julián Felipe Gutiérrez Ramírez</a:t>
            </a:r>
            <a:br>
              <a:rPr lang="es-ES" sz="1800" dirty="0"/>
            </a:br>
            <a:br>
              <a:rPr lang="es-ES" sz="1800" dirty="0"/>
            </a:br>
            <a:r>
              <a:rPr lang="es-ES" sz="1800" dirty="0"/>
              <a:t>Analítica de datos</a:t>
            </a:r>
            <a:br>
              <a:rPr lang="es-ES" sz="1800" dirty="0"/>
            </a:br>
            <a:br>
              <a:rPr lang="es-ES" sz="1800" dirty="0"/>
            </a:br>
            <a:r>
              <a:rPr lang="es-ES" sz="1800" dirty="0"/>
              <a:t>21/07/2025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45390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>
            <a:extLst>
              <a:ext uri="{FF2B5EF4-FFF2-40B4-BE49-F238E27FC236}">
                <a16:creationId xmlns:a16="http://schemas.microsoft.com/office/drawing/2014/main" id="{77B52831-0916-294C-0ACB-9774B9805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151" r="18577"/>
          <a:stretch/>
        </p:blipFill>
        <p:spPr>
          <a:xfrm flipH="1">
            <a:off x="0" y="0"/>
            <a:ext cx="5181600" cy="6858000"/>
          </a:xfrm>
          <a:prstGeom prst="rect">
            <a:avLst/>
          </a:prstGeom>
        </p:spPr>
      </p:pic>
      <p:sp>
        <p:nvSpPr>
          <p:cNvPr id="7" name="Título 6">
            <a:extLst>
              <a:ext uri="{FF2B5EF4-FFF2-40B4-BE49-F238E27FC236}">
                <a16:creationId xmlns:a16="http://schemas.microsoft.com/office/drawing/2014/main" id="{E82E216E-9EE0-9D3F-D692-083F575A3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4064" y="5149516"/>
            <a:ext cx="8598568" cy="1315453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algn="ctr"/>
            <a:r>
              <a:rPr lang="es-ES" sz="6600" dirty="0"/>
              <a:t>Muchas Gracias!!!</a:t>
            </a:r>
          </a:p>
        </p:txBody>
      </p:sp>
      <p:pic>
        <p:nvPicPr>
          <p:cNvPr id="2050" name="Picture 2" descr="Gerente de inteligencia empresarial icono de glifo negro. analista de  mercado y clientes. aportando soluciones expertas. asesor de decisiones.  símbolo de silueta en el espacio en blanco. vector ilustración aislada  4527447 Vector">
            <a:extLst>
              <a:ext uri="{FF2B5EF4-FFF2-40B4-BE49-F238E27FC236}">
                <a16:creationId xmlns:a16="http://schemas.microsoft.com/office/drawing/2014/main" id="{DC4D26C2-2292-3378-73E1-BF46248447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590" y="272716"/>
            <a:ext cx="5181600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9932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00255621-1D81-03E6-507B-CB20E07035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B5CEABB6-07DC-46E8-9B57-56EC44A396E5}" type="slidenum">
              <a:rPr lang="es-ES" smtClean="0"/>
              <a:pPr rtl="0"/>
              <a:t>2</a:t>
            </a:fld>
            <a:endParaRPr lang="es-ES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A51D8D9-CD5F-E78F-EB4D-50B41D5784AD}"/>
              </a:ext>
            </a:extLst>
          </p:cNvPr>
          <p:cNvSpPr txBox="1"/>
          <p:nvPr/>
        </p:nvSpPr>
        <p:spPr>
          <a:xfrm>
            <a:off x="171450" y="204107"/>
            <a:ext cx="76417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/>
              <a:t>🚨 Detectar Fallos en Transmisión de Vehículos Eléctricos 🚨</a:t>
            </a:r>
            <a:endParaRPr lang="es-CO" sz="3600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9E11F93F-F930-E9C0-2988-E923985907A7}"/>
              </a:ext>
            </a:extLst>
          </p:cNvPr>
          <p:cNvSpPr txBox="1"/>
          <p:nvPr/>
        </p:nvSpPr>
        <p:spPr>
          <a:xfrm>
            <a:off x="0" y="1559378"/>
            <a:ext cx="67110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🔍 </a:t>
            </a:r>
            <a:r>
              <a:rPr lang="es-MX" b="1" dirty="0"/>
              <a:t>¿Qué se busca resolver?</a:t>
            </a:r>
            <a:br>
              <a:rPr lang="es-MX" dirty="0"/>
            </a:br>
            <a:r>
              <a:rPr lang="es-MX" dirty="0"/>
              <a:t>La detección y clasificación automática de fallos en el sistema de transmisión de vehículos eléctricos.</a:t>
            </a:r>
            <a:endParaRPr lang="es-CO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F8E60087-982F-0329-2947-88C394595899}"/>
              </a:ext>
            </a:extLst>
          </p:cNvPr>
          <p:cNvSpPr txBox="1"/>
          <p:nvPr/>
        </p:nvSpPr>
        <p:spPr>
          <a:xfrm>
            <a:off x="0" y="2594381"/>
            <a:ext cx="6506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⚙️ </a:t>
            </a:r>
            <a:r>
              <a:rPr lang="es-MX" b="1" dirty="0"/>
              <a:t>¿En qué componentes?</a:t>
            </a:r>
            <a:br>
              <a:rPr lang="es-MX" dirty="0"/>
            </a:br>
            <a:r>
              <a:rPr lang="es-MX" dirty="0"/>
              <a:t>Fallos localizados en tres áreas críticas: motor, inversor y batería.</a:t>
            </a:r>
            <a:endParaRPr lang="es-CO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0F6F7FBF-94F3-F55F-C0F8-42FE16BC6039}"/>
              </a:ext>
            </a:extLst>
          </p:cNvPr>
          <p:cNvSpPr txBox="1"/>
          <p:nvPr/>
        </p:nvSpPr>
        <p:spPr>
          <a:xfrm>
            <a:off x="0" y="3672653"/>
            <a:ext cx="61028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⏱️ </a:t>
            </a:r>
            <a:r>
              <a:rPr lang="es-MX" b="1" dirty="0"/>
              <a:t>¿Por qué es importante?</a:t>
            </a:r>
            <a:br>
              <a:rPr lang="es-MX" dirty="0"/>
            </a:br>
            <a:r>
              <a:rPr lang="es-MX" dirty="0"/>
              <a:t>Permite un diagnóstico temprano y la implementación de estrategias de mantenimiento predictivo.</a:t>
            </a:r>
            <a:endParaRPr lang="es-CO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B4667827-7294-DCF5-8B4D-5CDBEFE74F2D}"/>
              </a:ext>
            </a:extLst>
          </p:cNvPr>
          <p:cNvSpPr txBox="1"/>
          <p:nvPr/>
        </p:nvSpPr>
        <p:spPr>
          <a:xfrm>
            <a:off x="0" y="4750925"/>
            <a:ext cx="611913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⚡ </a:t>
            </a:r>
            <a:r>
              <a:rPr lang="es-MX" b="1" dirty="0"/>
              <a:t>¿Para qué sirve?</a:t>
            </a:r>
            <a:br>
              <a:rPr lang="es-MX" dirty="0"/>
            </a:br>
            <a:r>
              <a:rPr lang="es-MX" dirty="0"/>
              <a:t>Para aumentar la seguridad, reducir el tiempo de inactividad y optimizar la eficiencia operativa del vehículo eléctrico.</a:t>
            </a:r>
            <a:endParaRPr lang="es-CO" dirty="0"/>
          </a:p>
        </p:txBody>
      </p:sp>
      <p:pic>
        <p:nvPicPr>
          <p:cNvPr id="1026" name="Picture 2" descr="TRANSMISIONES PARA VEHICULOS ELÉCTRICOS – MECANICA PARA TODOS">
            <a:extLst>
              <a:ext uri="{FF2B5EF4-FFF2-40B4-BE49-F238E27FC236}">
                <a16:creationId xmlns:a16="http://schemas.microsoft.com/office/drawing/2014/main" id="{BC6B84BD-2364-D470-830D-9A063981D5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02"/>
          <a:stretch/>
        </p:blipFill>
        <p:spPr bwMode="auto">
          <a:xfrm>
            <a:off x="6583224" y="2021043"/>
            <a:ext cx="5608776" cy="3126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2059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970B2A-6B4E-C424-B787-F08D688A5F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9D27673-2220-1CA2-1445-D2A7358AC2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8867" y="6537353"/>
            <a:ext cx="631065" cy="296214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B5CEABB6-07DC-46E8-9B57-56EC44A396E5}" type="slidenum">
              <a:rPr lang="es-ES" smtClean="0"/>
              <a:pPr rtl="0"/>
              <a:t>3</a:t>
            </a:fld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8DC21CC-EB04-07C2-B3DC-551DA7CAFDFC}"/>
              </a:ext>
            </a:extLst>
          </p:cNvPr>
          <p:cNvSpPr txBox="1"/>
          <p:nvPr/>
        </p:nvSpPr>
        <p:spPr>
          <a:xfrm>
            <a:off x="598867" y="24433"/>
            <a:ext cx="787853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800"/>
              <a:t>⚙️ </a:t>
            </a:r>
            <a:r>
              <a:rPr lang="es-MX" sz="2800" b="1"/>
              <a:t>Planteamiento de la Solución Basado en Analítica de Datos</a:t>
            </a:r>
            <a:endParaRPr lang="es-CO" sz="280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CFB6D57-3CE3-E328-FE76-322A47002F54}"/>
              </a:ext>
            </a:extLst>
          </p:cNvPr>
          <p:cNvSpPr txBox="1"/>
          <p:nvPr/>
        </p:nvSpPr>
        <p:spPr>
          <a:xfrm>
            <a:off x="124506" y="1216390"/>
            <a:ext cx="95991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s-MX" b="1" dirty="0"/>
              <a:t>🎯 Objetivo General</a:t>
            </a:r>
          </a:p>
          <a:p>
            <a:r>
              <a:rPr lang="es-MX" dirty="0"/>
              <a:t>Desarrollar un sistema de </a:t>
            </a:r>
            <a:r>
              <a:rPr lang="es-MX" b="1" dirty="0"/>
              <a:t>detección y clasificación automática de fallos</a:t>
            </a:r>
            <a:r>
              <a:rPr lang="es-MX" dirty="0"/>
              <a:t> en la transmisión de vehículos eléctricos mediante técnicas de analítica de datos.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57AB010-5302-903C-AAC4-E12DB4F72049}"/>
              </a:ext>
            </a:extLst>
          </p:cNvPr>
          <p:cNvSpPr txBox="1"/>
          <p:nvPr/>
        </p:nvSpPr>
        <p:spPr>
          <a:xfrm>
            <a:off x="124506" y="2208302"/>
            <a:ext cx="26023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/>
              <a:t>🔍 </a:t>
            </a:r>
            <a:r>
              <a:rPr lang="es-MX" b="1"/>
              <a:t>Fases de la solución</a:t>
            </a:r>
            <a:endParaRPr lang="es-CO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A9A6F88-EEB9-8735-E1F5-4E205B3E0913}"/>
              </a:ext>
            </a:extLst>
          </p:cNvPr>
          <p:cNvSpPr txBox="1"/>
          <p:nvPr/>
        </p:nvSpPr>
        <p:spPr>
          <a:xfrm>
            <a:off x="108178" y="2615420"/>
            <a:ext cx="4039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/>
              <a:t>1. </a:t>
            </a:r>
            <a:r>
              <a:rPr lang="es-MX" b="1"/>
              <a:t>Preparación de datos</a:t>
            </a:r>
            <a:endParaRPr lang="es-CO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5C6429BF-18CF-23C4-23A3-5D91FF43A6CF}"/>
              </a:ext>
            </a:extLst>
          </p:cNvPr>
          <p:cNvSpPr txBox="1"/>
          <p:nvPr/>
        </p:nvSpPr>
        <p:spPr>
          <a:xfrm>
            <a:off x="6095999" y="2610027"/>
            <a:ext cx="25125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/>
              <a:t>2. </a:t>
            </a:r>
            <a:r>
              <a:rPr lang="es-CO" b="1"/>
              <a:t>Análisis exploratorio</a:t>
            </a:r>
            <a:endParaRPr lang="es-CO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F999B5ED-96D0-D30C-4284-D3109A9DC3E0}"/>
              </a:ext>
            </a:extLst>
          </p:cNvPr>
          <p:cNvSpPr txBox="1"/>
          <p:nvPr/>
        </p:nvSpPr>
        <p:spPr>
          <a:xfrm>
            <a:off x="108178" y="4006576"/>
            <a:ext cx="25125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/>
              <a:t>3. </a:t>
            </a:r>
            <a:r>
              <a:rPr lang="es-CO" b="1"/>
              <a:t>Modelado predictivo</a:t>
            </a:r>
            <a:endParaRPr lang="es-CO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FC6F4D41-922B-4E9F-2191-3FC3B913E207}"/>
              </a:ext>
            </a:extLst>
          </p:cNvPr>
          <p:cNvSpPr txBox="1"/>
          <p:nvPr/>
        </p:nvSpPr>
        <p:spPr>
          <a:xfrm>
            <a:off x="5355089" y="3992759"/>
            <a:ext cx="3353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/>
              <a:t>4. </a:t>
            </a:r>
            <a:r>
              <a:rPr lang="es-CO" b="1"/>
              <a:t>Resultados</a:t>
            </a:r>
            <a:endParaRPr lang="es-CO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4EDDFFA3-D032-2B2F-5AB4-BEA5DE6C9D44}"/>
              </a:ext>
            </a:extLst>
          </p:cNvPr>
          <p:cNvSpPr txBox="1"/>
          <p:nvPr/>
        </p:nvSpPr>
        <p:spPr>
          <a:xfrm>
            <a:off x="195263" y="3025106"/>
            <a:ext cx="454002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/>
              <a:t>Limpieza, transformación y normalización de datos recolectados por sensores (voltaje, corriente, temperatura, vibración, etc.).</a:t>
            </a:r>
            <a:endParaRPr lang="es-CO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EA2FF0F4-B551-5229-1A2D-34EA849ADDFB}"/>
              </a:ext>
            </a:extLst>
          </p:cNvPr>
          <p:cNvSpPr txBox="1"/>
          <p:nvPr/>
        </p:nvSpPr>
        <p:spPr>
          <a:xfrm>
            <a:off x="6095999" y="3039263"/>
            <a:ext cx="41583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/>
              <a:t>Visualización de patrones y relaciones entre variables.</a:t>
            </a:r>
            <a:endParaRPr lang="es-CO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7D8ED6DC-4FE7-FB00-A3BF-A8ECFD68A8BE}"/>
              </a:ext>
            </a:extLst>
          </p:cNvPr>
          <p:cNvSpPr txBox="1"/>
          <p:nvPr/>
        </p:nvSpPr>
        <p:spPr>
          <a:xfrm>
            <a:off x="108178" y="4375908"/>
            <a:ext cx="45400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/>
              <a:t>Entrenamiento de un modelo supervisado de clasificación multiclase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E39676C1-0A6C-649F-BBEA-38DBAF4114A4}"/>
              </a:ext>
            </a:extLst>
          </p:cNvPr>
          <p:cNvSpPr txBox="1"/>
          <p:nvPr/>
        </p:nvSpPr>
        <p:spPr>
          <a:xfrm>
            <a:off x="108178" y="4970260"/>
            <a:ext cx="44005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/>
              <a:t>Clasificación del estado del sistema: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1"/>
              <a:t>0</a:t>
            </a:r>
            <a:r>
              <a:rPr lang="es-MX"/>
              <a:t>: Normal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1"/>
              <a:t>1: </a:t>
            </a:r>
            <a:r>
              <a:rPr lang="es-CO"/>
              <a:t>Falla en motor</a:t>
            </a:r>
            <a:endParaRPr lang="es-MX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1"/>
              <a:t>2: </a:t>
            </a:r>
            <a:r>
              <a:rPr lang="es-CO"/>
              <a:t>Falla en inversor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b="1"/>
              <a:t>3: </a:t>
            </a:r>
            <a:r>
              <a:rPr lang="es-CO"/>
              <a:t>Falla en batería</a:t>
            </a:r>
            <a:endParaRPr lang="es-MX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/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38AA40E3-3F75-F68A-F92A-0462C812A4F7}"/>
              </a:ext>
            </a:extLst>
          </p:cNvPr>
          <p:cNvSpPr txBox="1"/>
          <p:nvPr/>
        </p:nvSpPr>
        <p:spPr>
          <a:xfrm>
            <a:off x="5355089" y="4381984"/>
            <a:ext cx="564016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/>
              <a:t>📊 </a:t>
            </a:r>
            <a:r>
              <a:rPr lang="es-CO" b="1"/>
              <a:t>App interactiva en Streamlit</a:t>
            </a:r>
            <a:r>
              <a:rPr lang="es-CO"/>
              <a:t> que permite:</a:t>
            </a:r>
            <a:endParaRPr lang="es-MX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/>
              <a:t>Ver el </a:t>
            </a:r>
            <a:r>
              <a:rPr lang="es-MX" b="1"/>
              <a:t>estado actual </a:t>
            </a:r>
            <a:r>
              <a:rPr lang="es-MX"/>
              <a:t>del vehículo</a:t>
            </a:r>
            <a:endParaRPr lang="es-CO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/>
              <a:t>Ingresar </a:t>
            </a:r>
            <a:r>
              <a:rPr lang="es-CO" b="1"/>
              <a:t>lecturas de sensores</a:t>
            </a:r>
            <a:r>
              <a:rPr lang="es-CO"/>
              <a:t> manualmente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/>
              <a:t>Obtener la </a:t>
            </a:r>
            <a:r>
              <a:rPr lang="es-MX" b="1"/>
              <a:t>predicción de fallo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/>
              <a:t>Ver la </a:t>
            </a:r>
            <a:r>
              <a:rPr lang="es-MX" b="1"/>
              <a:t>probabilidad de cada clase</a:t>
            </a:r>
          </a:p>
        </p:txBody>
      </p:sp>
    </p:spTree>
    <p:extLst>
      <p:ext uri="{BB962C8B-B14F-4D97-AF65-F5344CB8AC3E}">
        <p14:creationId xmlns:p14="http://schemas.microsoft.com/office/powerpoint/2010/main" val="624604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7A2D5ED6-0BEB-8504-3DA4-042F99BBBF19}"/>
              </a:ext>
            </a:extLst>
          </p:cNvPr>
          <p:cNvSpPr txBox="1"/>
          <p:nvPr/>
        </p:nvSpPr>
        <p:spPr>
          <a:xfrm>
            <a:off x="1357313" y="174856"/>
            <a:ext cx="609463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800" b="1">
                <a:latin typeface="+mj-lt"/>
                <a:cs typeface="Aharoni" panose="020F0502020204030204" pitchFamily="2" charset="-79"/>
              </a:rPr>
              <a:t>NEV Fault Dataset: Registro de Fallas en Vehículos Eléctricos de Vecindario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73504EE-783C-D09D-BCB9-05F51759B20E}"/>
              </a:ext>
            </a:extLst>
          </p:cNvPr>
          <p:cNvSpPr txBox="1"/>
          <p:nvPr/>
        </p:nvSpPr>
        <p:spPr>
          <a:xfrm>
            <a:off x="459241" y="1193632"/>
            <a:ext cx="83826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CO"/>
              <a:t>Vehículos eléctricos pequeños diseñados para zonas urbanas cerradas (vecindarios, campus, parques). Usados en trayectos cortos a baja velocidad (hasta 50 km/h), como carritos de golf o reparto urbano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22EF57D8-EB9D-EC6C-F563-88DA7D6B45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77986"/>
            <a:ext cx="12192000" cy="1902028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BC45496A-1443-E7AA-2219-1EFB724F1320}"/>
              </a:ext>
            </a:extLst>
          </p:cNvPr>
          <p:cNvSpPr txBox="1"/>
          <p:nvPr/>
        </p:nvSpPr>
        <p:spPr>
          <a:xfrm>
            <a:off x="148997" y="4678136"/>
            <a:ext cx="10880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/>
              <a:t>Reporte EDA interactivo en HTML: </a:t>
            </a:r>
            <a:r>
              <a:rPr lang="en-US" sz="2000" b="1">
                <a:hlinkClick r:id="rId4" action="ppaction://hlinkfile"/>
              </a:rPr>
              <a:t>file:///C:/Users/ASUS/Downloads/sweetviz%20(2).html</a:t>
            </a:r>
            <a:r>
              <a:rPr lang="en-US" sz="2000" b="1"/>
              <a:t> </a:t>
            </a:r>
            <a:endParaRPr lang="es-CO" sz="2000" b="1"/>
          </a:p>
        </p:txBody>
      </p:sp>
    </p:spTree>
    <p:extLst>
      <p:ext uri="{BB962C8B-B14F-4D97-AF65-F5344CB8AC3E}">
        <p14:creationId xmlns:p14="http://schemas.microsoft.com/office/powerpoint/2010/main" val="56176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C19E6B-3FB7-5EA6-6B14-25650095D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71525" y="0"/>
            <a:ext cx="10496549" cy="967835"/>
          </a:xfrm>
        </p:spPr>
        <p:txBody>
          <a:bodyPr>
            <a:noAutofit/>
          </a:bodyPr>
          <a:lstStyle/>
          <a:p>
            <a:pPr algn="ctr"/>
            <a:r>
              <a:rPr lang="es-CO" sz="4000" b="1" dirty="0"/>
              <a:t>Pre-Análisis exploratorio BÁSICO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6A13BEE-2950-4403-2284-D9D6BB90A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smtClean="0"/>
              <a:pPr rtl="0"/>
              <a:t>5</a:t>
            </a:fld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EB0F814-6DC1-8315-F798-3F0EC971F5C7}"/>
              </a:ext>
            </a:extLst>
          </p:cNvPr>
          <p:cNvSpPr txBox="1"/>
          <p:nvPr/>
        </p:nvSpPr>
        <p:spPr>
          <a:xfrm>
            <a:off x="280144" y="2045601"/>
            <a:ext cx="30640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dirty="0"/>
              <a:t>1. Identificar tipo de variables (información de la base de datos).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22DA1F80-706F-FB57-8323-75CBC214103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047"/>
          <a:stretch>
            <a:fillRect/>
          </a:stretch>
        </p:blipFill>
        <p:spPr>
          <a:xfrm>
            <a:off x="3507862" y="1501140"/>
            <a:ext cx="3197638" cy="2012253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E30E27A3-7316-CF20-F5AC-6ED44930FE08}"/>
              </a:ext>
            </a:extLst>
          </p:cNvPr>
          <p:cNvSpPr txBox="1"/>
          <p:nvPr/>
        </p:nvSpPr>
        <p:spPr>
          <a:xfrm>
            <a:off x="13444" y="4466527"/>
            <a:ext cx="3064042" cy="1779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dirty="0"/>
              <a:t>2. </a:t>
            </a:r>
            <a:r>
              <a:rPr lang="es-MX" dirty="0"/>
              <a:t>Se realiza la partición de Datos de entrenamiento y de testeo; de entrenamiento va a corresponder el 70% y de testeo el 30%.</a:t>
            </a:r>
          </a:p>
          <a:p>
            <a:pPr algn="just"/>
            <a:endParaRPr lang="es-CO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74D69DFB-92AF-C137-D252-FC0AB3A56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3211" y="5080126"/>
            <a:ext cx="4639322" cy="276264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94A7729F-843A-E5C8-61FC-E27FB9A2EB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6681" y="5500745"/>
            <a:ext cx="971686" cy="24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231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7B6F09-1976-5BD8-527D-CCA672D29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1012" y="-209050"/>
            <a:ext cx="10069976" cy="1022154"/>
          </a:xfrm>
        </p:spPr>
        <p:txBody>
          <a:bodyPr>
            <a:normAutofit/>
          </a:bodyPr>
          <a:lstStyle/>
          <a:p>
            <a:pPr algn="ctr"/>
            <a:r>
              <a:rPr lang="es-CO" sz="4800" b="1" dirty="0"/>
              <a:t>Preprocesamiento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F2B71C-F44D-B5B5-B2F3-690EE91D9CF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1723" y="1064678"/>
            <a:ext cx="3252844" cy="82454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O" sz="1400" dirty="0"/>
              <a:t>Codificar datos tipo texto, Se define la clase personalizada compatible con </a:t>
            </a:r>
            <a:r>
              <a:rPr lang="es-CO" sz="1400" dirty="0" err="1"/>
              <a:t>Scikit-Learn</a:t>
            </a:r>
            <a:r>
              <a:rPr lang="es-CO" sz="1400" dirty="0"/>
              <a:t>.</a:t>
            </a:r>
          </a:p>
          <a:p>
            <a:endParaRPr lang="es-CO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EE8F412-4647-CB93-D17D-C6D9EB457C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smtClean="0"/>
              <a:pPr rtl="0"/>
              <a:t>6</a:t>
            </a:fld>
            <a:endParaRPr lang="es-E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743063E-3EE0-0EFB-7E93-65DEBCD9C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27" y="2185192"/>
            <a:ext cx="4764506" cy="4156012"/>
          </a:xfrm>
          <a:prstGeom prst="rect">
            <a:avLst/>
          </a:prstGeom>
        </p:spPr>
      </p:pic>
      <p:sp>
        <p:nvSpPr>
          <p:cNvPr id="9" name="Flecha: doblada 8">
            <a:extLst>
              <a:ext uri="{FF2B5EF4-FFF2-40B4-BE49-F238E27FC236}">
                <a16:creationId xmlns:a16="http://schemas.microsoft.com/office/drawing/2014/main" id="{760F7A2C-F020-E94B-943B-0F4773A70B53}"/>
              </a:ext>
            </a:extLst>
          </p:cNvPr>
          <p:cNvSpPr/>
          <p:nvPr/>
        </p:nvSpPr>
        <p:spPr>
          <a:xfrm>
            <a:off x="4508291" y="1243861"/>
            <a:ext cx="1823453" cy="793347"/>
          </a:xfrm>
          <a:prstGeom prst="ben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567A2A84-8A67-06A6-D9C1-610F9B1ACB5D}"/>
              </a:ext>
            </a:extLst>
          </p:cNvPr>
          <p:cNvGrpSpPr/>
          <p:nvPr/>
        </p:nvGrpSpPr>
        <p:grpSpPr>
          <a:xfrm>
            <a:off x="6763268" y="756646"/>
            <a:ext cx="3428167" cy="1661221"/>
            <a:chOff x="7289990" y="1514215"/>
            <a:chExt cx="4065959" cy="1985465"/>
          </a:xfrm>
        </p:grpSpPr>
        <p:pic>
          <p:nvPicPr>
            <p:cNvPr id="11" name="Imagen 10">
              <a:extLst>
                <a:ext uri="{FF2B5EF4-FFF2-40B4-BE49-F238E27FC236}">
                  <a16:creationId xmlns:a16="http://schemas.microsoft.com/office/drawing/2014/main" id="{D7E7A433-438F-4DA7-45F1-22FD04CE39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89990" y="1514215"/>
              <a:ext cx="2953162" cy="1981477"/>
            </a:xfrm>
            <a:prstGeom prst="rect">
              <a:avLst/>
            </a:prstGeom>
          </p:spPr>
        </p:pic>
        <p:pic>
          <p:nvPicPr>
            <p:cNvPr id="13" name="Imagen 12">
              <a:extLst>
                <a:ext uri="{FF2B5EF4-FFF2-40B4-BE49-F238E27FC236}">
                  <a16:creationId xmlns:a16="http://schemas.microsoft.com/office/drawing/2014/main" id="{1B05C516-BAB1-CA3B-16B0-3A9DF82CE3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321501" y="1518203"/>
              <a:ext cx="1034448" cy="1981477"/>
            </a:xfrm>
            <a:prstGeom prst="rect">
              <a:avLst/>
            </a:prstGeom>
          </p:spPr>
        </p:pic>
      </p:grpSp>
      <p:sp>
        <p:nvSpPr>
          <p:cNvPr id="17" name="Flecha: hacia abajo 16">
            <a:extLst>
              <a:ext uri="{FF2B5EF4-FFF2-40B4-BE49-F238E27FC236}">
                <a16:creationId xmlns:a16="http://schemas.microsoft.com/office/drawing/2014/main" id="{85FF4671-B86A-9036-B8FC-739998E39A6F}"/>
              </a:ext>
            </a:extLst>
          </p:cNvPr>
          <p:cNvSpPr/>
          <p:nvPr/>
        </p:nvSpPr>
        <p:spPr>
          <a:xfrm>
            <a:off x="7764111" y="2483236"/>
            <a:ext cx="396041" cy="1657884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B628D43C-1206-7D48-1130-1D7560D49D60}"/>
              </a:ext>
            </a:extLst>
          </p:cNvPr>
          <p:cNvSpPr txBox="1"/>
          <p:nvPr/>
        </p:nvSpPr>
        <p:spPr>
          <a:xfrm>
            <a:off x="8278762" y="2579986"/>
            <a:ext cx="29531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400" dirty="0"/>
              <a:t>Al verificar que después de transformar las variables de tipo objeto a tipo flotantes, se generaron valores faltantes, para esto se inputan los datos faltantes usando la Mediana</a:t>
            </a:r>
            <a:r>
              <a:rPr lang="es-CO" sz="1400" dirty="0"/>
              <a:t>.</a:t>
            </a:r>
            <a:endParaRPr lang="es-MX" sz="1400" dirty="0"/>
          </a:p>
        </p:txBody>
      </p:sp>
      <p:grpSp>
        <p:nvGrpSpPr>
          <p:cNvPr id="25" name="Grupo 24">
            <a:extLst>
              <a:ext uri="{FF2B5EF4-FFF2-40B4-BE49-F238E27FC236}">
                <a16:creationId xmlns:a16="http://schemas.microsoft.com/office/drawing/2014/main" id="{D6EFD59C-05CE-41EA-B77A-6D561E48F8BC}"/>
              </a:ext>
            </a:extLst>
          </p:cNvPr>
          <p:cNvGrpSpPr/>
          <p:nvPr/>
        </p:nvGrpSpPr>
        <p:grpSpPr>
          <a:xfrm>
            <a:off x="6331744" y="4209826"/>
            <a:ext cx="4559435" cy="2555145"/>
            <a:chOff x="6331744" y="4209826"/>
            <a:chExt cx="4559435" cy="2555145"/>
          </a:xfrm>
        </p:grpSpPr>
        <p:pic>
          <p:nvPicPr>
            <p:cNvPr id="20" name="Imagen 19">
              <a:extLst>
                <a:ext uri="{FF2B5EF4-FFF2-40B4-BE49-F238E27FC236}">
                  <a16:creationId xmlns:a16="http://schemas.microsoft.com/office/drawing/2014/main" id="{C2F3A2A9-0047-50D3-5FE2-15171405028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31744" y="4209826"/>
              <a:ext cx="4559435" cy="851460"/>
            </a:xfrm>
            <a:prstGeom prst="rect">
              <a:avLst/>
            </a:prstGeom>
          </p:spPr>
        </p:pic>
        <p:pic>
          <p:nvPicPr>
            <p:cNvPr id="22" name="Imagen 21">
              <a:extLst>
                <a:ext uri="{FF2B5EF4-FFF2-40B4-BE49-F238E27FC236}">
                  <a16:creationId xmlns:a16="http://schemas.microsoft.com/office/drawing/2014/main" id="{7D7E5CC2-BE0B-C93C-70AC-5D4CB5A220C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866136" y="5129992"/>
              <a:ext cx="2588032" cy="1634979"/>
            </a:xfrm>
            <a:prstGeom prst="rect">
              <a:avLst/>
            </a:prstGeom>
          </p:spPr>
        </p:pic>
      </p:grpSp>
      <p:sp>
        <p:nvSpPr>
          <p:cNvPr id="24" name="Flecha: doblada 23">
            <a:extLst>
              <a:ext uri="{FF2B5EF4-FFF2-40B4-BE49-F238E27FC236}">
                <a16:creationId xmlns:a16="http://schemas.microsoft.com/office/drawing/2014/main" id="{868935F7-E07B-160F-C397-C7BEA00AB48A}"/>
              </a:ext>
            </a:extLst>
          </p:cNvPr>
          <p:cNvSpPr/>
          <p:nvPr/>
        </p:nvSpPr>
        <p:spPr>
          <a:xfrm rot="5400000">
            <a:off x="1145194" y="1587848"/>
            <a:ext cx="637116" cy="468785"/>
          </a:xfrm>
          <a:prstGeom prst="ben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98518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7" grpId="0" animBg="1"/>
      <p:bldP spid="18" grpId="0"/>
      <p:bldP spid="2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BF18CD-8E63-17EC-D44B-146AA5DD6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CO" sz="4400" dirty="0"/>
              <a:t>ANÁLISIS EXPLORATORIO BÁSICO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3D0C06-F802-1192-EF60-0628C0A942F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700" y="2182921"/>
            <a:ext cx="4092379" cy="2881337"/>
          </a:xfrm>
        </p:spPr>
        <p:txBody>
          <a:bodyPr>
            <a:normAutofit/>
          </a:bodyPr>
          <a:lstStyle/>
          <a:p>
            <a:pPr algn="just"/>
            <a:r>
              <a:rPr lang="es-MX" b="0" dirty="0"/>
              <a:t>Se aplica normalización </a:t>
            </a:r>
            <a:r>
              <a:rPr lang="es-MX" b="0" dirty="0" err="1"/>
              <a:t>Standscaler</a:t>
            </a:r>
            <a:r>
              <a:rPr lang="es-MX" b="0" dirty="0"/>
              <a:t> para la normalización de las todas las variables incluyendo la variable objetivo </a:t>
            </a:r>
            <a:r>
              <a:rPr lang="es-MX" b="0" dirty="0" err="1"/>
              <a:t>Fault</a:t>
            </a:r>
            <a:r>
              <a:rPr lang="es-MX" b="0" dirty="0"/>
              <a:t> </a:t>
            </a:r>
            <a:r>
              <a:rPr lang="es-MX" b="0" dirty="0" err="1"/>
              <a:t>Label</a:t>
            </a:r>
            <a:r>
              <a:rPr lang="es-MX" b="0" dirty="0"/>
              <a:t>.</a:t>
            </a:r>
          </a:p>
          <a:p>
            <a:pPr algn="just"/>
            <a:r>
              <a:rPr lang="es-MX" b="0" dirty="0"/>
              <a:t>La normalización </a:t>
            </a:r>
            <a:r>
              <a:rPr lang="es-MX" b="0" dirty="0" err="1"/>
              <a:t>StandardScaler</a:t>
            </a:r>
            <a:r>
              <a:rPr lang="es-MX" b="0" dirty="0"/>
              <a:t> (o estandarización) transforma las variables para que tengan media 0 y desviación estándar 1.</a:t>
            </a:r>
          </a:p>
          <a:p>
            <a:pPr algn="just"/>
            <a:endParaRPr lang="es-MX" b="0" dirty="0"/>
          </a:p>
          <a:p>
            <a:pPr marL="0" indent="0" algn="just">
              <a:buNone/>
            </a:pPr>
            <a:endParaRPr lang="es-MX" b="0" dirty="0"/>
          </a:p>
          <a:p>
            <a:endParaRPr lang="es-CO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C97D7C7-66CA-4B85-F41A-ADA082A94F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smtClean="0"/>
              <a:pPr rtl="0"/>
              <a:t>7</a:t>
            </a:fld>
            <a:endParaRPr lang="es-E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60DA0C8-166F-1C42-1E9D-035CB48ED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040" y="5034772"/>
            <a:ext cx="1666097" cy="99654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63BCB9D7-039F-77CD-3C47-E86F5BDD9A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6150" y="1938497"/>
            <a:ext cx="5208777" cy="4552443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D489A3A8-6EEE-9A86-9FB2-E1C3C84B06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2601" y="1738171"/>
            <a:ext cx="4698305" cy="4589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502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35D29F8-AB7F-478D-B9ED-4EC3F68B59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06149" y="6468806"/>
            <a:ext cx="631065" cy="296214"/>
          </a:xfrm>
        </p:spPr>
        <p:txBody>
          <a:bodyPr/>
          <a:lstStyle/>
          <a:p>
            <a:pPr rtl="0"/>
            <a:fld id="{B5CEABB6-07DC-46E8-9B57-56EC44A396E5}" type="slidenum">
              <a:rPr lang="es-ES" smtClean="0"/>
              <a:pPr rtl="0"/>
              <a:t>8</a:t>
            </a:fld>
            <a:endParaRPr lang="es-E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E3F7D20-B8F1-DAB4-BE22-36A39244E6FB}"/>
              </a:ext>
            </a:extLst>
          </p:cNvPr>
          <p:cNvSpPr txBox="1"/>
          <p:nvPr/>
        </p:nvSpPr>
        <p:spPr>
          <a:xfrm>
            <a:off x="206149" y="60263"/>
            <a:ext cx="736214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3200" b="1"/>
              <a:t>Clasificador Utilizado: Random Forest</a:t>
            </a:r>
            <a:endParaRPr lang="es-CO" sz="3200" b="1">
              <a:latin typeface="+mj-lt"/>
              <a:cs typeface="Aharoni" panose="02010803020104030203" pitchFamily="2" charset="-79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B4449E2-64EC-9371-85CB-18172BFE2CF0}"/>
              </a:ext>
            </a:extLst>
          </p:cNvPr>
          <p:cNvSpPr txBox="1"/>
          <p:nvPr/>
        </p:nvSpPr>
        <p:spPr>
          <a:xfrm>
            <a:off x="206149" y="645038"/>
            <a:ext cx="856229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/>
              <a:t>Maneja </a:t>
            </a:r>
            <a:r>
              <a:rPr lang="es-MX" b="1"/>
              <a:t>variables correlacionadas y no lineales</a:t>
            </a:r>
            <a:r>
              <a:rPr lang="es-MX"/>
              <a:t> sin requerir ajustes complejos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/>
              <a:t>Facilita la </a:t>
            </a:r>
            <a:r>
              <a:rPr lang="es-MX" b="1"/>
              <a:t>interpretabilidad</a:t>
            </a:r>
            <a:r>
              <a:rPr lang="es-MX"/>
              <a:t> mediante la importancia de variables</a:t>
            </a:r>
          </a:p>
          <a:p>
            <a:endParaRPr lang="es-CO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0494385B-309E-062A-8748-845F1CFD5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681" y="2168117"/>
            <a:ext cx="5658640" cy="4448796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8E8243AB-F235-FBE6-24B9-E86B1C4AA5AD}"/>
              </a:ext>
            </a:extLst>
          </p:cNvPr>
          <p:cNvSpPr txBox="1"/>
          <p:nvPr/>
        </p:nvSpPr>
        <p:spPr>
          <a:xfrm>
            <a:off x="1108304" y="1637410"/>
            <a:ext cx="41903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400" b="1"/>
              <a:t>Construcción Random Forest</a:t>
            </a:r>
            <a:endParaRPr lang="es-CO" sz="2400" b="1">
              <a:latin typeface="+mj-lt"/>
              <a:cs typeface="Aharoni" panose="02010803020104030203" pitchFamily="2" charset="-79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02311284-D973-73CD-F9C7-9D4EB4E73A17}"/>
              </a:ext>
            </a:extLst>
          </p:cNvPr>
          <p:cNvSpPr txBox="1"/>
          <p:nvPr/>
        </p:nvSpPr>
        <p:spPr>
          <a:xfrm>
            <a:off x="1398137" y="1635704"/>
            <a:ext cx="43944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/>
              <a:t>Evaluación Random Forest</a:t>
            </a:r>
            <a:endParaRPr lang="es-CO" sz="2400" b="1">
              <a:cs typeface="Aharoni" panose="02010803020104030203" pitchFamily="2" charset="-79"/>
            </a:endParaRPr>
          </a:p>
          <a:p>
            <a:endParaRPr lang="es-CO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13582736-6984-6FBE-30AF-1A933F45F5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417" y="2153143"/>
            <a:ext cx="4883167" cy="4398128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32D78DB9-5ADD-09F2-EA4C-36F9E91E51DE}"/>
              </a:ext>
            </a:extLst>
          </p:cNvPr>
          <p:cNvSpPr txBox="1"/>
          <p:nvPr/>
        </p:nvSpPr>
        <p:spPr>
          <a:xfrm>
            <a:off x="1398137" y="1633987"/>
            <a:ext cx="5658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>
                <a:latin typeface="+mj-lt"/>
              </a:rPr>
              <a:t>Resultados Random Forest</a:t>
            </a:r>
            <a:endParaRPr lang="es-CO" sz="2400" b="1">
              <a:latin typeface="+mj-lt"/>
              <a:cs typeface="Aharoni" panose="02010803020104030203" pitchFamily="2" charset="-79"/>
            </a:endParaRP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FDA648E2-7AC6-F7F9-61A1-C0B380A110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680" y="2698824"/>
            <a:ext cx="4058216" cy="3315163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D0079313-BAA9-9101-B23E-C1C11E8E0F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7312" y="2168117"/>
            <a:ext cx="5525271" cy="465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314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12" grpId="0"/>
      <p:bldP spid="12" grpId="1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79E2CC-8125-9599-67C0-4E11F3942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CO" sz="5400" b="1"/>
              <a:t>APP WEB CON STREAMLIT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6B23B8F-CDA9-0BEB-76B0-92B62D1447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s-ES" smtClean="0"/>
              <a:pPr rtl="0"/>
              <a:t>9</a:t>
            </a:fld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B765498-1542-FDE6-B66F-82BDD61B4FEE}"/>
              </a:ext>
            </a:extLst>
          </p:cNvPr>
          <p:cNvSpPr txBox="1"/>
          <p:nvPr/>
        </p:nvSpPr>
        <p:spPr>
          <a:xfrm>
            <a:off x="2052961" y="1625394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/>
              <a:t>Acceso web mediante túnel seguro con ngrok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B5CA0F98-7C79-65E7-2C6C-30B985A933F2}"/>
              </a:ext>
            </a:extLst>
          </p:cNvPr>
          <p:cNvSpPr txBox="1"/>
          <p:nvPr/>
        </p:nvSpPr>
        <p:spPr>
          <a:xfrm>
            <a:off x="2052961" y="2477727"/>
            <a:ext cx="682239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>
                <a:latin typeface="Courier New" panose="02070309020205020404" pitchFamily="49" charset="0"/>
              </a:rPr>
              <a:t>https://colab.research.google.com/drive/17foqjGB2jeTAGmIpLWblC0054lu74fzy#scrollTo=e83ho8gXzbdm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072924537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r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3135373_TF22318419_Win32" id="{C35A026D-3477-4C90-9128-052FBAE4EBCF}" vid="{4F91F622-3491-4FD9-8658-5CFF78D7702C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9ae0e21-1ffb-49a9-9cd4-b09f505c521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9DE94FDE8AABF43B235057F41B81DDD" ma:contentTypeVersion="10" ma:contentTypeDescription="Crear nuevo documento." ma:contentTypeScope="" ma:versionID="9656e2846df5e9cb7b31d489a8fbb398">
  <xsd:schema xmlns:xsd="http://www.w3.org/2001/XMLSchema" xmlns:xs="http://www.w3.org/2001/XMLSchema" xmlns:p="http://schemas.microsoft.com/office/2006/metadata/properties" xmlns:ns3="c9ae0e21-1ffb-49a9-9cd4-b09f505c521c" targetNamespace="http://schemas.microsoft.com/office/2006/metadata/properties" ma:root="true" ma:fieldsID="70a0af37c4398a9bf08e223fe9b8097c" ns3:_="">
    <xsd:import namespace="c9ae0e21-1ffb-49a9-9cd4-b09f505c521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ae0e21-1ffb-49a9-9cd4-b09f505c521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3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7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7B39BD0-040C-43BE-B0E4-512B09E8003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B045227-5724-4DBF-9712-031B1BFB2C3C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c9ae0e21-1ffb-49a9-9cd4-b09f505c521c"/>
    <ds:schemaRef ds:uri="http://schemas.microsoft.com/office/2006/metadata/properties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4BD37F3C-BC52-443E-8764-AC2F233190AB}">
  <ds:schemaRefs>
    <ds:schemaRef ds:uri="c9ae0e21-1ffb-49a9-9cd4-b09f505c521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ventas minimalista</Template>
  <TotalTime>99</TotalTime>
  <Words>558</Words>
  <Application>Microsoft Office PowerPoint</Application>
  <PresentationFormat>Panorámica</PresentationFormat>
  <Paragraphs>62</Paragraphs>
  <Slides>10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Aharoni</vt:lpstr>
      <vt:lpstr>Arial</vt:lpstr>
      <vt:lpstr>Calibri</vt:lpstr>
      <vt:lpstr>Courier New</vt:lpstr>
      <vt:lpstr>Tenorite</vt:lpstr>
      <vt:lpstr>Personalizar</vt:lpstr>
      <vt:lpstr>Sistema de Clasificación de Fallos en Vehículos de Nueva Energía mediante Aprendizaje Automático   Felipe Idárraga quintero Julián Felipe Gutiérrez Ramírez  Analítica de datos  21/07/2025</vt:lpstr>
      <vt:lpstr>Presentación de PowerPoint</vt:lpstr>
      <vt:lpstr>Presentación de PowerPoint</vt:lpstr>
      <vt:lpstr>Presentación de PowerPoint</vt:lpstr>
      <vt:lpstr>Pre-Análisis exploratorio BÁSICO</vt:lpstr>
      <vt:lpstr>Preprocesamiento de datos</vt:lpstr>
      <vt:lpstr>ANÁLISIS EXPLORATORIO BÁSICO</vt:lpstr>
      <vt:lpstr>Presentación de PowerPoint</vt:lpstr>
      <vt:lpstr>APP WEB CON STREAMLIT</vt:lpstr>
      <vt:lpstr>Muchas Gracias!!!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Felipe Idárraga Quintero</dc:creator>
  <cp:lastModifiedBy>JULIAN FELIPE GUTIERREZ RAMIREZ</cp:lastModifiedBy>
  <cp:revision>3</cp:revision>
  <dcterms:created xsi:type="dcterms:W3CDTF">2025-02-20T14:46:49Z</dcterms:created>
  <dcterms:modified xsi:type="dcterms:W3CDTF">2025-07-21T03:30:22Z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0x01010079DE94FDE8AABF43B235057F41B81DDD</vt:lpwstr>
  </property>
</Properties>
</file>