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3F52-425C-86F4-5E59-ACCD356C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DB81C-94D1-4080-889C-9894E677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402646" cy="38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6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AED49-769C-4A26-BF5A-8EEE955A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1" dirty="0">
                <a:solidFill>
                  <a:srgbClr val="FFFFFF"/>
                </a:solidFill>
                <a:effectLst/>
                <a:latin typeface="-apple-system"/>
              </a:rPr>
              <a:t>Una variable 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es la representación de un </a:t>
            </a:r>
            <a:r>
              <a:rPr lang="es-MX" b="0" i="1" dirty="0">
                <a:solidFill>
                  <a:srgbClr val="FFFFFF"/>
                </a:solidFill>
                <a:effectLst/>
                <a:latin typeface="-apple-system"/>
              </a:rPr>
              <a:t>dato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 almacenado en la memoria dinámica </a:t>
            </a:r>
            <a:r>
              <a:rPr lang="es-MX" b="0" i="1" dirty="0">
                <a:solidFill>
                  <a:srgbClr val="FFFFFF"/>
                </a:solidFill>
                <a:effectLst/>
                <a:latin typeface="-apple-system"/>
              </a:rPr>
              <a:t>(RAM)</a:t>
            </a:r>
            <a:endParaRPr lang="es-MX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Un </a:t>
            </a:r>
            <a:r>
              <a:rPr lang="es-MX" b="1" i="1" dirty="0">
                <a:solidFill>
                  <a:srgbClr val="FFFFFF"/>
                </a:solidFill>
                <a:latin typeface="-apple-system"/>
              </a:rPr>
              <a:t>nombre de variable 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no puede comenzar con un número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Un nombre de variable </a:t>
            </a:r>
            <a:r>
              <a:rPr lang="es-MX" b="1" i="1" dirty="0">
                <a:solidFill>
                  <a:srgbClr val="FFFFFF"/>
                </a:solidFill>
                <a:latin typeface="-apple-system"/>
              </a:rPr>
              <a:t>debe comenzar con una letra o el carácter de subrayado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Un nombre de variable solo puede contener caracteres </a:t>
            </a:r>
            <a:r>
              <a:rPr lang="es-MX" b="1" i="1" dirty="0">
                <a:solidFill>
                  <a:srgbClr val="FFFFFF"/>
                </a:solidFill>
                <a:latin typeface="-apple-system"/>
              </a:rPr>
              <a:t>alfanuméricos y guiones bajos 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(A-z, 0-9 y _).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1" dirty="0">
                <a:solidFill>
                  <a:srgbClr val="FFFFFF"/>
                </a:solidFill>
                <a:latin typeface="-apple-system"/>
              </a:rPr>
              <a:t>Case sensitive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: Los nombres de las variables distinguen entre mayúsculas y minúsculas (hola, Hola y HOLA son tres variables diferentes)</a:t>
            </a:r>
          </a:p>
        </p:txBody>
      </p:sp>
    </p:spTree>
    <p:extLst>
      <p:ext uri="{BB962C8B-B14F-4D97-AF65-F5344CB8AC3E}">
        <p14:creationId xmlns:p14="http://schemas.microsoft.com/office/powerpoint/2010/main" val="30848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datos &amp; Tipado dinámico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B54393-5F5F-4E8E-8D31-2CF1A0B9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868"/>
            <a:ext cx="4488809" cy="54028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13932C-235A-42AB-BAF6-5215E44A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10" y="1424868"/>
            <a:ext cx="5465062" cy="26387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7B6A0B-E503-486A-A228-86F5A75B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910" y="4126277"/>
            <a:ext cx="5465062" cy="24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Casting &amp; Input (</a:t>
            </a:r>
            <a:r>
              <a:rPr lang="es-MX" dirty="0" err="1"/>
              <a:t>keyboard</a:t>
            </a:r>
            <a:r>
              <a:rPr lang="es-MX" dirty="0"/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A586AB-8AEB-48F1-A657-92984EC8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9" y="1690688"/>
            <a:ext cx="3944471" cy="41237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03AFED-FCC1-4377-8960-2F3DB845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60" y="1704734"/>
            <a:ext cx="8038442" cy="23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Librería </a:t>
            </a:r>
            <a:r>
              <a:rPr lang="es-MX" dirty="0" err="1"/>
              <a:t>math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EB3375-8BBF-4785-BCDB-E4DC607A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9" y="1603270"/>
            <a:ext cx="4073377" cy="3472069"/>
          </a:xfrm>
          <a:prstGeom prst="rect">
            <a:avLst/>
          </a:prstGeom>
        </p:spPr>
      </p:pic>
      <p:pic>
        <p:nvPicPr>
          <p:cNvPr id="1026" name="Picture 2" descr="El Círculo Unitario - Neurochispas">
            <a:extLst>
              <a:ext uri="{FF2B5EF4-FFF2-40B4-BE49-F238E27FC236}">
                <a16:creationId xmlns:a16="http://schemas.microsoft.com/office/drawing/2014/main" id="{EA626AA2-B4E1-419F-BEEE-7CB381C7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02" y="944511"/>
            <a:ext cx="3184977" cy="24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0713B04-0680-4D89-A906-45E6DA59C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14" y="3429000"/>
            <a:ext cx="7848193" cy="33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dirty="0" err="1"/>
              <a:t>main</a:t>
            </a:r>
            <a:r>
              <a:rPr lang="es-MX" dirty="0"/>
              <a:t> (buena práctica)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22482D-C588-410E-850C-BF3F1E2A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83" y="1384319"/>
            <a:ext cx="9497233" cy="53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Entorno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AED49-769C-4A26-BF5A-8EEE955A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Las aplicaciones en Python usualmente hacen uso de paquetes y módulos que no forman parte de la librería estándar. Las aplicaciones a veces necesitan una versión específica de una librería, debido a que dicha aplicación requiere que un bug particular haya sido solucionado o bien la aplicación ha sido escrita usando una versión obsoleta de la interfaz de la librería.</a:t>
            </a:r>
          </a:p>
          <a:p>
            <a:pPr algn="l"/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Esto significa que tal vez no sea posible para una instalación de Python cumplir los requerimientos de todas las aplicaciones. Si la aplicación A necesita la versión 1.0 de un módulo particular y la aplicación B necesita la versión 2.0, entonces los requerimientos entran en conflicto e instalar la versión 1.0 o 2.0 dejará una de las aplicaciones sin funcionar.</a:t>
            </a:r>
          </a:p>
          <a:p>
            <a:pPr algn="l"/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La solución a este problema es crear un entorno virtual, un directorio que contiene una instalación de Python de una versión en particular, además de unos cuantos paquetes adicionales.</a:t>
            </a:r>
          </a:p>
          <a:p>
            <a:pPr algn="l"/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Diferentes aplicaciones pueden entonces usar entornos virtuales diferentes. Para resolver el ejemplo de requerimientos en conflicto citado anteriormente, la aplicación A puede tener su propio entorno virtual con la versión 1.0 instalada mientras que la aplicación B tiene otro entorno virtual con la versión 2.0. Si la aplicación B requiere que actualizar la librería a la versión 3.0, esto no afectará el entorno virtual de la aplicación A.</a:t>
            </a:r>
          </a:p>
        </p:txBody>
      </p:sp>
    </p:spTree>
    <p:extLst>
      <p:ext uri="{BB962C8B-B14F-4D97-AF65-F5344CB8AC3E}">
        <p14:creationId xmlns:p14="http://schemas.microsoft.com/office/powerpoint/2010/main" val="259517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11C61-DBF2-4B35-80B2-9B7EAB2F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Entorno virtual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2AAE2D-51DB-42DA-AF4F-E15BE61E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1" y="1532601"/>
            <a:ext cx="4659875" cy="23892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C767F8-303C-444B-AC0C-6F5147EB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11" y="525885"/>
            <a:ext cx="4153552" cy="45607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4640B7-3507-43A6-B18A-2169D1BD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01" y="5506699"/>
            <a:ext cx="6767105" cy="12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72732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790</TotalTime>
  <Words>341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Corbel</vt:lpstr>
      <vt:lpstr>Profundidad</vt:lpstr>
      <vt:lpstr>Python</vt:lpstr>
      <vt:lpstr>Comentarios</vt:lpstr>
      <vt:lpstr>Variables</vt:lpstr>
      <vt:lpstr>Tipos de datos &amp; Tipado dinámico</vt:lpstr>
      <vt:lpstr>Casting &amp; Input (keyboard)</vt:lpstr>
      <vt:lpstr>Librería math</vt:lpstr>
      <vt:lpstr>Función main (buena práctica)</vt:lpstr>
      <vt:lpstr>Entorno virtual</vt:lpstr>
      <vt:lpstr>Entorno virtual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12</cp:revision>
  <dcterms:created xsi:type="dcterms:W3CDTF">2024-02-25T14:16:06Z</dcterms:created>
  <dcterms:modified xsi:type="dcterms:W3CDTF">2024-02-26T14:55:12Z</dcterms:modified>
</cp:coreProperties>
</file>