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7" r:id="rId6"/>
    <p:sldId id="270" r:id="rId7"/>
    <p:sldId id="268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siguientelapagoyo.blogspot.com/2012/12/la-duda.html" TargetMode="Externa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String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AED49-769C-4A26-BF5A-8EEE955A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Tipo de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dato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que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almacena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una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cadena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caracteres</a:t>
            </a:r>
            <a:endParaRPr lang="en-US" dirty="0">
              <a:solidFill>
                <a:srgbClr val="FFFFF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Puede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ser una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línea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o multi</a:t>
            </a: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-línea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-apple-system"/>
              </a:rPr>
              <a:t>Sintaxis </a:t>
            </a:r>
            <a:endParaRPr lang="es-MX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9C4FAF-2357-4A8D-83FE-9F52331C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49" y="3429000"/>
            <a:ext cx="7482970" cy="332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format</a:t>
            </a:r>
            <a:r>
              <a:rPr lang="es-MX" dirty="0"/>
              <a:t> &amp; función </a:t>
            </a:r>
            <a:r>
              <a:rPr lang="es-MX" dirty="0" err="1"/>
              <a:t>print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AED49-769C-4A26-BF5A-8EEE955A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Expresión con prefijo f o F { expresión }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183130-85EA-4323-B905-E4833A2A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4" y="2451901"/>
            <a:ext cx="5406631" cy="10224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B3C2FF-D137-4406-B9E9-6D9321D3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4" y="3720738"/>
            <a:ext cx="6849537" cy="31103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9B97D4-21B7-48DC-8758-112A0BE7E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145" y="5485941"/>
            <a:ext cx="4232271" cy="10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7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 – Otras funciones para </a:t>
            </a:r>
            <a:r>
              <a:rPr lang="es-MX" dirty="0" err="1"/>
              <a:t>string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2D4551-28D3-4370-9EC5-55B8776D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42" y="1411134"/>
            <a:ext cx="8743832" cy="12116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1896DA-2DE0-488D-B376-DF75FD7E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42" y="3889666"/>
            <a:ext cx="8713541" cy="1191423"/>
          </a:xfrm>
          <a:prstGeom prst="rect">
            <a:avLst/>
          </a:prstGeom>
        </p:spPr>
      </p:pic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152478AF-4081-4556-B88F-0753B124A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523286"/>
              </p:ext>
            </p:extLst>
          </p:nvPr>
        </p:nvGraphicFramePr>
        <p:xfrm>
          <a:off x="2183003" y="2957603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49067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09185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6742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0718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3329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479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1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60428"/>
                  </a:ext>
                </a:extLst>
              </a:tr>
            </a:tbl>
          </a:graphicData>
        </a:graphic>
      </p:graphicFrame>
      <p:sp>
        <p:nvSpPr>
          <p:cNvPr id="15" name="Abrir corchete 14">
            <a:extLst>
              <a:ext uri="{FF2B5EF4-FFF2-40B4-BE49-F238E27FC236}">
                <a16:creationId xmlns:a16="http://schemas.microsoft.com/office/drawing/2014/main" id="{CAB096F7-18DF-4DF4-8A35-733477BAC89D}"/>
              </a:ext>
            </a:extLst>
          </p:cNvPr>
          <p:cNvSpPr/>
          <p:nvPr/>
        </p:nvSpPr>
        <p:spPr>
          <a:xfrm>
            <a:off x="1845578" y="2877424"/>
            <a:ext cx="337425" cy="46978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errar corchete 15">
            <a:extLst>
              <a:ext uri="{FF2B5EF4-FFF2-40B4-BE49-F238E27FC236}">
                <a16:creationId xmlns:a16="http://schemas.microsoft.com/office/drawing/2014/main" id="{A9960DB2-8737-4593-93EB-7BDB927832F4}"/>
              </a:ext>
            </a:extLst>
          </p:cNvPr>
          <p:cNvSpPr/>
          <p:nvPr/>
        </p:nvSpPr>
        <p:spPr>
          <a:xfrm>
            <a:off x="10311005" y="2877424"/>
            <a:ext cx="158456" cy="469783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B9647C4-24E6-4104-85C0-A6B7F2BD8597}"/>
              </a:ext>
            </a:extLst>
          </p:cNvPr>
          <p:cNvSpPr txBox="1"/>
          <p:nvPr/>
        </p:nvSpPr>
        <p:spPr>
          <a:xfrm>
            <a:off x="1378934" y="289396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 =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8E6B8A5-A18A-444C-8022-EB1730831B98}"/>
              </a:ext>
            </a:extLst>
          </p:cNvPr>
          <p:cNvSpPr txBox="1"/>
          <p:nvPr/>
        </p:nvSpPr>
        <p:spPr>
          <a:xfrm>
            <a:off x="1181969" y="333998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índice </a:t>
            </a:r>
            <a:r>
              <a:rPr lang="es-MX" dirty="0">
                <a:sym typeface="Wingdings" panose="05000000000000000000" pitchFamily="2" charset="2"/>
              </a:rPr>
              <a:t></a:t>
            </a:r>
            <a:endParaRPr lang="es-MX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B273FA5-B46D-4C8B-9288-9E78094D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" y="5271472"/>
            <a:ext cx="8743832" cy="13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5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funciones para </a:t>
            </a:r>
            <a:r>
              <a:rPr lang="es-MX" dirty="0" err="1"/>
              <a:t>string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F3ACAB-B1F2-42DE-85C3-362D5D47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8431"/>
            <a:ext cx="6600267" cy="18605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7597BA-39BF-4255-A2A4-C8096DD2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09" y="3621947"/>
            <a:ext cx="4141185" cy="28046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273E70-D498-49FB-A9CA-265345E7C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66329" y="3907173"/>
            <a:ext cx="1859341" cy="22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Caracteres de escape &amp; RAW </a:t>
            </a:r>
            <a:r>
              <a:rPr lang="es-MX" dirty="0" err="1"/>
              <a:t>string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3744B1-32CF-4D2C-83BB-A8D48918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851"/>
            <a:ext cx="5834485" cy="23528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3370A6-FD92-4D82-90C5-AFE8BB3A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87" y="4144162"/>
            <a:ext cx="8420300" cy="25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8607" cy="1325563"/>
          </a:xfrm>
        </p:spPr>
        <p:txBody>
          <a:bodyPr>
            <a:normAutofit/>
          </a:bodyPr>
          <a:lstStyle/>
          <a:p>
            <a:r>
              <a:rPr lang="es-MX" dirty="0"/>
              <a:t>Operadores: in / </a:t>
            </a:r>
            <a:r>
              <a:rPr lang="es-MX" dirty="0" err="1"/>
              <a:t>not</a:t>
            </a:r>
            <a:r>
              <a:rPr lang="es-MX" dirty="0"/>
              <a:t> &amp; más funciones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039B3F-1D71-41EF-BE12-A6F3B74A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2266"/>
            <a:ext cx="5008927" cy="19563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03BED4-4BCC-4943-A7BE-9F9648ED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72" y="1482266"/>
            <a:ext cx="4714611" cy="19775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0C86A8-0208-4ABC-829D-C5B39CB50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271" y="3567295"/>
            <a:ext cx="5129434" cy="32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4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Split &amp; </a:t>
            </a:r>
            <a:r>
              <a:rPr lang="es-MX" dirty="0" err="1"/>
              <a:t>Join</a:t>
            </a:r>
            <a:r>
              <a:rPr lang="es-MX" dirty="0"/>
              <a:t> (Listas)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D62990-EC68-41A6-A822-74660307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5162"/>
            <a:ext cx="8616969" cy="2630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A15D67-B3B2-47F0-849A-0ECCBF045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5716"/>
            <a:ext cx="8616971" cy="215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0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Strip</a:t>
            </a:r>
            <a:r>
              <a:rPr lang="es-MX" dirty="0"/>
              <a:t> (remover espacios)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A7148D-E223-4BF6-9FB6-F0BC982E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7041"/>
            <a:ext cx="5807434" cy="30982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DAE072-E427-47D8-B74C-D96FDDBF5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8889"/>
            <a:ext cx="10676851" cy="14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77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845</TotalTime>
  <Words>84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Corbel</vt:lpstr>
      <vt:lpstr>Profundidad</vt:lpstr>
      <vt:lpstr>String</vt:lpstr>
      <vt:lpstr>String</vt:lpstr>
      <vt:lpstr>String format &amp; función print</vt:lpstr>
      <vt:lpstr>Lista – Otras funciones para string</vt:lpstr>
      <vt:lpstr>Otras funciones para string</vt:lpstr>
      <vt:lpstr>Caracteres de escape &amp; RAW string</vt:lpstr>
      <vt:lpstr>Operadores: in / not &amp; más funciones</vt:lpstr>
      <vt:lpstr>Split &amp; Join (Listas) </vt:lpstr>
      <vt:lpstr>Strip (remover espacios)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18</cp:revision>
  <dcterms:created xsi:type="dcterms:W3CDTF">2024-02-25T14:16:06Z</dcterms:created>
  <dcterms:modified xsi:type="dcterms:W3CDTF">2024-02-28T14:39:50Z</dcterms:modified>
</cp:coreProperties>
</file>