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7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8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9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9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29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82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34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68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58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6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70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3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7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4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4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7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39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D128-D556-BCC5-30BB-B5F2AA420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Sentencias de control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485D2-04A9-5D99-DD35-6222CE978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if</a:t>
            </a:r>
            <a:r>
              <a:rPr lang="es-MX" dirty="0"/>
              <a:t> .. </a:t>
            </a:r>
            <a:r>
              <a:rPr lang="es-MX" dirty="0" err="1"/>
              <a:t>else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282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2028DB-82E3-4098-B11A-7C8B5A20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70" y="1690687"/>
            <a:ext cx="7899904" cy="48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3833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Operadores y precedencia de operadores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2E462D-6D4B-410F-9866-9BD68AE87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4" y="1596277"/>
            <a:ext cx="10068802" cy="51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4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 de verdad – and - </a:t>
            </a:r>
            <a:r>
              <a:rPr lang="es-MX" dirty="0" err="1"/>
              <a:t>or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C6ADB0-4EAB-423B-8DD6-918F666FF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58" y="2352065"/>
            <a:ext cx="7815049" cy="41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9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BD397-176B-4A50-B8C7-34929B4E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 sugeridos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5FFAC7-8482-48AC-807A-0320FF9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42" y="2229256"/>
            <a:ext cx="3649356" cy="32753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6698E8-902E-4298-8FD4-571269493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51" y="2229256"/>
            <a:ext cx="4973028" cy="36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5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Expresiones - 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7B2D00-7A13-4723-A29D-B7124390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30" y="1491928"/>
            <a:ext cx="4975235" cy="50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2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05" y="2311371"/>
            <a:ext cx="2592898" cy="1325563"/>
          </a:xfrm>
        </p:spPr>
        <p:txBody>
          <a:bodyPr/>
          <a:lstStyle/>
          <a:p>
            <a:r>
              <a:rPr lang="es-MX" dirty="0" err="1"/>
              <a:t>if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0CA877-A294-4809-A651-F529D8DA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454" y="535689"/>
            <a:ext cx="5663447" cy="47274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BB4377-A01A-4C66-BB53-D793F6AF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2" y="5340189"/>
            <a:ext cx="8114188" cy="14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5484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864</TotalTime>
  <Words>27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Profundidad</vt:lpstr>
      <vt:lpstr>Sentencias de control</vt:lpstr>
      <vt:lpstr>Diagramas de flujo</vt:lpstr>
      <vt:lpstr>Operadores y precedencia de operadores</vt:lpstr>
      <vt:lpstr>Tablas de verdad – and - or</vt:lpstr>
      <vt:lpstr>Ejercicios sugeridos</vt:lpstr>
      <vt:lpstr>Expresiones - ejemplos</vt:lpstr>
      <vt:lpstr>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Francisco Javier Vazquez Gomez</dc:creator>
  <cp:lastModifiedBy>Vázquez Gómez Francisco Javier</cp:lastModifiedBy>
  <cp:revision>20</cp:revision>
  <dcterms:created xsi:type="dcterms:W3CDTF">2024-02-25T14:16:06Z</dcterms:created>
  <dcterms:modified xsi:type="dcterms:W3CDTF">2024-02-28T15:26:15Z</dcterms:modified>
</cp:coreProperties>
</file>