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95D07-35E7-4A5F-9B40-F44208DA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B33EE-5720-4735-B4BD-21033E3D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E1482-B3AB-4538-8414-7D16225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2D0EF-519B-41F5-869C-E46B9376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45D63-521B-4299-A54E-491E10E2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5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318C-9872-47F8-B628-4D55CC4C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B60B00-FA79-4512-A0A3-D6DF19E9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67C04-6062-488A-87B5-8790AF7F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3B8A4-2D1C-4851-862D-F6EBB646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069CF-00DF-4F16-9F5E-77EB7404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6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37FD5-E44A-44B2-B49A-A37BA5BCA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DDC10C-9521-4A3A-BA10-0397E4CF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D188D-2AFA-4631-9843-1D6CFA82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5CF6D-F713-4478-928D-FE3743B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C53BA-AAA4-4983-850E-FEC22D20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8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4C09B-BC51-4DF7-940F-E7CA5AE1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D6FE7-C6C6-479F-9134-41AAA09C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6C6F3-788E-4CED-AE0C-09104BE7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B8FB0-E3BF-4E47-9FC6-4C2CFE6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81D5F-9BFF-40E9-9594-F5E2488F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3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53895-912C-41E1-8C18-012810C9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B73EC3-A696-4150-AEA4-AC70E884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35001-641D-455A-904B-8D928067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823AE-637B-4178-8B89-B78FE40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532A9-88F6-48C1-9BBC-C2B5214F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6332-477F-4B0A-B4D0-72F7E7FE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2B938-F9FC-485C-BE88-1F0B3969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F03C0F-DC7A-4A3E-86E1-1405BE6D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7AA61-8A2B-4516-988C-E4BBD60E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C9692-892E-4EDA-8244-DA77F5DC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1ABC2-6963-4271-95AF-2EBE4865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4453-9F76-47B6-8A24-8849831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D0D2B2-D413-4EFB-B9AA-880FD46F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10BDF8-8E38-453A-9C3D-9D46DD99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323A3-A89C-4A95-908F-981896C2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A0B4D4-1414-4EF2-B110-21DEF988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03CE0F-70FA-4ABF-8824-E1AE21FE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906B2D-F874-458C-8857-B5B8BCD8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869408-C97A-41AB-B1E5-156DD65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BAA5-3FA6-47B1-947E-90E2C346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E4A273-51E4-47B9-A95A-26106E30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6C9CB6-7EB1-484F-8B2F-5520804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5D8EE5-BA4E-44F7-95DD-BDB565D8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5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6B0746-297D-4286-B2D5-45F5D99D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34F10F-3612-4BEE-A396-E214BCBB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B75BDE-36CD-47BC-96EA-818AF2AC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5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F5548-6E3E-4E25-80C9-D9239529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0BDB6-85B5-44CF-A025-CA456675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45B3B-5BD4-416B-9F59-4EDAE91C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38676-5B6B-4569-B6A6-3573FEA2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56759-82C9-4EA4-B2A8-CC8D17F1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4BE705-A6CD-417D-B3D8-8A7B1ACA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A52EC-D4F9-436F-A4C0-A56A0B42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E2805C-FFF2-4735-ACED-3AB290628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1069F-A5AD-45B9-AC86-F84AE082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A34D8-EC5E-49C4-8004-9D661E05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1A558-7FE0-4734-85EE-7752AEBA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0C1BD-97C6-45A6-BA36-32986838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196BF-8DD9-4577-98DC-12CCE87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9248E-C782-4205-B035-5EDD646C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C58D-DE81-4545-9A75-055F9D94D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2AC73-39F1-4645-A58F-875F502EC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58436-2655-4DC5-A328-09B79FB9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6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4E0E-EBC5-4392-B7BA-52D7F3E2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Let</a:t>
            </a:r>
            <a:r>
              <a:rPr lang="es-MX" dirty="0"/>
              <a:t>, </a:t>
            </a:r>
            <a:r>
              <a:rPr lang="es-MX" dirty="0" err="1"/>
              <a:t>var</a:t>
            </a:r>
            <a:r>
              <a:rPr lang="es-MX" dirty="0"/>
              <a:t>, </a:t>
            </a:r>
            <a:r>
              <a:rPr lang="es-MX" dirty="0" err="1"/>
              <a:t>const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DCE1C-1BB1-4CCD-B499-21909210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12" y="2381101"/>
            <a:ext cx="10515600" cy="4351338"/>
          </a:xfrm>
        </p:spPr>
        <p:txBody>
          <a:bodyPr/>
          <a:lstStyle/>
          <a:p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let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permite declarar variables limitando su alcance al </a:t>
            </a:r>
            <a:r>
              <a:rPr kumimoji="0" lang="es-MX" altLang="es-MX" sz="2800" b="1" i="0" u="sng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bloque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declaración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o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expresión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donde se está usando, tiene por alcance el bloque en el que se han definido, así mismo, como en cualquier bloque interno. </a:t>
            </a:r>
          </a:p>
          <a:p>
            <a:r>
              <a:rPr lang="es-MX" altLang="es-MX" dirty="0" err="1">
                <a:solidFill>
                  <a:srgbClr val="FF0000"/>
                </a:solidFill>
                <a:latin typeface="Inter"/>
              </a:rPr>
              <a:t>var</a:t>
            </a:r>
            <a:r>
              <a:rPr lang="es-MX" altLang="es-MX" dirty="0">
                <a:solidFill>
                  <a:srgbClr val="FF0000"/>
                </a:solidFill>
                <a:latin typeface="Inter"/>
              </a:rPr>
              <a:t>,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define una variable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global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o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local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en una función sin importar el ámbito del bloque, el alcance es la función contenedora. </a:t>
            </a:r>
          </a:p>
          <a:p>
            <a:r>
              <a:rPr lang="es-MX" dirty="0" err="1">
                <a:solidFill>
                  <a:srgbClr val="FF0000"/>
                </a:solidFill>
                <a:latin typeface="Inter"/>
              </a:rPr>
              <a:t>const</a:t>
            </a:r>
            <a:r>
              <a:rPr lang="es-MX" dirty="0">
                <a:solidFill>
                  <a:srgbClr val="1B1B1B"/>
                </a:solidFill>
                <a:latin typeface="Inter"/>
              </a:rPr>
              <a:t>, 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presentan un </a:t>
            </a:r>
            <a:r>
              <a:rPr lang="es-MX" b="1" i="0" dirty="0">
                <a:solidFill>
                  <a:srgbClr val="1B1B1B"/>
                </a:solidFill>
                <a:effectLst/>
                <a:latin typeface="Inter"/>
              </a:rPr>
              <a:t>ámbito de bloque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, con la particularidad de que el valor de una constante no puede cambiarse a través de la reasignación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028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D75E-0A48-4F36-B914-E34B85B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9A46D-53BD-428E-BABC-6B034BDC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https://www.json.org/json-es.html</a:t>
            </a:r>
            <a:endParaRPr lang="es-MX" dirty="0"/>
          </a:p>
          <a:p>
            <a:r>
              <a:rPr lang="es-MX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Notation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Notación de Objetos de JavaScript) es un formato ligero de </a:t>
            </a:r>
            <a:r>
              <a:rPr lang="es-MX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intercambio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 una colección de pares de nombre/valor. En varios lenguajes esto es conocido como un </a:t>
            </a:r>
            <a:r>
              <a:rPr lang="es-MX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objeto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registro, estructura, diccionario, tabla hash, lista de claves o un arreglo asociativo.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 una lista ordenada de valores. En la mayoría de los lenguajes, esto se implementa como arreglos, vectores, listas o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sequencias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3812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FBC2-8BBA-4B93-A5E0-3E4B0CB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07E1B3-418D-4E8E-9A6C-4CAD159A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37" y="1815447"/>
            <a:ext cx="1004075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CAEC-D109-497E-A163-BF0CFFB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A3459-FD30-4C66-98B2-AFDC191D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7881"/>
            <a:ext cx="7536059" cy="5192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9B6E93-2A7D-45FD-9EE8-CB793587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0" y="3114503"/>
            <a:ext cx="6809317" cy="16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99AA6-C71B-43B8-B286-5A94B17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318A6-37A1-455A-9A3A-DA9EF021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1B1B1B"/>
                </a:solidFill>
                <a:effectLst/>
                <a:latin typeface="Inter"/>
              </a:rPr>
              <a:t>JavaScript Asíncrono + XML (AJAX)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 no es una tecnología por sí misma, es un término que describe un modo de utilizar conjuntamente varias tecnologías existentes.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A696E-E178-4DBB-87D2-12ABDE2F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44" y="3068718"/>
            <a:ext cx="6646345" cy="37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4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224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Times New Roman</vt:lpstr>
      <vt:lpstr>Tema de Office</vt:lpstr>
      <vt:lpstr>Let, var, const</vt:lpstr>
      <vt:lpstr>Json</vt:lpstr>
      <vt:lpstr>Json</vt:lpstr>
      <vt:lpstr>Json</vt:lpstr>
      <vt:lpstr>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Vázquez Gómez Francisco Javier</cp:lastModifiedBy>
  <cp:revision>6</cp:revision>
  <dcterms:created xsi:type="dcterms:W3CDTF">2024-05-20T13:47:08Z</dcterms:created>
  <dcterms:modified xsi:type="dcterms:W3CDTF">2024-05-20T18:38:45Z</dcterms:modified>
</cp:coreProperties>
</file>