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7FE0E-26E7-8084-6C9B-5E09BD3AC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AA4A71-081E-B599-2475-27D2335C3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6642BF-CC0D-53B6-9D9F-6E1B1701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5326-FB3A-4789-A50C-DCE138DD094B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B3560B-49F4-8F89-FB20-5BDE2276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3303E7-F28D-94CF-BE8D-7FE67C97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04E4-92AB-4C36-9832-A2E45A0410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54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20A7E-2064-57AC-A52A-6C257DA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DA1B53-F3AB-9E1F-71F8-7ED34D894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49CB7F-1138-3DD8-BA16-407E5A21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5326-FB3A-4789-A50C-DCE138DD094B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85F003-269D-1A6A-3F57-95AD90AA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3529E8-3622-BDC5-4CE9-EE99AEC4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04E4-92AB-4C36-9832-A2E45A0410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79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EF424B-71FD-FD4B-7F86-BB10E985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D1C7FA-54C6-80E8-8DB2-AD2D4C851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F36C3F-6340-C78B-E707-D10FA27B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5326-FB3A-4789-A50C-DCE138DD094B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A20137-5EA9-8D80-6FC4-1D4ECD57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167B48-A9A2-DE63-E604-9F186DE8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04E4-92AB-4C36-9832-A2E45A0410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452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0EF11-0A15-4609-84A6-AD459EB3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F85DF-259F-F5B5-1316-A7181635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E8F3A3-532D-BF85-74D8-6D8B6616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5326-FB3A-4789-A50C-DCE138DD094B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9D3BC-7B6B-F99B-0C89-F68A34D9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E84EC3-F6D0-9B49-5E15-A2108CED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04E4-92AB-4C36-9832-A2E45A0410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96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7D2B7-1678-7B58-826E-6B1553D8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AAA690-4341-BD14-B3CD-2660A2BE7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F6436C-62AC-0CF4-4EA4-3A38FC72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5326-FB3A-4789-A50C-DCE138DD094B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39A86E-EE88-521C-A993-12D925D3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1E96F6-F60D-4B4A-1C36-22AC9938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04E4-92AB-4C36-9832-A2E45A0410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40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01795-8095-BC76-1760-65C05CA0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6D141-B52A-9E6D-8944-92D16FFC9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5DDA21-607B-430B-72FF-77F02EFBA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55EDD8-16B5-F32B-9BF1-8934137A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5326-FB3A-4789-A50C-DCE138DD094B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A368EE-C5A3-D9EB-FE75-ACF01280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DF36F3-3A1D-144D-3D86-F327F325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04E4-92AB-4C36-9832-A2E45A0410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880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230F8-1C2B-1846-14F4-09B341CC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1E279B-5042-5865-C495-4E7EB767E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867E87-3F3B-6044-2941-B5DD89252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50E9DF-A369-8720-49B0-C9C415BF9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DE5EB4-77C2-41A0-6C05-53810E41C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36887B-9EBD-E359-510E-6AB3060A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5326-FB3A-4789-A50C-DCE138DD094B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2CC7CA-7852-C386-5818-5AA55F1A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177D66-83FB-B75D-6AED-0AFDD02F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04E4-92AB-4C36-9832-A2E45A0410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24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7D059-84C3-23A0-A495-DCD26C7D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A52949-F270-D147-97F3-35340121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5326-FB3A-4789-A50C-DCE138DD094B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03B77A-7B07-52F7-C9B3-8A4BB1CF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D73A60-67C8-D787-A457-50607260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04E4-92AB-4C36-9832-A2E45A0410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36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6629DA-0465-5893-7229-53CE404D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5326-FB3A-4789-A50C-DCE138DD094B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66F8BD-E40B-C20E-849D-73321564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CFEB92-B9EE-CF85-BEAB-7DC4E5EC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04E4-92AB-4C36-9832-A2E45A0410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129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69FF1-531C-113A-E6EF-55B5723C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8DE59-0F9E-EF67-493F-D7E586D45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A42B46-769E-A2EC-0B23-92D3F346F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F6D598-2856-46AB-39C9-DE5C3197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5326-FB3A-4789-A50C-DCE138DD094B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6CACD-977A-FAB6-7FC5-4973FAB4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98536B-F565-3C5F-76CB-29340586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04E4-92AB-4C36-9832-A2E45A0410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876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8DACB-8DBB-D3D1-458B-DE8A6300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8D1DCA-06DB-9176-F710-5B4E76BC7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8838EC-B8CC-8A9E-1AB7-16C6E9844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EAC7C6-063E-DCB2-1219-F854C36E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5326-FB3A-4789-A50C-DCE138DD094B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8CD9BD-33D3-4136-6271-5D22EA87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823523-7468-F561-A953-FEE32080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04E4-92AB-4C36-9832-A2E45A0410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67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375617-969B-4CD6-15AC-7470A2B6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DA334A-C179-0FC6-DCE7-C8703A87E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865FEE-C056-30AD-6BD4-6190CFE2C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B35326-FB3A-4789-A50C-DCE138DD094B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EFA253-77AF-0E4D-C940-FB7853B8E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93671F-D2DD-399B-1BEB-690CDFF24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C04E4-92AB-4C36-9832-A2E45A0410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514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1AB1476-9462-E393-56C7-496AB1BBA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32" y="139602"/>
            <a:ext cx="5938224" cy="6448836"/>
          </a:xfrm>
          <a:prstGeom prst="rect">
            <a:avLst/>
          </a:prstGeom>
        </p:spPr>
      </p:pic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691F1DC1-F962-A3D9-04B8-4E6AC4382050}"/>
              </a:ext>
            </a:extLst>
          </p:cNvPr>
          <p:cNvCxnSpPr>
            <a:cxnSpLocks/>
          </p:cNvCxnSpPr>
          <p:nvPr/>
        </p:nvCxnSpPr>
        <p:spPr>
          <a:xfrm flipV="1">
            <a:off x="2219689" y="543697"/>
            <a:ext cx="5009014" cy="691790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5CF09FA-59EC-560F-AA1B-C2DD2923E4D3}"/>
              </a:ext>
            </a:extLst>
          </p:cNvPr>
          <p:cNvSpPr txBox="1"/>
          <p:nvPr/>
        </p:nvSpPr>
        <p:spPr>
          <a:xfrm>
            <a:off x="7228703" y="282087"/>
            <a:ext cx="3185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B050"/>
                </a:solidFill>
              </a:rPr>
              <a:t>* Se ejecuta </a:t>
            </a:r>
            <a:r>
              <a:rPr lang="es-MX" sz="2800" i="1" u="sng" dirty="0">
                <a:solidFill>
                  <a:srgbClr val="00B050"/>
                </a:solidFill>
              </a:rPr>
              <a:t>i veces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6C75703-8D2F-CF3D-1DC1-A6EF15F9D8AF}"/>
              </a:ext>
            </a:extLst>
          </p:cNvPr>
          <p:cNvSpPr txBox="1"/>
          <p:nvPr/>
        </p:nvSpPr>
        <p:spPr>
          <a:xfrm>
            <a:off x="7228703" y="2572206"/>
            <a:ext cx="35734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FF0000"/>
                </a:solidFill>
              </a:rPr>
              <a:t>* Se ejecuta </a:t>
            </a:r>
            <a:r>
              <a:rPr lang="es-MX" sz="2800" i="1" u="sng" dirty="0">
                <a:solidFill>
                  <a:srgbClr val="FF0000"/>
                </a:solidFill>
              </a:rPr>
              <a:t>m veces, </a:t>
            </a:r>
          </a:p>
          <a:p>
            <a:r>
              <a:rPr lang="es-MX" sz="2800" dirty="0">
                <a:solidFill>
                  <a:srgbClr val="FF0000"/>
                </a:solidFill>
              </a:rPr>
              <a:t>por cada iteración de i</a:t>
            </a:r>
          </a:p>
        </p:txBody>
      </p: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F7FC6015-A070-9DC5-EC8B-45B11DC388C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903838" y="2572206"/>
            <a:ext cx="4324865" cy="477054"/>
          </a:xfrm>
          <a:prstGeom prst="curvedConnector3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429716C5-2F21-5BBB-1207-F48FF9CFD04A}"/>
              </a:ext>
            </a:extLst>
          </p:cNvPr>
          <p:cNvCxnSpPr>
            <a:cxnSpLocks/>
          </p:cNvCxnSpPr>
          <p:nvPr/>
        </p:nvCxnSpPr>
        <p:spPr>
          <a:xfrm flipV="1">
            <a:off x="3482546" y="4263081"/>
            <a:ext cx="3647303" cy="468439"/>
          </a:xfrm>
          <a:prstGeom prst="curvedConnector3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7334B29-6FC4-5E97-D087-F0D0E93F8FB6}"/>
              </a:ext>
            </a:extLst>
          </p:cNvPr>
          <p:cNvSpPr txBox="1"/>
          <p:nvPr/>
        </p:nvSpPr>
        <p:spPr>
          <a:xfrm>
            <a:off x="7241060" y="4020246"/>
            <a:ext cx="3605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rgbClr val="0070C0"/>
                </a:solidFill>
              </a:rPr>
              <a:t>* Se ejecuta </a:t>
            </a:r>
            <a:r>
              <a:rPr lang="es-MX" sz="2800" i="1" u="sng" dirty="0">
                <a:solidFill>
                  <a:srgbClr val="0070C0"/>
                </a:solidFill>
              </a:rPr>
              <a:t>r veces</a:t>
            </a:r>
          </a:p>
          <a:p>
            <a:r>
              <a:rPr lang="es-MX" sz="2800" dirty="0">
                <a:solidFill>
                  <a:srgbClr val="0070C0"/>
                </a:solidFill>
              </a:rPr>
              <a:t>por cada iteración de j</a:t>
            </a:r>
          </a:p>
        </p:txBody>
      </p: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87C49B2F-3DFD-6265-0D22-4D183C708967}"/>
              </a:ext>
            </a:extLst>
          </p:cNvPr>
          <p:cNvCxnSpPr/>
          <p:nvPr/>
        </p:nvCxnSpPr>
        <p:spPr>
          <a:xfrm>
            <a:off x="5424616" y="5165124"/>
            <a:ext cx="2279822" cy="1285103"/>
          </a:xfrm>
          <a:prstGeom prst="curvedConnector3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B0E712B-7E8B-6084-2FD9-D6D54A92D74C}"/>
              </a:ext>
            </a:extLst>
          </p:cNvPr>
          <p:cNvSpPr txBox="1"/>
          <p:nvPr/>
        </p:nvSpPr>
        <p:spPr>
          <a:xfrm>
            <a:off x="7661189" y="6271666"/>
            <a:ext cx="377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* Se ejecuta </a:t>
            </a:r>
            <a:r>
              <a:rPr lang="es-MX" i="1" u="sng" dirty="0"/>
              <a:t>n * m * r  veces</a:t>
            </a:r>
          </a:p>
        </p:txBody>
      </p:sp>
    </p:spTree>
    <p:extLst>
      <p:ext uri="{BB962C8B-B14F-4D97-AF65-F5344CB8AC3E}">
        <p14:creationId xmlns:p14="http://schemas.microsoft.com/office/powerpoint/2010/main" val="356155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4064D-225A-713F-8936-DD92C45B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Matrices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4308548-430D-2DA1-155F-785EA57EE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066101"/>
              </p:ext>
            </p:extLst>
          </p:nvPr>
        </p:nvGraphicFramePr>
        <p:xfrm>
          <a:off x="838200" y="1690688"/>
          <a:ext cx="5074509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1503">
                  <a:extLst>
                    <a:ext uri="{9D8B030D-6E8A-4147-A177-3AD203B41FA5}">
                      <a16:colId xmlns:a16="http://schemas.microsoft.com/office/drawing/2014/main" val="1682465110"/>
                    </a:ext>
                  </a:extLst>
                </a:gridCol>
                <a:gridCol w="1691503">
                  <a:extLst>
                    <a:ext uri="{9D8B030D-6E8A-4147-A177-3AD203B41FA5}">
                      <a16:colId xmlns:a16="http://schemas.microsoft.com/office/drawing/2014/main" val="3656438052"/>
                    </a:ext>
                  </a:extLst>
                </a:gridCol>
                <a:gridCol w="1691503">
                  <a:extLst>
                    <a:ext uri="{9D8B030D-6E8A-4147-A177-3AD203B41FA5}">
                      <a16:colId xmlns:a16="http://schemas.microsoft.com/office/drawing/2014/main" val="430612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(0,0)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(0,2)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72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(1,0)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(1,1)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(1,2)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93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(2,0)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(2,1)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(2,2)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74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(3,0)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(3,1)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(3,2)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41979"/>
                  </a:ext>
                </a:extLst>
              </a:tr>
            </a:tbl>
          </a:graphicData>
        </a:graphic>
      </p:graphicFrame>
      <p:cxnSp>
        <p:nvCxnSpPr>
          <p:cNvPr id="6" name="Conector: curvado 5">
            <a:extLst>
              <a:ext uri="{FF2B5EF4-FFF2-40B4-BE49-F238E27FC236}">
                <a16:creationId xmlns:a16="http://schemas.microsoft.com/office/drawing/2014/main" id="{F3F770CA-C47C-56A0-1442-0EB013ED358F}"/>
              </a:ext>
            </a:extLst>
          </p:cNvPr>
          <p:cNvCxnSpPr/>
          <p:nvPr/>
        </p:nvCxnSpPr>
        <p:spPr>
          <a:xfrm flipV="1">
            <a:off x="3941805" y="951470"/>
            <a:ext cx="3781168" cy="1266568"/>
          </a:xfrm>
          <a:prstGeom prst="curvedConnector3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3CA7CBAF-E8F9-2C59-836B-EB617B4C3E86}"/>
              </a:ext>
            </a:extLst>
          </p:cNvPr>
          <p:cNvSpPr txBox="1"/>
          <p:nvPr/>
        </p:nvSpPr>
        <p:spPr>
          <a:xfrm>
            <a:off x="7722973" y="766804"/>
            <a:ext cx="30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Matriz de 4 filas y 3 columnas</a:t>
            </a:r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2BA52FBE-03EB-3C3A-E6E8-23380BF4EAAF}"/>
              </a:ext>
            </a:extLst>
          </p:cNvPr>
          <p:cNvCxnSpPr>
            <a:cxnSpLocks/>
          </p:cNvCxnSpPr>
          <p:nvPr/>
        </p:nvCxnSpPr>
        <p:spPr>
          <a:xfrm flipV="1">
            <a:off x="3513438" y="2564027"/>
            <a:ext cx="4134365" cy="230548"/>
          </a:xfrm>
          <a:prstGeom prst="curvedConnector3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6ECBCEE-D97C-7A1B-845D-D2B5A5728490}"/>
              </a:ext>
            </a:extLst>
          </p:cNvPr>
          <p:cNvSpPr txBox="1"/>
          <p:nvPr/>
        </p:nvSpPr>
        <p:spPr>
          <a:xfrm>
            <a:off x="7578811" y="2379361"/>
            <a:ext cx="2770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(fila, columna)</a:t>
            </a:r>
          </a:p>
          <a:p>
            <a:r>
              <a:rPr lang="es-MX" i="1" dirty="0"/>
              <a:t>cada posición en la matriz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193DD97-5E3F-D79D-8775-6880618DA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216" y="3899031"/>
            <a:ext cx="7866378" cy="27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90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89</Words>
  <Application>Microsoft Office PowerPoint</Application>
  <PresentationFormat>Panorámica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Vazquez</dc:creator>
  <cp:lastModifiedBy>Francisco Vazquez</cp:lastModifiedBy>
  <cp:revision>2</cp:revision>
  <dcterms:created xsi:type="dcterms:W3CDTF">2024-03-21T00:01:51Z</dcterms:created>
  <dcterms:modified xsi:type="dcterms:W3CDTF">2024-03-21T00:51:49Z</dcterms:modified>
</cp:coreProperties>
</file>