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684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198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396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2290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826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346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0683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8582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161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770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79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137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657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175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649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943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178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9395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4D128-D556-BCC5-30BB-B5F2AA420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Ciclos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5485D2-04A9-5D99-DD35-6222CE978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282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C7A25-7AFC-4645-819C-869D6581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While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F645B0-C64D-4157-B1BC-7C73CA947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14" y="2084971"/>
            <a:ext cx="7621064" cy="46107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DB63C93-3EC8-416D-8271-1F697BA7B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319" y="915197"/>
            <a:ext cx="5548448" cy="91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1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C7A25-7AFC-4645-819C-869D6581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While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29EEE8-138F-45EB-9549-51238BDB2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5ADE9F-CF25-4425-94C6-D47B292F2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173211" cy="47241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8B7A645-7265-41DB-8D85-309F11542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02" y="4169328"/>
            <a:ext cx="5306258" cy="232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C7A25-7AFC-4645-819C-869D6581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1" dirty="0">
                <a:solidFill>
                  <a:srgbClr val="FF0000"/>
                </a:solidFill>
              </a:rPr>
              <a:t>Break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 Rompe el ciclo o bucle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C071CE-6938-4A6E-902C-0E4638CF3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22" y="1484851"/>
            <a:ext cx="4836529" cy="47317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AA0892C-5AC9-4E45-9F35-0F11BBBA4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186" y="2122413"/>
            <a:ext cx="6825794" cy="30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3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C7A25-7AFC-4645-819C-869D6581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for</a:t>
            </a:r>
            <a:r>
              <a:rPr lang="es-MX" dirty="0"/>
              <a:t> .. In .. </a:t>
            </a:r>
            <a:r>
              <a:rPr lang="es-MX" dirty="0" err="1"/>
              <a:t>range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F0831C-97E3-4FCF-9D2A-30FC385ED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20" y="1936690"/>
            <a:ext cx="5827679" cy="46486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73DBAF8-36D4-46D3-8963-5BD80FBB2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310" y="1772328"/>
            <a:ext cx="6228369" cy="156874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9E877E1-9C0B-4A59-BC90-F5157391F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986" y="4060272"/>
            <a:ext cx="6191693" cy="279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1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C7A25-7AFC-4645-819C-869D6581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for</a:t>
            </a:r>
            <a:r>
              <a:rPr lang="es-MX" dirty="0"/>
              <a:t> .. In .. </a:t>
            </a:r>
            <a:r>
              <a:rPr lang="es-MX" dirty="0" err="1"/>
              <a:t>range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29EEE8-138F-45EB-9549-51238BDB2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 siempre empieza en cero</a:t>
            </a:r>
          </a:p>
          <a:p>
            <a:r>
              <a:rPr lang="es-MX" dirty="0"/>
              <a:t>También puede ser un decremento en lugar de un incremento</a:t>
            </a:r>
          </a:p>
          <a:p>
            <a:r>
              <a:rPr lang="es-MX" dirty="0"/>
              <a:t>Los “saltos” no siempre deben ser de 1 en 1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E1E77D-B2B7-4CF9-BCE2-F67F3303D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80" y="3429000"/>
            <a:ext cx="4437427" cy="115148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09A178-AFC8-41C0-8C9F-184B4BA29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476" y="3404488"/>
            <a:ext cx="4437427" cy="11936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EF12A54-274F-498A-8C0F-6D4B3BE70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5001" y="5148195"/>
            <a:ext cx="4437427" cy="146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9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C7A25-7AFC-4645-819C-869D658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82" y="365125"/>
            <a:ext cx="11035018" cy="1325563"/>
          </a:xfrm>
        </p:spPr>
        <p:txBody>
          <a:bodyPr>
            <a:normAutofit fontScale="90000"/>
          </a:bodyPr>
          <a:lstStyle/>
          <a:p>
            <a:r>
              <a:rPr lang="es-MX" b="1" i="1" dirty="0">
                <a:solidFill>
                  <a:srgbClr val="FF0000"/>
                </a:solidFill>
              </a:rPr>
              <a:t>Continue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 Pasa a la siguiente iteración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29EEE8-138F-45EB-9549-51238BDB2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801678"/>
          </a:xfrm>
        </p:spPr>
        <p:txBody>
          <a:bodyPr>
            <a:normAutofit lnSpcReduction="10000"/>
          </a:bodyPr>
          <a:lstStyle/>
          <a:p>
            <a:r>
              <a:rPr lang="es-MX" dirty="0"/>
              <a:t>¿Qué hace el siguiente código?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Realice una prueba de escritorio, cuales son todos los valores que toma la variable “i”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D9E7D59-E50A-49C6-8252-A46A56F9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64" y="2393862"/>
            <a:ext cx="5732477" cy="29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64046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897</TotalTime>
  <Words>79</Words>
  <Application>Microsoft Office PowerPoint</Application>
  <PresentationFormat>Panorámica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Corbel</vt:lpstr>
      <vt:lpstr>Profundidad</vt:lpstr>
      <vt:lpstr>Ciclos</vt:lpstr>
      <vt:lpstr>While</vt:lpstr>
      <vt:lpstr>While</vt:lpstr>
      <vt:lpstr>Break  Rompe el ciclo o bucle</vt:lpstr>
      <vt:lpstr>for .. In .. range</vt:lpstr>
      <vt:lpstr>for .. In .. range</vt:lpstr>
      <vt:lpstr>Continue  Pasa a la siguiente iteración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Francisco Javier Vazquez Gomez</dc:creator>
  <cp:lastModifiedBy>Vázquez Gómez Francisco Javier</cp:lastModifiedBy>
  <cp:revision>26</cp:revision>
  <dcterms:created xsi:type="dcterms:W3CDTF">2024-02-25T14:16:06Z</dcterms:created>
  <dcterms:modified xsi:type="dcterms:W3CDTF">2024-03-04T20:28:15Z</dcterms:modified>
</cp:coreProperties>
</file>