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84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98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29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82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683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58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16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70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37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75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4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7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71651A-C82F-4681-A516-2EF0C18AA360}" type="datetimeFigureOut">
              <a:rPr lang="es-MX" smtClean="0"/>
              <a:t>04/03/2024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8D87B0-7167-4A8E-9338-42A8240F0B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39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4D128-D556-BCC5-30BB-B5F2AA420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485D2-04A9-5D99-DD35-6222CE978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28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AED49-769C-4A26-BF5A-8EEE955A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400" b="1" dirty="0">
                <a:solidFill>
                  <a:srgbClr val="FFFFFF"/>
                </a:solidFill>
                <a:effectLst/>
                <a:latin typeface="-apple-system"/>
              </a:rPr>
              <a:t>Bloque de código reutilizable</a:t>
            </a:r>
            <a:r>
              <a:rPr lang="es-MX" sz="2400" b="0" i="0" dirty="0">
                <a:solidFill>
                  <a:srgbClr val="FFFFFF"/>
                </a:solidFill>
                <a:effectLst/>
                <a:latin typeface="-apple-system"/>
              </a:rPr>
              <a:t> que realiza una tarea específica. Las funciones toman un conjunto de entradas, llamadas </a:t>
            </a:r>
            <a:r>
              <a:rPr lang="es-MX" sz="2400" b="1" i="0" dirty="0">
                <a:solidFill>
                  <a:srgbClr val="FFFFFF"/>
                </a:solidFill>
                <a:effectLst/>
                <a:latin typeface="-apple-system"/>
              </a:rPr>
              <a:t>argumentos</a:t>
            </a:r>
            <a:r>
              <a:rPr lang="es-MX" sz="2400" b="0" i="0" dirty="0">
                <a:solidFill>
                  <a:srgbClr val="FFFFFF"/>
                </a:solidFill>
                <a:effectLst/>
                <a:latin typeface="-apple-system"/>
              </a:rPr>
              <a:t> o parámetros, realizan operaciones en esos valores y devuelven un resultado o realizan una acción.</a:t>
            </a:r>
          </a:p>
          <a:p>
            <a:pPr algn="l"/>
            <a:r>
              <a:rPr lang="es-MX" sz="2400" b="0" i="0" dirty="0">
                <a:solidFill>
                  <a:srgbClr val="FFFFFF"/>
                </a:solidFill>
                <a:effectLst/>
                <a:latin typeface="-apple-system"/>
              </a:rPr>
              <a:t>Se definen utilizando la palabra reservada </a:t>
            </a:r>
            <a:r>
              <a:rPr lang="es-MX" sz="2400" b="1" i="1" u="sng" dirty="0" err="1">
                <a:solidFill>
                  <a:srgbClr val="FFFFFF"/>
                </a:solidFill>
                <a:effectLst/>
                <a:latin typeface="-apple-system"/>
              </a:rPr>
              <a:t>def</a:t>
            </a:r>
            <a:r>
              <a:rPr lang="es-MX" sz="2400" b="0" i="0" dirty="0">
                <a:solidFill>
                  <a:srgbClr val="FFFFFF"/>
                </a:solidFill>
                <a:effectLst/>
                <a:latin typeface="-apple-system"/>
              </a:rPr>
              <a:t>, seguida del nombre de la función y paréntesis que pueden contener los argumentos de la función. A continuación, se especifica un bloque de código </a:t>
            </a:r>
            <a:r>
              <a:rPr lang="es-MX" sz="2400" b="1" i="1" dirty="0" err="1">
                <a:solidFill>
                  <a:srgbClr val="FFFFFF"/>
                </a:solidFill>
                <a:effectLst/>
                <a:latin typeface="-apple-system"/>
              </a:rPr>
              <a:t>indentado</a:t>
            </a:r>
            <a:r>
              <a:rPr lang="es-MX" sz="2400" b="0" i="0" dirty="0">
                <a:solidFill>
                  <a:srgbClr val="FFFFFF"/>
                </a:solidFill>
                <a:effectLst/>
                <a:latin typeface="-apple-system"/>
              </a:rPr>
              <a:t> que constituye el cuerpo de la función.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697597-B603-4E58-8EA7-94574E43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031" y="3958071"/>
            <a:ext cx="4916684" cy="28162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AE5EC9E-B4B4-4CDA-858F-7E2902C36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64" y="5318620"/>
            <a:ext cx="3417112" cy="139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return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FA2079-0845-4D2C-A354-2F1CECE596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4695"/>
            <a:ext cx="44502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rgbClr val="FFFFFF"/>
                </a:solidFill>
                <a:latin typeface="-apple-system"/>
              </a:rPr>
              <a:t>Se utiliza la palabra </a:t>
            </a:r>
            <a:r>
              <a:rPr lang="es-MX" altLang="es-MX" sz="2400" dirty="0" err="1">
                <a:solidFill>
                  <a:srgbClr val="FFFFFF"/>
                </a:solidFill>
                <a:latin typeface="-apple-system"/>
              </a:rPr>
              <a:t>return</a:t>
            </a:r>
            <a:r>
              <a:rPr lang="es-MX" altLang="es-MX" sz="2400" dirty="0">
                <a:solidFill>
                  <a:srgbClr val="FFFFFF"/>
                </a:solidFill>
                <a:latin typeface="-apple-system"/>
              </a:rPr>
              <a:t> para regresar uno o varios valores en una función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24CF55-A694-4D86-9E49-1586F7CC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89" y="48941"/>
            <a:ext cx="5340362" cy="676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5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None</a:t>
            </a:r>
            <a:r>
              <a:rPr lang="es-MX" dirty="0"/>
              <a:t> &amp; Default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AED49-769C-4A26-BF5A-8EEE955A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La ausencia de valor se representa con la  palabra reservada </a:t>
            </a:r>
            <a:r>
              <a:rPr lang="es-MX" b="1" i="1" dirty="0" err="1">
                <a:solidFill>
                  <a:srgbClr val="FFFFFF"/>
                </a:solidFill>
                <a:effectLst/>
                <a:latin typeface="-apple-system"/>
              </a:rPr>
              <a:t>None</a:t>
            </a:r>
            <a:endParaRPr lang="es-MX" b="1" i="1" dirty="0">
              <a:solidFill>
                <a:srgbClr val="FFFFFF"/>
              </a:solidFill>
              <a:effectLst/>
              <a:latin typeface="-apple-syste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1D893E-EDA4-4EF2-8737-682157B5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65" y="2321551"/>
            <a:ext cx="3539229" cy="12447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4841A98-C601-4C29-BBDF-CCB3FB4E4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82" y="2302317"/>
            <a:ext cx="8215618" cy="44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locales y globales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093323-5941-4D4D-9FCC-E66ABBBD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2" y="1690688"/>
            <a:ext cx="3494589" cy="15490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420DC9-F320-4773-ADA9-5EE9F077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92" y="3779870"/>
            <a:ext cx="5973021" cy="29121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F96848A-016D-473F-B4FD-66CC7AA4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556" y="4156766"/>
            <a:ext cx="2573674" cy="25352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004D3FD-B1BB-4619-9E84-0012500AA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79" y="1690688"/>
            <a:ext cx="2573674" cy="22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1031-1FA8-49C8-AA7D-C35D737E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 global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EE2180-C4E0-4F00-B984-0D38B614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1997"/>
            <a:ext cx="4715312" cy="435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6385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883</TotalTime>
  <Words>117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Corbel</vt:lpstr>
      <vt:lpstr>Profundidad</vt:lpstr>
      <vt:lpstr>Funciones</vt:lpstr>
      <vt:lpstr>Introducción</vt:lpstr>
      <vt:lpstr>return</vt:lpstr>
      <vt:lpstr>None &amp; Default</vt:lpstr>
      <vt:lpstr>Variables locales y globales</vt:lpstr>
      <vt:lpstr>Sentencia global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Francisco Javier Vazquez Gomez</dc:creator>
  <cp:lastModifiedBy>Vázquez Gómez Francisco Javier</cp:lastModifiedBy>
  <cp:revision>22</cp:revision>
  <dcterms:created xsi:type="dcterms:W3CDTF">2024-02-25T14:16:06Z</dcterms:created>
  <dcterms:modified xsi:type="dcterms:W3CDTF">2024-03-04T16:19:51Z</dcterms:modified>
</cp:coreProperties>
</file>