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7" r:id="rId6"/>
    <p:sldId id="265" r:id="rId7"/>
    <p:sldId id="266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04/03/2024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684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04/03/2024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198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04/03/2024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3967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04/03/2024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2290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04/03/2024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0826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04/03/2024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9346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04/03/2024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0683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04/03/2024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8582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04/03/2024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161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04/03/2024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770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04/03/2024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379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04/03/2024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137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04/03/2024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657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04/03/2024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175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04/03/2024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649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04/03/2024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943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04/03/2024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178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E71651A-C82F-4681-A516-2EF0C18AA360}" type="datetimeFigureOut">
              <a:rPr lang="es-MX" smtClean="0"/>
              <a:t>04/03/2024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93957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4D128-D556-BCC5-30BB-B5F2AA420D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Sentencias de control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5485D2-04A9-5D99-DD35-6222CE9782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/>
              <a:t>if</a:t>
            </a:r>
            <a:r>
              <a:rPr lang="es-MX" dirty="0"/>
              <a:t> .. </a:t>
            </a:r>
            <a:r>
              <a:rPr lang="es-MX" dirty="0" err="1"/>
              <a:t>else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62822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EED3AA-1D97-4C21-ACE9-219CA243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83" y="365125"/>
            <a:ext cx="3381462" cy="1325563"/>
          </a:xfrm>
        </p:spPr>
        <p:txBody>
          <a:bodyPr/>
          <a:lstStyle/>
          <a:p>
            <a:r>
              <a:rPr lang="es-MX" dirty="0" err="1"/>
              <a:t>elif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24932F-6D9D-4B99-968B-4E95A4978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Realiza el código…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>
                <a:solidFill>
                  <a:srgbClr val="FF0000"/>
                </a:solidFill>
              </a:rPr>
              <a:t>¿Es importante el orden?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8A261A6-0739-42F9-81B8-17E986702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712" y="365125"/>
            <a:ext cx="4947862" cy="630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004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61031-1FA8-49C8-AA7D-C35D737E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Diagramas de flujo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02028DB-82E3-4098-B11A-7C8B5A207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70" y="1690687"/>
            <a:ext cx="7899904" cy="485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61031-1FA8-49C8-AA7D-C35D737E4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23833" cy="1325563"/>
          </a:xfrm>
        </p:spPr>
        <p:txBody>
          <a:bodyPr>
            <a:normAutofit fontScale="90000"/>
          </a:bodyPr>
          <a:lstStyle/>
          <a:p>
            <a:r>
              <a:rPr lang="es-MX" dirty="0"/>
              <a:t>Operadores y precedencia de operadores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2E462D-6D4B-410F-9866-9BD68AE87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514" y="1596277"/>
            <a:ext cx="10068802" cy="515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46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61031-1FA8-49C8-AA7D-C35D737E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Tablas de verdad – and - </a:t>
            </a:r>
            <a:r>
              <a:rPr lang="es-MX" dirty="0" err="1"/>
              <a:t>or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CC6ADB0-4EAB-423B-8DD6-918F666FF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458" y="2352065"/>
            <a:ext cx="7815049" cy="414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492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2BD397-176B-4A50-B8C7-34929B4EE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Ejercicios sugeridos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55FFAC7-8482-48AC-807A-0320FF911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42" y="2229256"/>
            <a:ext cx="3649356" cy="327539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A6698E8-902E-4298-8FD4-571269493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451" y="2229256"/>
            <a:ext cx="4973028" cy="367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5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61031-1FA8-49C8-AA7D-C35D737E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Expresiones - ejemplos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A7B2D00-7A13-4723-A29D-B71243906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530" y="1491928"/>
            <a:ext cx="4975235" cy="500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129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61031-1FA8-49C8-AA7D-C35D737E4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605" y="2311371"/>
            <a:ext cx="2592898" cy="1325563"/>
          </a:xfrm>
        </p:spPr>
        <p:txBody>
          <a:bodyPr/>
          <a:lstStyle/>
          <a:p>
            <a:r>
              <a:rPr lang="es-MX" dirty="0" err="1"/>
              <a:t>if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40CA877-A294-4809-A651-F529D8DA9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454" y="535689"/>
            <a:ext cx="5663447" cy="472741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FBB4377-A01A-4C66-BB53-D793F6AF2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82" y="5340189"/>
            <a:ext cx="8114188" cy="141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75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EED3AA-1D97-4C21-ACE9-219CA243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Bloques</a:t>
            </a:r>
            <a:r>
              <a:rPr lang="en-US" dirty="0"/>
              <a:t> de </a:t>
            </a:r>
            <a:r>
              <a:rPr lang="en-US" dirty="0" err="1"/>
              <a:t>código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2D50FC0-7B84-422A-B70A-16A0F26B7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3731"/>
            <a:ext cx="9712063" cy="223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797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EED3AA-1D97-4C21-ACE9-219CA243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17" y="373514"/>
            <a:ext cx="10515600" cy="1325563"/>
          </a:xfrm>
        </p:spPr>
        <p:txBody>
          <a:bodyPr/>
          <a:lstStyle/>
          <a:p>
            <a:r>
              <a:rPr lang="es-MX" dirty="0" err="1"/>
              <a:t>elif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30CA2EF-8A65-490B-A418-B25E2B9F2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566" y="167779"/>
            <a:ext cx="4186306" cy="576244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06A7B33-E3FF-4EA2-96D5-29CF8AB9E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632" y="2324926"/>
            <a:ext cx="6158867" cy="220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19895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TM04033923[[fn=Profundidad]]</Template>
  <TotalTime>890</TotalTime>
  <Words>42</Words>
  <Application>Microsoft Office PowerPoint</Application>
  <PresentationFormat>Panorámica</PresentationFormat>
  <Paragraphs>19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Corbel</vt:lpstr>
      <vt:lpstr>Profundidad</vt:lpstr>
      <vt:lpstr>Sentencias de control</vt:lpstr>
      <vt:lpstr>Diagramas de flujo</vt:lpstr>
      <vt:lpstr>Operadores y precedencia de operadores</vt:lpstr>
      <vt:lpstr>Tablas de verdad – and - or</vt:lpstr>
      <vt:lpstr>Ejercicios sugeridos</vt:lpstr>
      <vt:lpstr>Expresiones - ejemplos</vt:lpstr>
      <vt:lpstr>if</vt:lpstr>
      <vt:lpstr>Bloques de código</vt:lpstr>
      <vt:lpstr>elif</vt:lpstr>
      <vt:lpstr>elif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Francisco Javier Vazquez Gomez</dc:creator>
  <cp:lastModifiedBy>Vázquez Gómez Francisco Javier</cp:lastModifiedBy>
  <cp:revision>22</cp:revision>
  <dcterms:created xsi:type="dcterms:W3CDTF">2024-02-25T14:16:06Z</dcterms:created>
  <dcterms:modified xsi:type="dcterms:W3CDTF">2024-03-04T14:01:46Z</dcterms:modified>
</cp:coreProperties>
</file>