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Index</a:t>
            </a:r>
            <a:r>
              <a:rPr lang="es-MX" dirty="0"/>
              <a:t> – </a:t>
            </a:r>
            <a:r>
              <a:rPr lang="es-MX" dirty="0" err="1"/>
              <a:t>Append</a:t>
            </a:r>
            <a:r>
              <a:rPr lang="es-MX" dirty="0"/>
              <a:t> - </a:t>
            </a:r>
            <a:r>
              <a:rPr lang="es-MX" dirty="0" err="1"/>
              <a:t>Insert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FB80F4-E6E2-4F97-B79B-61B97686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0" y="1537363"/>
            <a:ext cx="6102904" cy="1973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4D6F89-53F4-4313-9D69-B35A76BC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10" y="3623811"/>
            <a:ext cx="6116998" cy="30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9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Sort</a:t>
            </a:r>
            <a:r>
              <a:rPr lang="es-MX" dirty="0"/>
              <a:t> - reverse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80938A-7736-4032-A7D6-6AEA6662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4" y="1384634"/>
            <a:ext cx="7651591" cy="29155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18ED16-B690-44AB-B368-B51D0AF0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19" y="4689446"/>
            <a:ext cx="7607192" cy="18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0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C0525A-FAA5-40C4-B510-1161BEB2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498" y="1908483"/>
            <a:ext cx="4934283" cy="467218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4D8CB01-19EE-403B-96D2-3CAA02D9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7" y="2068906"/>
            <a:ext cx="5696125" cy="4351338"/>
          </a:xfrm>
        </p:spPr>
        <p:txBody>
          <a:bodyPr/>
          <a:lstStyle/>
          <a:p>
            <a:r>
              <a:rPr lang="es-MX" dirty="0"/>
              <a:t>Las listas son estructuras de datos que son utilizadas para almacenar varios elementos en una sola variable.</a:t>
            </a:r>
          </a:p>
          <a:p>
            <a:r>
              <a:rPr lang="es-MX" dirty="0"/>
              <a:t>Almacena “colecciones” de datos</a:t>
            </a:r>
          </a:p>
          <a:p>
            <a:r>
              <a:rPr lang="es-MX" dirty="0"/>
              <a:t>Los elementos están indexados</a:t>
            </a:r>
          </a:p>
          <a:p>
            <a:r>
              <a:rPr lang="es-MX" dirty="0"/>
              <a:t>Se permiten datos repetidos</a:t>
            </a:r>
          </a:p>
          <a:p>
            <a:r>
              <a:rPr lang="es-MX" dirty="0"/>
              <a:t>Se puede modificar (agregar, borrar, actualizar)</a:t>
            </a:r>
          </a:p>
        </p:txBody>
      </p:sp>
    </p:spTree>
    <p:extLst>
      <p:ext uri="{BB962C8B-B14F-4D97-AF65-F5344CB8AC3E}">
        <p14:creationId xmlns:p14="http://schemas.microsoft.com/office/powerpoint/2010/main" val="266686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Índices negativos &amp; </a:t>
            </a:r>
            <a:r>
              <a:rPr lang="es-MX" dirty="0" err="1"/>
              <a:t>len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56A425-69B3-4E20-9E0D-6F29F8FD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406"/>
            <a:ext cx="10344325" cy="35807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1C18D8-4832-4AEC-B00E-E2E93514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38728"/>
            <a:ext cx="8540692" cy="16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 listas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8D23D2-95A9-4D51-AFBF-F05D8BE7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87" y="1690688"/>
            <a:ext cx="7956516" cy="47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9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Actualización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653704-B090-4F68-BC3C-E22C1F12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33" y="1690688"/>
            <a:ext cx="7907328" cy="46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Concatenación y borrado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F39F4F-AC9C-4CB8-B09C-95F91A40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9" y="1761370"/>
            <a:ext cx="5612632" cy="2799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8819ED-971E-491E-8D05-3EF5A691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41" y="2639508"/>
            <a:ext cx="5654622" cy="41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– in – </a:t>
            </a:r>
            <a:r>
              <a:rPr lang="es-MX" dirty="0" err="1"/>
              <a:t>not</a:t>
            </a:r>
            <a:r>
              <a:rPr lang="es-MX" dirty="0"/>
              <a:t> in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95C0A2-BC7D-479E-B8C3-85BD7A97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2" y="1472575"/>
            <a:ext cx="8299418" cy="22225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C86177-81D6-4A5A-9A31-9A0D7EEB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4" y="3732606"/>
            <a:ext cx="6236515" cy="31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múltiple - </a:t>
            </a:r>
            <a:r>
              <a:rPr lang="es-MX" dirty="0" err="1"/>
              <a:t>Enumerate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0DAC91-254E-4945-8771-83FE2327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8" y="1771464"/>
            <a:ext cx="8110553" cy="15582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7EC4C3-1417-4530-8F52-EB654A9B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03" y="3900881"/>
            <a:ext cx="8355100" cy="27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Random.choice</a:t>
            </a:r>
            <a:r>
              <a:rPr lang="es-MX" dirty="0"/>
              <a:t> – </a:t>
            </a:r>
            <a:r>
              <a:rPr lang="es-MX" dirty="0" err="1"/>
              <a:t>random.shuffle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9EE901-C456-4341-9CCC-0AD5FFB2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08" y="1291781"/>
            <a:ext cx="6060895" cy="52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3530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948</TotalTime>
  <Words>81</Words>
  <Application>Microsoft Office PowerPoint</Application>
  <PresentationFormat>Panorámica</PresentationFormat>
  <Paragraphs>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Profundidad</vt:lpstr>
      <vt:lpstr>Listas</vt:lpstr>
      <vt:lpstr>Listas</vt:lpstr>
      <vt:lpstr>Índices negativos &amp; len</vt:lpstr>
      <vt:lpstr>Sub listas</vt:lpstr>
      <vt:lpstr>Actualización de datos</vt:lpstr>
      <vt:lpstr>Concatenación y borrado</vt:lpstr>
      <vt:lpstr>Ciclos – in – not in</vt:lpstr>
      <vt:lpstr>Asignación múltiple - Enumerate</vt:lpstr>
      <vt:lpstr>Random.choice – random.shuffle</vt:lpstr>
      <vt:lpstr>Index – Append - Insert</vt:lpstr>
      <vt:lpstr>Sort - reverse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31</cp:revision>
  <dcterms:created xsi:type="dcterms:W3CDTF">2024-02-25T14:16:06Z</dcterms:created>
  <dcterms:modified xsi:type="dcterms:W3CDTF">2024-03-04T21:20:58Z</dcterms:modified>
</cp:coreProperties>
</file>