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13/03/2024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Recursión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DEC5-971C-4F91-918B-739FD5C4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Recursividad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4D8CB01-19EE-403B-96D2-3CAA02D9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8" y="2068906"/>
            <a:ext cx="10784169" cy="4351338"/>
          </a:xfrm>
        </p:spPr>
        <p:txBody>
          <a:bodyPr>
            <a:normAutofit lnSpcReduction="10000"/>
          </a:bodyPr>
          <a:lstStyle/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Es una técnica de programación. (divide el problema en problemas mas pequeños)</a:t>
            </a:r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Nos permite que un bloque de instrucciones se ejecute un cierto número de veces (el que nosotros determinemos).</a:t>
            </a:r>
          </a:p>
          <a:p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 podemos ver como un concepto en programación que se refiere a la capacidad de una función para llamarse a sí misma durante su ejecución. En otras palabras, una función recursiva es aquella que se llama a sí misma para resolver un problema al dividirlo en subproblemas más pequeños.</a:t>
            </a:r>
          </a:p>
        </p:txBody>
      </p:sp>
    </p:spTree>
    <p:extLst>
      <p:ext uri="{BB962C8B-B14F-4D97-AF65-F5344CB8AC3E}">
        <p14:creationId xmlns:p14="http://schemas.microsoft.com/office/powerpoint/2010/main" val="266686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CE83-2848-4EFB-BEA0-8C54CC6A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BASE &amp; Caso RECURSIVO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8DE01-3A12-4BF9-B31C-A8F563AA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Siempre debe existir un caso base, es el momento en el que se "rompe" la recursión</a:t>
            </a:r>
          </a:p>
          <a:p>
            <a:r>
              <a:rPr lang="es-MX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 caso recursivo, es el caso donde se llama a si misma la función, siempre con el objetivo de acercarnos al caso base.</a:t>
            </a:r>
          </a:p>
          <a:p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422B77-3019-4A88-BFF4-0F1CC09A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667" y="3376222"/>
            <a:ext cx="6292162" cy="34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4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572BB-B72D-4271-A7B4-24CEA250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3F993-D215-41B7-88CD-BF18A95C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32" y="1799499"/>
            <a:ext cx="11220045" cy="4351338"/>
          </a:xfrm>
        </p:spPr>
        <p:txBody>
          <a:bodyPr>
            <a:normAutofit/>
          </a:bodyPr>
          <a:lstStyle/>
          <a:p>
            <a:pPr marL="0" marR="0" lvl="0" indent="0" algn="just" fontAlgn="base"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dirty="0">
                <a:solidFill>
                  <a:srgbClr val="FFFFFF"/>
                </a:solidFill>
                <a:latin typeface="Consolas" panose="020B0609020204030204" pitchFamily="49" charset="0"/>
              </a:rPr>
              <a:t>Cuando se realiza una llamada recursiva, la memoria se comporta de manera diferente a las llamadas regulares de funciones. Cada vez que se realiza una llamada recursiva, </a:t>
            </a:r>
            <a:r>
              <a:rPr lang="es-MX" altLang="es-MX" b="1" dirty="0">
                <a:solidFill>
                  <a:srgbClr val="FF0000"/>
                </a:solidFill>
                <a:latin typeface="Consolas" panose="020B0609020204030204" pitchFamily="49" charset="0"/>
              </a:rPr>
              <a:t>se crea una nueva instancia de la función </a:t>
            </a:r>
            <a:r>
              <a:rPr lang="es-MX" altLang="es-MX" dirty="0">
                <a:solidFill>
                  <a:srgbClr val="FFFFFF"/>
                </a:solidFill>
                <a:latin typeface="Consolas" panose="020B0609020204030204" pitchFamily="49" charset="0"/>
              </a:rPr>
              <a:t>en la memoria, lo que se conoce como "</a:t>
            </a:r>
            <a:r>
              <a:rPr lang="es-MX" altLang="es-MX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pila de llamadas</a:t>
            </a:r>
            <a:r>
              <a:rPr lang="es-MX" altLang="es-MX" dirty="0">
                <a:solidFill>
                  <a:srgbClr val="FFFFFF"/>
                </a:solidFill>
                <a:latin typeface="Consolas" panose="020B0609020204030204" pitchFamily="49" charset="0"/>
              </a:rPr>
              <a:t>" o  "pila de ejecución". Esta pila almacena información como los parámetros de la función y la ubicación en el código donde se debe reanudar la ejecución después de que se complete la llamada recursiva. </a:t>
            </a:r>
          </a:p>
          <a:p>
            <a:pPr marR="0" lvl="0" algn="just" fontAlgn="base">
              <a:spcAft>
                <a:spcPct val="0"/>
              </a:spcAft>
              <a:buClrTx/>
              <a:buSzTx/>
              <a:tabLst/>
            </a:pPr>
            <a:r>
              <a:rPr lang="es-MX" altLang="es-MX" dirty="0">
                <a:solidFill>
                  <a:srgbClr val="FFFFFF"/>
                </a:solidFill>
                <a:latin typeface="Consolas" panose="020B0609020204030204" pitchFamily="49" charset="0"/>
              </a:rPr>
              <a:t>El puntero de la pila se conoce como </a:t>
            </a:r>
            <a:r>
              <a:rPr lang="es-MX" altLang="es-MX" dirty="0" err="1">
                <a:solidFill>
                  <a:srgbClr val="FFFFFF"/>
                </a:solidFill>
                <a:latin typeface="Consolas" panose="020B0609020204030204" pitchFamily="49" charset="0"/>
              </a:rPr>
              <a:t>stack</a:t>
            </a:r>
            <a:r>
              <a:rPr lang="es-MX" altLang="es-MX" dirty="0">
                <a:solidFill>
                  <a:srgbClr val="FFFFFF"/>
                </a:solidFill>
                <a:latin typeface="Consolas" panose="020B0609020204030204" pitchFamily="49" charset="0"/>
              </a:rPr>
              <a:t> pointer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407698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975</TotalTime>
  <Words>239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Profundidad</vt:lpstr>
      <vt:lpstr>Recursión</vt:lpstr>
      <vt:lpstr>Recursividad</vt:lpstr>
      <vt:lpstr>Caso BASE &amp; Caso RECURSIVO</vt:lpstr>
      <vt:lpstr>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34</cp:revision>
  <dcterms:created xsi:type="dcterms:W3CDTF">2024-02-25T14:16:06Z</dcterms:created>
  <dcterms:modified xsi:type="dcterms:W3CDTF">2024-03-13T19:01:49Z</dcterms:modified>
</cp:coreProperties>
</file>