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081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¿Que expectativas tengo del curso? 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97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Julian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MX" sz="15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Hobbies: Jugar baloncesto </a:t>
            </a:r>
            <a:endParaRPr lang="es-MX" sz="15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MX" sz="15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pasar tiempo con mis amigos </a:t>
            </a:r>
            <a:endParaRPr lang="es-MX" sz="15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s-MX" sz="1500" b="0" dirty="0">
                <a:effectLst/>
              </a:rPr>
            </a:br>
            <a:r>
              <a:rPr lang="es-MX" sz="15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Ocupaciones: Trabajo y estudio </a:t>
            </a:r>
            <a:endParaRPr lang="es-MX" sz="1500" b="0" dirty="0">
              <a:effectLst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14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Block de notas, </a:t>
            </a:r>
            <a:r>
              <a:rPr lang="es-ES" dirty="0" err="1">
                <a:solidFill>
                  <a:srgbClr val="006666"/>
                </a:solidFill>
              </a:rPr>
              <a:t>power</a:t>
            </a:r>
            <a:r>
              <a:rPr lang="es-ES" dirty="0">
                <a:solidFill>
                  <a:srgbClr val="006666"/>
                </a:solidFill>
              </a:rPr>
              <a:t> Paint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  <a:r>
              <a:rPr lang="es-ES" sz="1100" b="1" i="1" dirty="0">
                <a:solidFill>
                  <a:schemeClr val="dk1"/>
                </a:solidFill>
              </a:rPr>
              <a:t>en el 2022 decidí aprender a programar paginas, aprendí pero como no lo volví a practicar se me ha olvidado bastante sobre el tema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212623-5948-417D-8024-B3B28D61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0" y="533400"/>
            <a:ext cx="1059675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1C1F56-151B-44B3-B2AF-9B4F28B2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13" y="464260"/>
            <a:ext cx="1334450" cy="9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A5542C6-8921-4D34-9990-9B2A0D0D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80" y="336332"/>
            <a:ext cx="2828133" cy="18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4C48C5-18E0-4EF6-B20E-AC23B1AE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0" y="1582495"/>
            <a:ext cx="2398370" cy="71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D79555-A44B-40FF-AAC4-1988190A6E45}"/>
              </a:ext>
            </a:extLst>
          </p:cNvPr>
          <p:cNvSpPr txBox="1"/>
          <p:nvPr/>
        </p:nvSpPr>
        <p:spPr>
          <a:xfrm>
            <a:off x="6347637" y="3222445"/>
            <a:ext cx="2401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/>
              <a:t>Poder aprender y reforzar mis conocimientos anteriores y poder desarrollar esta vez una aplicación web</a:t>
            </a:r>
            <a:endParaRPr lang="es-CO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Jiménez</dc:creator>
  <cp:lastModifiedBy>Kevin Jiménez</cp:lastModifiedBy>
  <cp:revision>5</cp:revision>
  <dcterms:created xsi:type="dcterms:W3CDTF">2023-05-23T08:41:29Z</dcterms:created>
  <dcterms:modified xsi:type="dcterms:W3CDTF">2023-05-23T12:40:37Z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