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5" r:id="rId2"/>
    <p:sldId id="264" r:id="rId3"/>
    <p:sldId id="266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F42E-A33A-488B-8C3E-BF31916DC6EB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8ED91-026F-453F-9EB4-8167495652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912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2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2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5655"/>
            <a:ext cx="5224849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60605"/>
            <a:ext cx="5224849" cy="4216358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0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87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5778" y="1339592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7125086" y="775086"/>
            <a:ext cx="4762500" cy="633412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4"/>
          </p:nvPr>
        </p:nvSpPr>
        <p:spPr>
          <a:xfrm>
            <a:off x="7125086" y="2373227"/>
            <a:ext cx="4762500" cy="633412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5"/>
          </p:nvPr>
        </p:nvSpPr>
        <p:spPr>
          <a:xfrm>
            <a:off x="7125086" y="3971368"/>
            <a:ext cx="4762500" cy="633412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6"/>
          </p:nvPr>
        </p:nvSpPr>
        <p:spPr>
          <a:xfrm>
            <a:off x="7125086" y="5511844"/>
            <a:ext cx="4762500" cy="633412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3"/>
          </p:nvPr>
        </p:nvSpPr>
        <p:spPr>
          <a:xfrm>
            <a:off x="584199" y="2224217"/>
            <a:ext cx="4473575" cy="336919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84199" y="996908"/>
            <a:ext cx="4473575" cy="881062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16" name="Marcador de medios 15"/>
          <p:cNvSpPr>
            <a:spLocks noGrp="1"/>
          </p:cNvSpPr>
          <p:nvPr>
            <p:ph type="media" sz="quarter" idx="15"/>
          </p:nvPr>
        </p:nvSpPr>
        <p:spPr>
          <a:xfrm>
            <a:off x="6029325" y="996950"/>
            <a:ext cx="4803775" cy="50006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89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20" y="3451654"/>
            <a:ext cx="5274276" cy="56210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ángulo redondeado 7"/>
          <p:cNvSpPr/>
          <p:nvPr userDrawn="1"/>
        </p:nvSpPr>
        <p:spPr>
          <a:xfrm>
            <a:off x="5947719" y="617838"/>
            <a:ext cx="2364259" cy="2364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redondeado 8"/>
          <p:cNvSpPr/>
          <p:nvPr userDrawn="1"/>
        </p:nvSpPr>
        <p:spPr>
          <a:xfrm>
            <a:off x="8989540" y="628565"/>
            <a:ext cx="2364259" cy="2364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 userDrawn="1"/>
        </p:nvSpPr>
        <p:spPr>
          <a:xfrm>
            <a:off x="8989541" y="3487094"/>
            <a:ext cx="2364259" cy="2364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 userDrawn="1"/>
        </p:nvSpPr>
        <p:spPr>
          <a:xfrm>
            <a:off x="5947718" y="3487094"/>
            <a:ext cx="2364259" cy="2364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6194425" y="798513"/>
            <a:ext cx="1958975" cy="1919287"/>
          </a:xfrm>
        </p:spPr>
        <p:txBody>
          <a:bodyPr/>
          <a:lstStyle/>
          <a:p>
            <a:endParaRPr lang="es-CO"/>
          </a:p>
        </p:txBody>
      </p:sp>
      <p:sp>
        <p:nvSpPr>
          <p:cNvPr id="14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9192181" y="851050"/>
            <a:ext cx="1958975" cy="1919287"/>
          </a:xfrm>
        </p:spPr>
        <p:txBody>
          <a:bodyPr/>
          <a:lstStyle/>
          <a:p>
            <a:endParaRPr lang="es-CO"/>
          </a:p>
        </p:txBody>
      </p:sp>
      <p:sp>
        <p:nvSpPr>
          <p:cNvPr id="15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9189091" y="3732706"/>
            <a:ext cx="1958975" cy="1919287"/>
          </a:xfrm>
        </p:spPr>
        <p:txBody>
          <a:bodyPr/>
          <a:lstStyle/>
          <a:p>
            <a:endParaRPr lang="es-CO"/>
          </a:p>
        </p:txBody>
      </p:sp>
      <p:sp>
        <p:nvSpPr>
          <p:cNvPr id="16" name="Marcador de posición de imagen 12"/>
          <p:cNvSpPr>
            <a:spLocks noGrp="1"/>
          </p:cNvSpPr>
          <p:nvPr>
            <p:ph type="pic" sz="quarter" idx="16"/>
          </p:nvPr>
        </p:nvSpPr>
        <p:spPr>
          <a:xfrm>
            <a:off x="6136435" y="3732706"/>
            <a:ext cx="1958975" cy="191928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30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81400" y="816212"/>
            <a:ext cx="8099854" cy="562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3581400" y="1984375"/>
            <a:ext cx="8099854" cy="2126306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2" name="Rectángulo redondeado 11"/>
          <p:cNvSpPr/>
          <p:nvPr userDrawn="1"/>
        </p:nvSpPr>
        <p:spPr>
          <a:xfrm>
            <a:off x="8610600" y="4315730"/>
            <a:ext cx="3124201" cy="19161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redondeado 12"/>
          <p:cNvSpPr/>
          <p:nvPr userDrawn="1"/>
        </p:nvSpPr>
        <p:spPr>
          <a:xfrm>
            <a:off x="5183659" y="4315730"/>
            <a:ext cx="3124201" cy="19161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redondeado 13"/>
          <p:cNvSpPr/>
          <p:nvPr userDrawn="1"/>
        </p:nvSpPr>
        <p:spPr>
          <a:xfrm>
            <a:off x="1756718" y="4315730"/>
            <a:ext cx="3124201" cy="19161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Marcador de gráfico 15"/>
          <p:cNvSpPr>
            <a:spLocks noGrp="1"/>
          </p:cNvSpPr>
          <p:nvPr>
            <p:ph type="chart" sz="quarter" idx="13"/>
          </p:nvPr>
        </p:nvSpPr>
        <p:spPr>
          <a:xfrm>
            <a:off x="2005162" y="4503738"/>
            <a:ext cx="2627312" cy="1524000"/>
          </a:xfrm>
        </p:spPr>
        <p:txBody>
          <a:bodyPr/>
          <a:lstStyle/>
          <a:p>
            <a:endParaRPr lang="es-CO"/>
          </a:p>
        </p:txBody>
      </p:sp>
      <p:sp>
        <p:nvSpPr>
          <p:cNvPr id="17" name="Marcador de gráfico 15"/>
          <p:cNvSpPr>
            <a:spLocks noGrp="1"/>
          </p:cNvSpPr>
          <p:nvPr>
            <p:ph type="chart" sz="quarter" idx="14"/>
          </p:nvPr>
        </p:nvSpPr>
        <p:spPr>
          <a:xfrm>
            <a:off x="5432103" y="4528280"/>
            <a:ext cx="2627312" cy="1524000"/>
          </a:xfrm>
        </p:spPr>
        <p:txBody>
          <a:bodyPr/>
          <a:lstStyle/>
          <a:p>
            <a:endParaRPr lang="es-CO"/>
          </a:p>
        </p:txBody>
      </p:sp>
      <p:sp>
        <p:nvSpPr>
          <p:cNvPr id="18" name="Marcador de gráfico 15"/>
          <p:cNvSpPr>
            <a:spLocks noGrp="1"/>
          </p:cNvSpPr>
          <p:nvPr>
            <p:ph type="chart" sz="quarter" idx="15"/>
          </p:nvPr>
        </p:nvSpPr>
        <p:spPr>
          <a:xfrm>
            <a:off x="8859044" y="4528280"/>
            <a:ext cx="2627312" cy="1524000"/>
          </a:xfrm>
        </p:spPr>
        <p:txBody>
          <a:bodyPr/>
          <a:lstStyle/>
          <a:p>
            <a:endParaRPr lang="es-CO"/>
          </a:p>
        </p:txBody>
      </p:sp>
      <p:sp>
        <p:nvSpPr>
          <p:cNvPr id="19" name="Elipse 18"/>
          <p:cNvSpPr/>
          <p:nvPr userDrawn="1"/>
        </p:nvSpPr>
        <p:spPr>
          <a:xfrm>
            <a:off x="4801919" y="4110681"/>
            <a:ext cx="460740" cy="46074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 userDrawn="1"/>
        </p:nvSpPr>
        <p:spPr>
          <a:xfrm>
            <a:off x="8229795" y="4111668"/>
            <a:ext cx="460740" cy="46074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1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4622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612" y="2376616"/>
            <a:ext cx="10517188" cy="3702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5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36411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5425" y="747069"/>
            <a:ext cx="539578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145426" y="2594919"/>
            <a:ext cx="5395785" cy="3761431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ángulo redondeado 8"/>
          <p:cNvSpPr/>
          <p:nvPr userDrawn="1"/>
        </p:nvSpPr>
        <p:spPr>
          <a:xfrm>
            <a:off x="0" y="1762897"/>
            <a:ext cx="1845276" cy="5095103"/>
          </a:xfrm>
          <a:prstGeom prst="roundRect">
            <a:avLst>
              <a:gd name="adj" fmla="val 6846"/>
            </a:avLst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 userDrawn="1"/>
        </p:nvSpPr>
        <p:spPr>
          <a:xfrm>
            <a:off x="2019300" y="1762897"/>
            <a:ext cx="1845276" cy="5095103"/>
          </a:xfrm>
          <a:prstGeom prst="roundRect">
            <a:avLst>
              <a:gd name="adj" fmla="val 6846"/>
            </a:avLst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 userDrawn="1"/>
        </p:nvSpPr>
        <p:spPr>
          <a:xfrm>
            <a:off x="4038600" y="1762897"/>
            <a:ext cx="1845276" cy="5095103"/>
          </a:xfrm>
          <a:prstGeom prst="roundRect">
            <a:avLst>
              <a:gd name="adj" fmla="val 6846"/>
            </a:avLst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 userDrawn="1"/>
        </p:nvSpPr>
        <p:spPr>
          <a:xfrm>
            <a:off x="633026" y="845923"/>
            <a:ext cx="513320" cy="513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 userDrawn="1"/>
        </p:nvSpPr>
        <p:spPr>
          <a:xfrm>
            <a:off x="2685278" y="845923"/>
            <a:ext cx="513320" cy="513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 userDrawn="1"/>
        </p:nvSpPr>
        <p:spPr>
          <a:xfrm>
            <a:off x="4704578" y="845923"/>
            <a:ext cx="513320" cy="513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13"/>
          </p:nvPr>
        </p:nvSpPr>
        <p:spPr>
          <a:xfrm>
            <a:off x="82550" y="1952625"/>
            <a:ext cx="1655763" cy="4768850"/>
          </a:xfrm>
        </p:spPr>
        <p:txBody>
          <a:bodyPr/>
          <a:lstStyle/>
          <a:p>
            <a:endParaRPr lang="es-CO"/>
          </a:p>
        </p:txBody>
      </p:sp>
      <p:sp>
        <p:nvSpPr>
          <p:cNvPr id="17" name="Marcador de posición de imagen 15"/>
          <p:cNvSpPr>
            <a:spLocks noGrp="1"/>
          </p:cNvSpPr>
          <p:nvPr>
            <p:ph type="pic" sz="quarter" idx="14"/>
          </p:nvPr>
        </p:nvSpPr>
        <p:spPr>
          <a:xfrm>
            <a:off x="2114056" y="1952625"/>
            <a:ext cx="1655763" cy="4768850"/>
          </a:xfrm>
        </p:spPr>
        <p:txBody>
          <a:bodyPr/>
          <a:lstStyle/>
          <a:p>
            <a:endParaRPr lang="es-CO"/>
          </a:p>
        </p:txBody>
      </p:sp>
      <p:sp>
        <p:nvSpPr>
          <p:cNvPr id="18" name="Marcador de posición de imagen 15"/>
          <p:cNvSpPr>
            <a:spLocks noGrp="1"/>
          </p:cNvSpPr>
          <p:nvPr>
            <p:ph type="pic" sz="quarter" idx="15"/>
          </p:nvPr>
        </p:nvSpPr>
        <p:spPr>
          <a:xfrm>
            <a:off x="4133356" y="1952625"/>
            <a:ext cx="1655763" cy="4768850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47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5A49-87A8-4660-B10D-4CEACC1AE3C0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A0BA-0C3F-4DFF-A576-F39D80E4FA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3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882;p78"/>
          <p:cNvGrpSpPr/>
          <p:nvPr/>
        </p:nvGrpSpPr>
        <p:grpSpPr>
          <a:xfrm>
            <a:off x="1099789" y="1277946"/>
            <a:ext cx="292442" cy="355741"/>
            <a:chOff x="-35830350" y="1912725"/>
            <a:chExt cx="241050" cy="293225"/>
          </a:xfrm>
        </p:grpSpPr>
        <p:sp>
          <p:nvSpPr>
            <p:cNvPr id="5" name="Google Shape;9883;p78"/>
            <p:cNvSpPr/>
            <p:nvPr/>
          </p:nvSpPr>
          <p:spPr>
            <a:xfrm>
              <a:off x="-35830350" y="1912725"/>
              <a:ext cx="241050" cy="293225"/>
            </a:xfrm>
            <a:custGeom>
              <a:avLst/>
              <a:gdLst/>
              <a:ahLst/>
              <a:cxnLst/>
              <a:rect l="l" t="t" r="r" b="b"/>
              <a:pathLst>
                <a:path w="9642" h="11729" extrusionOk="0">
                  <a:moveTo>
                    <a:pt x="8665" y="694"/>
                  </a:moveTo>
                  <a:cubicBezTo>
                    <a:pt x="8822" y="726"/>
                    <a:pt x="8980" y="883"/>
                    <a:pt x="8980" y="1041"/>
                  </a:cubicBezTo>
                  <a:lnTo>
                    <a:pt x="8980" y="7562"/>
                  </a:lnTo>
                  <a:lnTo>
                    <a:pt x="2836" y="7562"/>
                  </a:lnTo>
                  <a:lnTo>
                    <a:pt x="2836" y="694"/>
                  </a:lnTo>
                  <a:close/>
                  <a:moveTo>
                    <a:pt x="2175" y="726"/>
                  </a:moveTo>
                  <a:lnTo>
                    <a:pt x="2175" y="7625"/>
                  </a:lnTo>
                  <a:lnTo>
                    <a:pt x="1828" y="7625"/>
                  </a:lnTo>
                  <a:cubicBezTo>
                    <a:pt x="1450" y="7625"/>
                    <a:pt x="1072" y="7720"/>
                    <a:pt x="788" y="7972"/>
                  </a:cubicBezTo>
                  <a:lnTo>
                    <a:pt x="788" y="1797"/>
                  </a:lnTo>
                  <a:cubicBezTo>
                    <a:pt x="788" y="1198"/>
                    <a:pt x="1261" y="726"/>
                    <a:pt x="1828" y="726"/>
                  </a:cubicBezTo>
                  <a:close/>
                  <a:moveTo>
                    <a:pt x="8791" y="8287"/>
                  </a:moveTo>
                  <a:cubicBezTo>
                    <a:pt x="8696" y="8507"/>
                    <a:pt x="8665" y="8759"/>
                    <a:pt x="8633" y="8948"/>
                  </a:cubicBezTo>
                  <a:lnTo>
                    <a:pt x="1734" y="8948"/>
                  </a:lnTo>
                  <a:cubicBezTo>
                    <a:pt x="1545" y="8948"/>
                    <a:pt x="1387" y="9106"/>
                    <a:pt x="1387" y="9295"/>
                  </a:cubicBezTo>
                  <a:cubicBezTo>
                    <a:pt x="1387" y="9515"/>
                    <a:pt x="1545" y="9673"/>
                    <a:pt x="1734" y="9673"/>
                  </a:cubicBezTo>
                  <a:lnTo>
                    <a:pt x="4821" y="9673"/>
                  </a:lnTo>
                  <a:lnTo>
                    <a:pt x="4821" y="10335"/>
                  </a:lnTo>
                  <a:lnTo>
                    <a:pt x="1860" y="10335"/>
                  </a:lnTo>
                  <a:cubicBezTo>
                    <a:pt x="1293" y="10335"/>
                    <a:pt x="757" y="9925"/>
                    <a:pt x="757" y="9295"/>
                  </a:cubicBezTo>
                  <a:cubicBezTo>
                    <a:pt x="757" y="8728"/>
                    <a:pt x="1230" y="8287"/>
                    <a:pt x="1765" y="8287"/>
                  </a:cubicBezTo>
                  <a:close/>
                  <a:moveTo>
                    <a:pt x="8665" y="9673"/>
                  </a:moveTo>
                  <a:cubicBezTo>
                    <a:pt x="8696" y="9894"/>
                    <a:pt x="8759" y="10146"/>
                    <a:pt x="8822" y="10335"/>
                  </a:cubicBezTo>
                  <a:lnTo>
                    <a:pt x="7594" y="10335"/>
                  </a:lnTo>
                  <a:lnTo>
                    <a:pt x="7594" y="9673"/>
                  </a:lnTo>
                  <a:close/>
                  <a:moveTo>
                    <a:pt x="6900" y="9673"/>
                  </a:moveTo>
                  <a:lnTo>
                    <a:pt x="6900" y="10693"/>
                  </a:lnTo>
                  <a:lnTo>
                    <a:pt x="6428" y="10398"/>
                  </a:lnTo>
                  <a:cubicBezTo>
                    <a:pt x="6396" y="10366"/>
                    <a:pt x="6302" y="10366"/>
                    <a:pt x="6239" y="10366"/>
                  </a:cubicBezTo>
                  <a:cubicBezTo>
                    <a:pt x="6144" y="10366"/>
                    <a:pt x="6113" y="10366"/>
                    <a:pt x="6018" y="10398"/>
                  </a:cubicBezTo>
                  <a:lnTo>
                    <a:pt x="5514" y="10713"/>
                  </a:lnTo>
                  <a:lnTo>
                    <a:pt x="5514" y="9673"/>
                  </a:lnTo>
                  <a:close/>
                  <a:moveTo>
                    <a:pt x="1734" y="1"/>
                  </a:moveTo>
                  <a:cubicBezTo>
                    <a:pt x="1261" y="1"/>
                    <a:pt x="820" y="222"/>
                    <a:pt x="505" y="537"/>
                  </a:cubicBezTo>
                  <a:cubicBezTo>
                    <a:pt x="190" y="820"/>
                    <a:pt x="1" y="1261"/>
                    <a:pt x="1" y="1734"/>
                  </a:cubicBezTo>
                  <a:lnTo>
                    <a:pt x="1" y="9295"/>
                  </a:lnTo>
                  <a:cubicBezTo>
                    <a:pt x="95" y="10272"/>
                    <a:pt x="946" y="10996"/>
                    <a:pt x="1860" y="10996"/>
                  </a:cubicBezTo>
                  <a:lnTo>
                    <a:pt x="4853" y="10996"/>
                  </a:lnTo>
                  <a:lnTo>
                    <a:pt x="4853" y="11343"/>
                  </a:lnTo>
                  <a:cubicBezTo>
                    <a:pt x="4853" y="11469"/>
                    <a:pt x="4916" y="11595"/>
                    <a:pt x="5042" y="11658"/>
                  </a:cubicBezTo>
                  <a:cubicBezTo>
                    <a:pt x="5099" y="11700"/>
                    <a:pt x="5155" y="11717"/>
                    <a:pt x="5209" y="11717"/>
                  </a:cubicBezTo>
                  <a:cubicBezTo>
                    <a:pt x="5275" y="11717"/>
                    <a:pt x="5336" y="11692"/>
                    <a:pt x="5388" y="11658"/>
                  </a:cubicBezTo>
                  <a:lnTo>
                    <a:pt x="6239" y="11122"/>
                  </a:lnTo>
                  <a:lnTo>
                    <a:pt x="7058" y="11658"/>
                  </a:lnTo>
                  <a:cubicBezTo>
                    <a:pt x="7121" y="11705"/>
                    <a:pt x="7176" y="11729"/>
                    <a:pt x="7231" y="11729"/>
                  </a:cubicBezTo>
                  <a:cubicBezTo>
                    <a:pt x="7286" y="11729"/>
                    <a:pt x="7342" y="11705"/>
                    <a:pt x="7405" y="11658"/>
                  </a:cubicBezTo>
                  <a:cubicBezTo>
                    <a:pt x="7531" y="11595"/>
                    <a:pt x="7594" y="11500"/>
                    <a:pt x="7594" y="11343"/>
                  </a:cubicBezTo>
                  <a:lnTo>
                    <a:pt x="7594" y="10996"/>
                  </a:lnTo>
                  <a:lnTo>
                    <a:pt x="9295" y="10996"/>
                  </a:lnTo>
                  <a:cubicBezTo>
                    <a:pt x="9421" y="10996"/>
                    <a:pt x="9547" y="10933"/>
                    <a:pt x="9578" y="10839"/>
                  </a:cubicBezTo>
                  <a:cubicBezTo>
                    <a:pt x="9641" y="10713"/>
                    <a:pt x="9641" y="10618"/>
                    <a:pt x="9578" y="10524"/>
                  </a:cubicBezTo>
                  <a:cubicBezTo>
                    <a:pt x="9169" y="9767"/>
                    <a:pt x="9169" y="8885"/>
                    <a:pt x="9578" y="8098"/>
                  </a:cubicBezTo>
                  <a:cubicBezTo>
                    <a:pt x="9610" y="8035"/>
                    <a:pt x="9610" y="8003"/>
                    <a:pt x="9610" y="7909"/>
                  </a:cubicBezTo>
                  <a:lnTo>
                    <a:pt x="9610" y="1041"/>
                  </a:lnTo>
                  <a:cubicBezTo>
                    <a:pt x="9610" y="474"/>
                    <a:pt x="9137" y="1"/>
                    <a:pt x="860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84;p78"/>
            <p:cNvSpPr/>
            <p:nvPr/>
          </p:nvSpPr>
          <p:spPr>
            <a:xfrm>
              <a:off x="-35742925" y="1965500"/>
              <a:ext cx="120550" cy="119750"/>
            </a:xfrm>
            <a:custGeom>
              <a:avLst/>
              <a:gdLst/>
              <a:ahLst/>
              <a:cxnLst/>
              <a:rect l="l" t="t" r="r" b="b"/>
              <a:pathLst>
                <a:path w="4822" h="4790" extrusionOk="0">
                  <a:moveTo>
                    <a:pt x="2364" y="694"/>
                  </a:moveTo>
                  <a:cubicBezTo>
                    <a:pt x="2773" y="694"/>
                    <a:pt x="3057" y="1009"/>
                    <a:pt x="3057" y="1356"/>
                  </a:cubicBezTo>
                  <a:cubicBezTo>
                    <a:pt x="3057" y="1765"/>
                    <a:pt x="2742" y="2049"/>
                    <a:pt x="2364" y="2049"/>
                  </a:cubicBezTo>
                  <a:cubicBezTo>
                    <a:pt x="2348" y="2050"/>
                    <a:pt x="2332" y="2051"/>
                    <a:pt x="2316" y="2051"/>
                  </a:cubicBezTo>
                  <a:cubicBezTo>
                    <a:pt x="1989" y="2051"/>
                    <a:pt x="1702" y="1746"/>
                    <a:pt x="1702" y="1356"/>
                  </a:cubicBezTo>
                  <a:cubicBezTo>
                    <a:pt x="1702" y="977"/>
                    <a:pt x="2017" y="694"/>
                    <a:pt x="2364" y="694"/>
                  </a:cubicBezTo>
                  <a:close/>
                  <a:moveTo>
                    <a:pt x="2427" y="2742"/>
                  </a:moveTo>
                  <a:cubicBezTo>
                    <a:pt x="3246" y="2742"/>
                    <a:pt x="3939" y="3340"/>
                    <a:pt x="4097" y="4128"/>
                  </a:cubicBezTo>
                  <a:lnTo>
                    <a:pt x="757" y="4128"/>
                  </a:lnTo>
                  <a:cubicBezTo>
                    <a:pt x="883" y="3340"/>
                    <a:pt x="1576" y="2742"/>
                    <a:pt x="2427" y="2742"/>
                  </a:cubicBezTo>
                  <a:close/>
                  <a:moveTo>
                    <a:pt x="2427" y="1"/>
                  </a:moveTo>
                  <a:cubicBezTo>
                    <a:pt x="1671" y="1"/>
                    <a:pt x="1041" y="599"/>
                    <a:pt x="1041" y="1356"/>
                  </a:cubicBezTo>
                  <a:cubicBezTo>
                    <a:pt x="1041" y="1734"/>
                    <a:pt x="1167" y="2049"/>
                    <a:pt x="1387" y="2269"/>
                  </a:cubicBezTo>
                  <a:cubicBezTo>
                    <a:pt x="568" y="2647"/>
                    <a:pt x="32" y="3498"/>
                    <a:pt x="32" y="4443"/>
                  </a:cubicBezTo>
                  <a:cubicBezTo>
                    <a:pt x="1" y="4632"/>
                    <a:pt x="158" y="4790"/>
                    <a:pt x="379" y="4790"/>
                  </a:cubicBezTo>
                  <a:lnTo>
                    <a:pt x="4475" y="4790"/>
                  </a:lnTo>
                  <a:cubicBezTo>
                    <a:pt x="4664" y="4790"/>
                    <a:pt x="4821" y="4632"/>
                    <a:pt x="4821" y="4443"/>
                  </a:cubicBezTo>
                  <a:cubicBezTo>
                    <a:pt x="4821" y="3498"/>
                    <a:pt x="4254" y="2647"/>
                    <a:pt x="3435" y="2269"/>
                  </a:cubicBezTo>
                  <a:cubicBezTo>
                    <a:pt x="3687" y="2049"/>
                    <a:pt x="3813" y="1702"/>
                    <a:pt x="3813" y="1356"/>
                  </a:cubicBezTo>
                  <a:cubicBezTo>
                    <a:pt x="3813" y="599"/>
                    <a:pt x="3183" y="1"/>
                    <a:pt x="242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885;p78"/>
          <p:cNvGrpSpPr/>
          <p:nvPr/>
        </p:nvGrpSpPr>
        <p:grpSpPr>
          <a:xfrm>
            <a:off x="1068276" y="1737544"/>
            <a:ext cx="355468" cy="353587"/>
            <a:chOff x="-35854750" y="2272675"/>
            <a:chExt cx="293000" cy="291450"/>
          </a:xfrm>
        </p:grpSpPr>
        <p:sp>
          <p:nvSpPr>
            <p:cNvPr id="8" name="Google Shape;9886;p78"/>
            <p:cNvSpPr/>
            <p:nvPr/>
          </p:nvSpPr>
          <p:spPr>
            <a:xfrm>
              <a:off x="-35854750" y="2272675"/>
              <a:ext cx="293000" cy="291450"/>
            </a:xfrm>
            <a:custGeom>
              <a:avLst/>
              <a:gdLst/>
              <a:ahLst/>
              <a:cxnLst/>
              <a:rect l="l" t="t" r="r" b="b"/>
              <a:pathLst>
                <a:path w="11720" h="11658" extrusionOk="0">
                  <a:moveTo>
                    <a:pt x="5844" y="654"/>
                  </a:moveTo>
                  <a:cubicBezTo>
                    <a:pt x="6144" y="654"/>
                    <a:pt x="6443" y="773"/>
                    <a:pt x="6679" y="1009"/>
                  </a:cubicBezTo>
                  <a:lnTo>
                    <a:pt x="7057" y="1355"/>
                  </a:lnTo>
                  <a:lnTo>
                    <a:pt x="4600" y="1355"/>
                  </a:lnTo>
                  <a:lnTo>
                    <a:pt x="5009" y="1009"/>
                  </a:lnTo>
                  <a:cubicBezTo>
                    <a:pt x="5246" y="773"/>
                    <a:pt x="5545" y="654"/>
                    <a:pt x="5844" y="654"/>
                  </a:cubicBezTo>
                  <a:close/>
                  <a:moveTo>
                    <a:pt x="2080" y="3939"/>
                  </a:moveTo>
                  <a:lnTo>
                    <a:pt x="2080" y="6365"/>
                  </a:lnTo>
                  <a:lnTo>
                    <a:pt x="819" y="5136"/>
                  </a:lnTo>
                  <a:lnTo>
                    <a:pt x="2080" y="3939"/>
                  </a:lnTo>
                  <a:close/>
                  <a:moveTo>
                    <a:pt x="9609" y="3876"/>
                  </a:moveTo>
                  <a:lnTo>
                    <a:pt x="10869" y="5136"/>
                  </a:lnTo>
                  <a:lnTo>
                    <a:pt x="9609" y="6365"/>
                  </a:lnTo>
                  <a:lnTo>
                    <a:pt x="9609" y="3876"/>
                  </a:lnTo>
                  <a:close/>
                  <a:moveTo>
                    <a:pt x="8570" y="2080"/>
                  </a:moveTo>
                  <a:cubicBezTo>
                    <a:pt x="8790" y="2080"/>
                    <a:pt x="8948" y="2238"/>
                    <a:pt x="8948" y="2427"/>
                  </a:cubicBezTo>
                  <a:lnTo>
                    <a:pt x="8948" y="7089"/>
                  </a:lnTo>
                  <a:lnTo>
                    <a:pt x="8286" y="7751"/>
                  </a:lnTo>
                  <a:cubicBezTo>
                    <a:pt x="7593" y="7152"/>
                    <a:pt x="6774" y="6837"/>
                    <a:pt x="5860" y="6837"/>
                  </a:cubicBezTo>
                  <a:cubicBezTo>
                    <a:pt x="4978" y="6837"/>
                    <a:pt x="4127" y="7152"/>
                    <a:pt x="3466" y="7751"/>
                  </a:cubicBezTo>
                  <a:lnTo>
                    <a:pt x="2804" y="7089"/>
                  </a:lnTo>
                  <a:lnTo>
                    <a:pt x="2804" y="2427"/>
                  </a:lnTo>
                  <a:cubicBezTo>
                    <a:pt x="2804" y="2238"/>
                    <a:pt x="2962" y="2080"/>
                    <a:pt x="3119" y="2080"/>
                  </a:cubicBezTo>
                  <a:close/>
                  <a:moveTo>
                    <a:pt x="693" y="5987"/>
                  </a:moveTo>
                  <a:lnTo>
                    <a:pt x="2993" y="8223"/>
                  </a:lnTo>
                  <a:lnTo>
                    <a:pt x="693" y="10492"/>
                  </a:lnTo>
                  <a:lnTo>
                    <a:pt x="693" y="5987"/>
                  </a:lnTo>
                  <a:close/>
                  <a:moveTo>
                    <a:pt x="11027" y="5987"/>
                  </a:moveTo>
                  <a:lnTo>
                    <a:pt x="11027" y="10492"/>
                  </a:lnTo>
                  <a:lnTo>
                    <a:pt x="8727" y="8223"/>
                  </a:lnTo>
                  <a:lnTo>
                    <a:pt x="11027" y="5987"/>
                  </a:lnTo>
                  <a:close/>
                  <a:moveTo>
                    <a:pt x="5829" y="7499"/>
                  </a:moveTo>
                  <a:cubicBezTo>
                    <a:pt x="6616" y="7499"/>
                    <a:pt x="7309" y="7814"/>
                    <a:pt x="7876" y="8381"/>
                  </a:cubicBezTo>
                  <a:lnTo>
                    <a:pt x="10523" y="10964"/>
                  </a:lnTo>
                  <a:lnTo>
                    <a:pt x="1166" y="10964"/>
                  </a:lnTo>
                  <a:lnTo>
                    <a:pt x="3781" y="8381"/>
                  </a:lnTo>
                  <a:cubicBezTo>
                    <a:pt x="4316" y="7814"/>
                    <a:pt x="5041" y="7499"/>
                    <a:pt x="5829" y="7499"/>
                  </a:cubicBezTo>
                  <a:close/>
                  <a:moveTo>
                    <a:pt x="5864" y="1"/>
                  </a:moveTo>
                  <a:cubicBezTo>
                    <a:pt x="5380" y="1"/>
                    <a:pt x="4899" y="190"/>
                    <a:pt x="4537" y="568"/>
                  </a:cubicBezTo>
                  <a:lnTo>
                    <a:pt x="3655" y="1387"/>
                  </a:lnTo>
                  <a:lnTo>
                    <a:pt x="3119" y="1387"/>
                  </a:lnTo>
                  <a:cubicBezTo>
                    <a:pt x="2552" y="1387"/>
                    <a:pt x="2080" y="1859"/>
                    <a:pt x="2080" y="2427"/>
                  </a:cubicBezTo>
                  <a:lnTo>
                    <a:pt x="2080" y="2962"/>
                  </a:lnTo>
                  <a:lnTo>
                    <a:pt x="315" y="4726"/>
                  </a:lnTo>
                  <a:cubicBezTo>
                    <a:pt x="126" y="4915"/>
                    <a:pt x="0" y="5136"/>
                    <a:pt x="0" y="5420"/>
                  </a:cubicBezTo>
                  <a:lnTo>
                    <a:pt x="0" y="10618"/>
                  </a:lnTo>
                  <a:cubicBezTo>
                    <a:pt x="32" y="11216"/>
                    <a:pt x="473" y="11657"/>
                    <a:pt x="1071" y="11657"/>
                  </a:cubicBezTo>
                  <a:lnTo>
                    <a:pt x="10680" y="11657"/>
                  </a:lnTo>
                  <a:cubicBezTo>
                    <a:pt x="11216" y="11657"/>
                    <a:pt x="11720" y="11185"/>
                    <a:pt x="11720" y="10618"/>
                  </a:cubicBezTo>
                  <a:lnTo>
                    <a:pt x="11720" y="5420"/>
                  </a:lnTo>
                  <a:cubicBezTo>
                    <a:pt x="11720" y="5136"/>
                    <a:pt x="11626" y="4915"/>
                    <a:pt x="11405" y="4726"/>
                  </a:cubicBezTo>
                  <a:lnTo>
                    <a:pt x="9641" y="2962"/>
                  </a:lnTo>
                  <a:lnTo>
                    <a:pt x="9641" y="2427"/>
                  </a:lnTo>
                  <a:cubicBezTo>
                    <a:pt x="9641" y="1859"/>
                    <a:pt x="9168" y="1387"/>
                    <a:pt x="8633" y="1387"/>
                  </a:cubicBezTo>
                  <a:lnTo>
                    <a:pt x="8065" y="1387"/>
                  </a:lnTo>
                  <a:lnTo>
                    <a:pt x="7215" y="568"/>
                  </a:lnTo>
                  <a:cubicBezTo>
                    <a:pt x="6837" y="190"/>
                    <a:pt x="6348" y="1"/>
                    <a:pt x="586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87;p78"/>
            <p:cNvSpPr/>
            <p:nvPr/>
          </p:nvSpPr>
          <p:spPr>
            <a:xfrm>
              <a:off x="-35733475" y="2340425"/>
              <a:ext cx="51225" cy="68550"/>
            </a:xfrm>
            <a:custGeom>
              <a:avLst/>
              <a:gdLst/>
              <a:ahLst/>
              <a:cxnLst/>
              <a:rect l="l" t="t" r="r" b="b"/>
              <a:pathLst>
                <a:path w="2049" h="2742" extrusionOk="0">
                  <a:moveTo>
                    <a:pt x="1009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260"/>
                    <a:pt x="158" y="1418"/>
                    <a:pt x="316" y="1418"/>
                  </a:cubicBezTo>
                  <a:cubicBezTo>
                    <a:pt x="505" y="1418"/>
                    <a:pt x="663" y="1260"/>
                    <a:pt x="663" y="1040"/>
                  </a:cubicBezTo>
                  <a:cubicBezTo>
                    <a:pt x="663" y="851"/>
                    <a:pt x="820" y="693"/>
                    <a:pt x="1009" y="693"/>
                  </a:cubicBezTo>
                  <a:cubicBezTo>
                    <a:pt x="1198" y="693"/>
                    <a:pt x="1356" y="851"/>
                    <a:pt x="1356" y="1040"/>
                  </a:cubicBezTo>
                  <a:cubicBezTo>
                    <a:pt x="1356" y="1229"/>
                    <a:pt x="1293" y="1323"/>
                    <a:pt x="1135" y="1386"/>
                  </a:cubicBezTo>
                  <a:cubicBezTo>
                    <a:pt x="852" y="1449"/>
                    <a:pt x="663" y="1733"/>
                    <a:pt x="663" y="2016"/>
                  </a:cubicBezTo>
                  <a:lnTo>
                    <a:pt x="663" y="2394"/>
                  </a:lnTo>
                  <a:cubicBezTo>
                    <a:pt x="663" y="2583"/>
                    <a:pt x="820" y="2741"/>
                    <a:pt x="1009" y="2741"/>
                  </a:cubicBezTo>
                  <a:cubicBezTo>
                    <a:pt x="1230" y="2741"/>
                    <a:pt x="1387" y="2583"/>
                    <a:pt x="1387" y="2394"/>
                  </a:cubicBezTo>
                  <a:lnTo>
                    <a:pt x="1387" y="2016"/>
                  </a:lnTo>
                  <a:cubicBezTo>
                    <a:pt x="1765" y="1827"/>
                    <a:pt x="2049" y="1449"/>
                    <a:pt x="2049" y="1008"/>
                  </a:cubicBezTo>
                  <a:cubicBezTo>
                    <a:pt x="2049" y="473"/>
                    <a:pt x="1576" y="0"/>
                    <a:pt x="100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88;p78"/>
            <p:cNvSpPr/>
            <p:nvPr/>
          </p:nvSpPr>
          <p:spPr>
            <a:xfrm>
              <a:off x="-35716925" y="2418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9889;p78"/>
          <p:cNvGrpSpPr/>
          <p:nvPr/>
        </p:nvGrpSpPr>
        <p:grpSpPr>
          <a:xfrm>
            <a:off x="1067790" y="2192130"/>
            <a:ext cx="356438" cy="354558"/>
            <a:chOff x="-35853975" y="2631825"/>
            <a:chExt cx="293800" cy="292250"/>
          </a:xfrm>
        </p:grpSpPr>
        <p:sp>
          <p:nvSpPr>
            <p:cNvPr id="12" name="Google Shape;9890;p78"/>
            <p:cNvSpPr/>
            <p:nvPr/>
          </p:nvSpPr>
          <p:spPr>
            <a:xfrm>
              <a:off x="-35813025" y="2701825"/>
              <a:ext cx="201675" cy="171925"/>
            </a:xfrm>
            <a:custGeom>
              <a:avLst/>
              <a:gdLst/>
              <a:ahLst/>
              <a:cxnLst/>
              <a:rect l="l" t="t" r="r" b="b"/>
              <a:pathLst>
                <a:path w="8067" h="6877" extrusionOk="0">
                  <a:moveTo>
                    <a:pt x="1765" y="824"/>
                  </a:moveTo>
                  <a:lnTo>
                    <a:pt x="2868" y="1643"/>
                  </a:lnTo>
                  <a:lnTo>
                    <a:pt x="2238" y="2462"/>
                  </a:lnTo>
                  <a:cubicBezTo>
                    <a:pt x="2112" y="2620"/>
                    <a:pt x="2143" y="2840"/>
                    <a:pt x="2301" y="2935"/>
                  </a:cubicBezTo>
                  <a:lnTo>
                    <a:pt x="5042" y="4983"/>
                  </a:lnTo>
                  <a:cubicBezTo>
                    <a:pt x="5108" y="5035"/>
                    <a:pt x="5179" y="5060"/>
                    <a:pt x="5246" y="5060"/>
                  </a:cubicBezTo>
                  <a:cubicBezTo>
                    <a:pt x="5341" y="5060"/>
                    <a:pt x="5428" y="5011"/>
                    <a:pt x="5483" y="4920"/>
                  </a:cubicBezTo>
                  <a:lnTo>
                    <a:pt x="6113" y="4100"/>
                  </a:lnTo>
                  <a:lnTo>
                    <a:pt x="7247" y="4920"/>
                  </a:lnTo>
                  <a:lnTo>
                    <a:pt x="6554" y="5739"/>
                  </a:lnTo>
                  <a:cubicBezTo>
                    <a:pt x="6348" y="6001"/>
                    <a:pt x="6042" y="6152"/>
                    <a:pt x="5735" y="6152"/>
                  </a:cubicBezTo>
                  <a:cubicBezTo>
                    <a:pt x="5525" y="6152"/>
                    <a:pt x="5315" y="6081"/>
                    <a:pt x="5136" y="5928"/>
                  </a:cubicBezTo>
                  <a:lnTo>
                    <a:pt x="1324" y="3061"/>
                  </a:lnTo>
                  <a:cubicBezTo>
                    <a:pt x="883" y="2714"/>
                    <a:pt x="757" y="2084"/>
                    <a:pt x="1135" y="1643"/>
                  </a:cubicBezTo>
                  <a:lnTo>
                    <a:pt x="1765" y="824"/>
                  </a:lnTo>
                  <a:close/>
                  <a:moveTo>
                    <a:pt x="1647" y="1"/>
                  </a:moveTo>
                  <a:cubicBezTo>
                    <a:pt x="1540" y="1"/>
                    <a:pt x="1435" y="63"/>
                    <a:pt x="1356" y="162"/>
                  </a:cubicBezTo>
                  <a:lnTo>
                    <a:pt x="537" y="1265"/>
                  </a:lnTo>
                  <a:cubicBezTo>
                    <a:pt x="1" y="1990"/>
                    <a:pt x="95" y="3061"/>
                    <a:pt x="883" y="3659"/>
                  </a:cubicBezTo>
                  <a:lnTo>
                    <a:pt x="4727" y="6526"/>
                  </a:lnTo>
                  <a:cubicBezTo>
                    <a:pt x="5026" y="6760"/>
                    <a:pt x="5384" y="6876"/>
                    <a:pt x="5744" y="6876"/>
                  </a:cubicBezTo>
                  <a:cubicBezTo>
                    <a:pt x="6255" y="6876"/>
                    <a:pt x="6770" y="6642"/>
                    <a:pt x="7121" y="6180"/>
                  </a:cubicBezTo>
                  <a:lnTo>
                    <a:pt x="7940" y="5077"/>
                  </a:lnTo>
                  <a:cubicBezTo>
                    <a:pt x="8066" y="4888"/>
                    <a:pt x="8003" y="4668"/>
                    <a:pt x="7846" y="4573"/>
                  </a:cubicBezTo>
                  <a:lnTo>
                    <a:pt x="6207" y="3344"/>
                  </a:lnTo>
                  <a:cubicBezTo>
                    <a:pt x="6142" y="3292"/>
                    <a:pt x="6070" y="3267"/>
                    <a:pt x="6001" y="3267"/>
                  </a:cubicBezTo>
                  <a:cubicBezTo>
                    <a:pt x="5903" y="3267"/>
                    <a:pt x="5808" y="3316"/>
                    <a:pt x="5735" y="3407"/>
                  </a:cubicBezTo>
                  <a:lnTo>
                    <a:pt x="5105" y="4258"/>
                  </a:lnTo>
                  <a:lnTo>
                    <a:pt x="2931" y="2588"/>
                  </a:lnTo>
                  <a:lnTo>
                    <a:pt x="3561" y="1769"/>
                  </a:lnTo>
                  <a:cubicBezTo>
                    <a:pt x="3687" y="1612"/>
                    <a:pt x="3656" y="1423"/>
                    <a:pt x="3498" y="1297"/>
                  </a:cubicBezTo>
                  <a:lnTo>
                    <a:pt x="1828" y="68"/>
                  </a:lnTo>
                  <a:cubicBezTo>
                    <a:pt x="1770" y="22"/>
                    <a:pt x="1708" y="1"/>
                    <a:pt x="16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91;p78"/>
            <p:cNvSpPr/>
            <p:nvPr/>
          </p:nvSpPr>
          <p:spPr>
            <a:xfrm>
              <a:off x="-35853975" y="2631825"/>
              <a:ext cx="293800" cy="292250"/>
            </a:xfrm>
            <a:custGeom>
              <a:avLst/>
              <a:gdLst/>
              <a:ahLst/>
              <a:cxnLst/>
              <a:rect l="l" t="t" r="r" b="b"/>
              <a:pathLst>
                <a:path w="11752" h="11690" extrusionOk="0">
                  <a:moveTo>
                    <a:pt x="5861" y="662"/>
                  </a:moveTo>
                  <a:cubicBezTo>
                    <a:pt x="8696" y="662"/>
                    <a:pt x="11027" y="2994"/>
                    <a:pt x="11027" y="5829"/>
                  </a:cubicBezTo>
                  <a:cubicBezTo>
                    <a:pt x="11027" y="6806"/>
                    <a:pt x="10744" y="7751"/>
                    <a:pt x="10240" y="8539"/>
                  </a:cubicBezTo>
                  <a:cubicBezTo>
                    <a:pt x="10177" y="8665"/>
                    <a:pt x="10114" y="8791"/>
                    <a:pt x="10177" y="8854"/>
                  </a:cubicBezTo>
                  <a:lnTo>
                    <a:pt x="10807" y="10776"/>
                  </a:lnTo>
                  <a:lnTo>
                    <a:pt x="8854" y="10145"/>
                  </a:lnTo>
                  <a:cubicBezTo>
                    <a:pt x="8837" y="10137"/>
                    <a:pt x="8815" y="10133"/>
                    <a:pt x="8792" y="10133"/>
                  </a:cubicBezTo>
                  <a:cubicBezTo>
                    <a:pt x="8728" y="10133"/>
                    <a:pt x="8648" y="10162"/>
                    <a:pt x="8602" y="10208"/>
                  </a:cubicBezTo>
                  <a:cubicBezTo>
                    <a:pt x="7751" y="10713"/>
                    <a:pt x="6806" y="10996"/>
                    <a:pt x="5861" y="10996"/>
                  </a:cubicBezTo>
                  <a:cubicBezTo>
                    <a:pt x="3025" y="10996"/>
                    <a:pt x="725" y="8665"/>
                    <a:pt x="725" y="5829"/>
                  </a:cubicBezTo>
                  <a:cubicBezTo>
                    <a:pt x="725" y="2994"/>
                    <a:pt x="3025" y="662"/>
                    <a:pt x="5861" y="662"/>
                  </a:cubicBezTo>
                  <a:close/>
                  <a:moveTo>
                    <a:pt x="5829" y="1"/>
                  </a:moveTo>
                  <a:cubicBezTo>
                    <a:pt x="2616" y="1"/>
                    <a:pt x="1" y="2647"/>
                    <a:pt x="1" y="5829"/>
                  </a:cubicBezTo>
                  <a:cubicBezTo>
                    <a:pt x="1" y="7373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900" y="11689"/>
                    <a:pt x="7908" y="11406"/>
                    <a:pt x="8822" y="10870"/>
                  </a:cubicBezTo>
                  <a:lnTo>
                    <a:pt x="11279" y="11658"/>
                  </a:lnTo>
                  <a:cubicBezTo>
                    <a:pt x="11303" y="11666"/>
                    <a:pt x="11331" y="11669"/>
                    <a:pt x="11360" y="11669"/>
                  </a:cubicBezTo>
                  <a:cubicBezTo>
                    <a:pt x="11449" y="11669"/>
                    <a:pt x="11555" y="11634"/>
                    <a:pt x="11626" y="11563"/>
                  </a:cubicBezTo>
                  <a:cubicBezTo>
                    <a:pt x="11689" y="11500"/>
                    <a:pt x="11752" y="11343"/>
                    <a:pt x="11689" y="11217"/>
                  </a:cubicBezTo>
                  <a:lnTo>
                    <a:pt x="10901" y="8791"/>
                  </a:lnTo>
                  <a:cubicBezTo>
                    <a:pt x="11469" y="7877"/>
                    <a:pt x="11752" y="6837"/>
                    <a:pt x="11752" y="5829"/>
                  </a:cubicBezTo>
                  <a:cubicBezTo>
                    <a:pt x="11689" y="2647"/>
                    <a:pt x="9074" y="1"/>
                    <a:pt x="582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92;p78"/>
            <p:cNvSpPr/>
            <p:nvPr/>
          </p:nvSpPr>
          <p:spPr>
            <a:xfrm>
              <a:off x="-35715350" y="2735025"/>
              <a:ext cx="49650" cy="40675"/>
            </a:xfrm>
            <a:custGeom>
              <a:avLst/>
              <a:gdLst/>
              <a:ahLst/>
              <a:cxnLst/>
              <a:rect l="l" t="t" r="r" b="b"/>
              <a:pathLst>
                <a:path w="1986" h="1627" extrusionOk="0">
                  <a:moveTo>
                    <a:pt x="410" y="0"/>
                  </a:moveTo>
                  <a:cubicBezTo>
                    <a:pt x="221" y="0"/>
                    <a:pt x="64" y="126"/>
                    <a:pt x="64" y="315"/>
                  </a:cubicBezTo>
                  <a:cubicBezTo>
                    <a:pt x="1" y="504"/>
                    <a:pt x="158" y="662"/>
                    <a:pt x="379" y="662"/>
                  </a:cubicBezTo>
                  <a:cubicBezTo>
                    <a:pt x="788" y="725"/>
                    <a:pt x="1166" y="977"/>
                    <a:pt x="1261" y="1386"/>
                  </a:cubicBezTo>
                  <a:cubicBezTo>
                    <a:pt x="1311" y="1536"/>
                    <a:pt x="1439" y="1626"/>
                    <a:pt x="1585" y="1626"/>
                  </a:cubicBezTo>
                  <a:cubicBezTo>
                    <a:pt x="1623" y="1626"/>
                    <a:pt x="1662" y="1620"/>
                    <a:pt x="1702" y="1607"/>
                  </a:cubicBezTo>
                  <a:cubicBezTo>
                    <a:pt x="1891" y="1575"/>
                    <a:pt x="1985" y="1386"/>
                    <a:pt x="1954" y="1197"/>
                  </a:cubicBezTo>
                  <a:cubicBezTo>
                    <a:pt x="1733" y="504"/>
                    <a:pt x="1103" y="32"/>
                    <a:pt x="4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93;p78"/>
            <p:cNvSpPr/>
            <p:nvPr/>
          </p:nvSpPr>
          <p:spPr>
            <a:xfrm>
              <a:off x="-35705900" y="2667275"/>
              <a:ext cx="107925" cy="101750"/>
            </a:xfrm>
            <a:custGeom>
              <a:avLst/>
              <a:gdLst/>
              <a:ahLst/>
              <a:cxnLst/>
              <a:rect l="l" t="t" r="r" b="b"/>
              <a:pathLst>
                <a:path w="4317" h="4070" extrusionOk="0">
                  <a:moveTo>
                    <a:pt x="347" y="1"/>
                  </a:moveTo>
                  <a:cubicBezTo>
                    <a:pt x="158" y="1"/>
                    <a:pt x="1" y="127"/>
                    <a:pt x="1" y="316"/>
                  </a:cubicBezTo>
                  <a:cubicBezTo>
                    <a:pt x="1" y="505"/>
                    <a:pt x="95" y="662"/>
                    <a:pt x="316" y="662"/>
                  </a:cubicBezTo>
                  <a:cubicBezTo>
                    <a:pt x="2048" y="820"/>
                    <a:pt x="3372" y="2111"/>
                    <a:pt x="3655" y="3781"/>
                  </a:cubicBezTo>
                  <a:cubicBezTo>
                    <a:pt x="3683" y="3951"/>
                    <a:pt x="3813" y="4070"/>
                    <a:pt x="3976" y="4070"/>
                  </a:cubicBezTo>
                  <a:cubicBezTo>
                    <a:pt x="3995" y="4070"/>
                    <a:pt x="4014" y="4068"/>
                    <a:pt x="4033" y="4065"/>
                  </a:cubicBezTo>
                  <a:cubicBezTo>
                    <a:pt x="4191" y="4065"/>
                    <a:pt x="4317" y="3844"/>
                    <a:pt x="4317" y="3687"/>
                  </a:cubicBezTo>
                  <a:cubicBezTo>
                    <a:pt x="4002" y="1733"/>
                    <a:pt x="2364" y="190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94;p78"/>
            <p:cNvSpPr/>
            <p:nvPr/>
          </p:nvSpPr>
          <p:spPr>
            <a:xfrm>
              <a:off x="-35709825" y="2700350"/>
              <a:ext cx="77200" cy="68700"/>
            </a:xfrm>
            <a:custGeom>
              <a:avLst/>
              <a:gdLst/>
              <a:ahLst/>
              <a:cxnLst/>
              <a:rect l="l" t="t" r="r" b="b"/>
              <a:pathLst>
                <a:path w="3088" h="2748" extrusionOk="0">
                  <a:moveTo>
                    <a:pt x="347" y="1"/>
                  </a:moveTo>
                  <a:cubicBezTo>
                    <a:pt x="158" y="1"/>
                    <a:pt x="0" y="127"/>
                    <a:pt x="0" y="316"/>
                  </a:cubicBezTo>
                  <a:cubicBezTo>
                    <a:pt x="0" y="536"/>
                    <a:pt x="95" y="694"/>
                    <a:pt x="315" y="725"/>
                  </a:cubicBezTo>
                  <a:cubicBezTo>
                    <a:pt x="1323" y="788"/>
                    <a:pt x="2142" y="1545"/>
                    <a:pt x="2394" y="2490"/>
                  </a:cubicBezTo>
                  <a:cubicBezTo>
                    <a:pt x="2422" y="2655"/>
                    <a:pt x="2570" y="2748"/>
                    <a:pt x="2753" y="2748"/>
                  </a:cubicBezTo>
                  <a:cubicBezTo>
                    <a:pt x="2780" y="2748"/>
                    <a:pt x="2808" y="2746"/>
                    <a:pt x="2836" y="2742"/>
                  </a:cubicBezTo>
                  <a:cubicBezTo>
                    <a:pt x="3025" y="2679"/>
                    <a:pt x="3088" y="2490"/>
                    <a:pt x="3056" y="2301"/>
                  </a:cubicBezTo>
                  <a:cubicBezTo>
                    <a:pt x="2741" y="1072"/>
                    <a:pt x="1670" y="127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895;p78"/>
          <p:cNvGrpSpPr/>
          <p:nvPr/>
        </p:nvGrpSpPr>
        <p:grpSpPr>
          <a:xfrm>
            <a:off x="3306394" y="1279023"/>
            <a:ext cx="353587" cy="353587"/>
            <a:chOff x="-34032200" y="1916675"/>
            <a:chExt cx="291450" cy="291450"/>
          </a:xfrm>
        </p:grpSpPr>
        <p:sp>
          <p:nvSpPr>
            <p:cNvPr id="18" name="Google Shape;9896;p78"/>
            <p:cNvSpPr/>
            <p:nvPr/>
          </p:nvSpPr>
          <p:spPr>
            <a:xfrm>
              <a:off x="-34032200" y="191667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459" y="694"/>
                  </a:moveTo>
                  <a:cubicBezTo>
                    <a:pt x="6648" y="694"/>
                    <a:pt x="6806" y="851"/>
                    <a:pt x="6806" y="1040"/>
                  </a:cubicBezTo>
                  <a:lnTo>
                    <a:pt x="6806" y="1387"/>
                  </a:lnTo>
                  <a:lnTo>
                    <a:pt x="662" y="1387"/>
                  </a:lnTo>
                  <a:lnTo>
                    <a:pt x="662" y="1040"/>
                  </a:lnTo>
                  <a:cubicBezTo>
                    <a:pt x="662" y="851"/>
                    <a:pt x="820" y="694"/>
                    <a:pt x="977" y="694"/>
                  </a:cubicBezTo>
                  <a:close/>
                  <a:moveTo>
                    <a:pt x="10303" y="4096"/>
                  </a:moveTo>
                  <a:lnTo>
                    <a:pt x="8192" y="5419"/>
                  </a:lnTo>
                  <a:lnTo>
                    <a:pt x="6207" y="4096"/>
                  </a:lnTo>
                  <a:close/>
                  <a:moveTo>
                    <a:pt x="5420" y="4411"/>
                  </a:moveTo>
                  <a:lnTo>
                    <a:pt x="7971" y="6112"/>
                  </a:lnTo>
                  <a:cubicBezTo>
                    <a:pt x="8034" y="6144"/>
                    <a:pt x="8097" y="6144"/>
                    <a:pt x="8192" y="6144"/>
                  </a:cubicBezTo>
                  <a:cubicBezTo>
                    <a:pt x="8255" y="6144"/>
                    <a:pt x="8286" y="6144"/>
                    <a:pt x="8381" y="6112"/>
                  </a:cubicBezTo>
                  <a:lnTo>
                    <a:pt x="10933" y="4537"/>
                  </a:lnTo>
                  <a:lnTo>
                    <a:pt x="10933" y="7184"/>
                  </a:lnTo>
                  <a:cubicBezTo>
                    <a:pt x="10933" y="7373"/>
                    <a:pt x="10775" y="7530"/>
                    <a:pt x="10618" y="7530"/>
                  </a:cubicBezTo>
                  <a:lnTo>
                    <a:pt x="5766" y="7530"/>
                  </a:lnTo>
                  <a:cubicBezTo>
                    <a:pt x="5577" y="7530"/>
                    <a:pt x="5420" y="7373"/>
                    <a:pt x="5420" y="7184"/>
                  </a:cubicBezTo>
                  <a:lnTo>
                    <a:pt x="5420" y="4443"/>
                  </a:lnTo>
                  <a:lnTo>
                    <a:pt x="5420" y="4411"/>
                  </a:lnTo>
                  <a:close/>
                  <a:moveTo>
                    <a:pt x="6806" y="2048"/>
                  </a:moveTo>
                  <a:lnTo>
                    <a:pt x="6806" y="3435"/>
                  </a:lnTo>
                  <a:lnTo>
                    <a:pt x="5766" y="3435"/>
                  </a:lnTo>
                  <a:cubicBezTo>
                    <a:pt x="5231" y="3435"/>
                    <a:pt x="4758" y="3907"/>
                    <a:pt x="4758" y="4443"/>
                  </a:cubicBezTo>
                  <a:lnTo>
                    <a:pt x="4758" y="7184"/>
                  </a:lnTo>
                  <a:cubicBezTo>
                    <a:pt x="4758" y="7719"/>
                    <a:pt x="5231" y="8192"/>
                    <a:pt x="5766" y="8192"/>
                  </a:cubicBezTo>
                  <a:lnTo>
                    <a:pt x="6806" y="8192"/>
                  </a:lnTo>
                  <a:lnTo>
                    <a:pt x="6806" y="8916"/>
                  </a:lnTo>
                  <a:lnTo>
                    <a:pt x="662" y="8916"/>
                  </a:lnTo>
                  <a:lnTo>
                    <a:pt x="662" y="2048"/>
                  </a:lnTo>
                  <a:close/>
                  <a:moveTo>
                    <a:pt x="6774" y="9578"/>
                  </a:moveTo>
                  <a:lnTo>
                    <a:pt x="6774" y="10649"/>
                  </a:lnTo>
                  <a:cubicBezTo>
                    <a:pt x="6806" y="10838"/>
                    <a:pt x="6648" y="10996"/>
                    <a:pt x="6459" y="10996"/>
                  </a:cubicBezTo>
                  <a:lnTo>
                    <a:pt x="977" y="10996"/>
                  </a:lnTo>
                  <a:cubicBezTo>
                    <a:pt x="788" y="10996"/>
                    <a:pt x="631" y="10838"/>
                    <a:pt x="631" y="10649"/>
                  </a:cubicBezTo>
                  <a:lnTo>
                    <a:pt x="631" y="9578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0649"/>
                  </a:lnTo>
                  <a:cubicBezTo>
                    <a:pt x="1" y="11185"/>
                    <a:pt x="473" y="11657"/>
                    <a:pt x="1009" y="11657"/>
                  </a:cubicBezTo>
                  <a:lnTo>
                    <a:pt x="6491" y="11657"/>
                  </a:lnTo>
                  <a:cubicBezTo>
                    <a:pt x="7026" y="11657"/>
                    <a:pt x="7499" y="11185"/>
                    <a:pt x="7499" y="10649"/>
                  </a:cubicBezTo>
                  <a:lnTo>
                    <a:pt x="7499" y="8255"/>
                  </a:lnTo>
                  <a:lnTo>
                    <a:pt x="10618" y="8255"/>
                  </a:lnTo>
                  <a:cubicBezTo>
                    <a:pt x="11185" y="8255"/>
                    <a:pt x="11658" y="7782"/>
                    <a:pt x="11658" y="7215"/>
                  </a:cubicBezTo>
                  <a:lnTo>
                    <a:pt x="11658" y="4506"/>
                  </a:lnTo>
                  <a:cubicBezTo>
                    <a:pt x="11658" y="3907"/>
                    <a:pt x="11185" y="3435"/>
                    <a:pt x="10618" y="3435"/>
                  </a:cubicBezTo>
                  <a:lnTo>
                    <a:pt x="7499" y="3435"/>
                  </a:lnTo>
                  <a:lnTo>
                    <a:pt x="7499" y="1040"/>
                  </a:lnTo>
                  <a:cubicBezTo>
                    <a:pt x="7499" y="473"/>
                    <a:pt x="7026" y="1"/>
                    <a:pt x="649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97;p78"/>
            <p:cNvSpPr/>
            <p:nvPr/>
          </p:nvSpPr>
          <p:spPr>
            <a:xfrm>
              <a:off x="-33999125" y="20190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616" y="0"/>
                    <a:pt x="2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98;p78"/>
            <p:cNvSpPr/>
            <p:nvPr/>
          </p:nvSpPr>
          <p:spPr>
            <a:xfrm>
              <a:off x="-33999900" y="2053725"/>
              <a:ext cx="52000" cy="18125"/>
            </a:xfrm>
            <a:custGeom>
              <a:avLst/>
              <a:gdLst/>
              <a:ahLst/>
              <a:cxnLst/>
              <a:rect l="l" t="t" r="r" b="b"/>
              <a:pathLst>
                <a:path w="2080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33" y="725"/>
                  </a:lnTo>
                  <a:cubicBezTo>
                    <a:pt x="1922" y="725"/>
                    <a:pt x="2080" y="567"/>
                    <a:pt x="2080" y="347"/>
                  </a:cubicBez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99;p78"/>
            <p:cNvSpPr/>
            <p:nvPr/>
          </p:nvSpPr>
          <p:spPr>
            <a:xfrm>
              <a:off x="-33999125" y="2088375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1" y="694"/>
                  </a:lnTo>
                  <a:cubicBezTo>
                    <a:pt x="1230" y="694"/>
                    <a:pt x="1387" y="536"/>
                    <a:pt x="1387" y="347"/>
                  </a:cubicBezTo>
                  <a:cubicBezTo>
                    <a:pt x="1387" y="158"/>
                    <a:pt x="1230" y="1"/>
                    <a:pt x="104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9900;p78"/>
          <p:cNvSpPr/>
          <p:nvPr/>
        </p:nvSpPr>
        <p:spPr>
          <a:xfrm>
            <a:off x="3302846" y="1736224"/>
            <a:ext cx="354527" cy="356620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9901;p78"/>
          <p:cNvGrpSpPr/>
          <p:nvPr/>
        </p:nvGrpSpPr>
        <p:grpSpPr>
          <a:xfrm>
            <a:off x="3305924" y="2192130"/>
            <a:ext cx="354527" cy="354558"/>
            <a:chOff x="-34032200" y="2634975"/>
            <a:chExt cx="292225" cy="292250"/>
          </a:xfrm>
        </p:grpSpPr>
        <p:sp>
          <p:nvSpPr>
            <p:cNvPr id="24" name="Google Shape;9902;p78"/>
            <p:cNvSpPr/>
            <p:nvPr/>
          </p:nvSpPr>
          <p:spPr>
            <a:xfrm>
              <a:off x="-34032200" y="2634975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03;p78"/>
            <p:cNvSpPr/>
            <p:nvPr/>
          </p:nvSpPr>
          <p:spPr>
            <a:xfrm>
              <a:off x="-33947125" y="2735800"/>
              <a:ext cx="51200" cy="86675"/>
            </a:xfrm>
            <a:custGeom>
              <a:avLst/>
              <a:gdLst/>
              <a:ahLst/>
              <a:cxnLst/>
              <a:rect l="l" t="t" r="r" b="b"/>
              <a:pathLst>
                <a:path w="2048" h="3467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04;p78"/>
            <p:cNvSpPr/>
            <p:nvPr/>
          </p:nvSpPr>
          <p:spPr>
            <a:xfrm>
              <a:off x="-33878600" y="2737375"/>
              <a:ext cx="52000" cy="86675"/>
            </a:xfrm>
            <a:custGeom>
              <a:avLst/>
              <a:gdLst/>
              <a:ahLst/>
              <a:cxnLst/>
              <a:rect l="l" t="t" r="r" b="b"/>
              <a:pathLst>
                <a:path w="2080" h="3467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905;p78"/>
          <p:cNvGrpSpPr/>
          <p:nvPr/>
        </p:nvGrpSpPr>
        <p:grpSpPr>
          <a:xfrm>
            <a:off x="1956319" y="2658378"/>
            <a:ext cx="358379" cy="354527"/>
            <a:chOff x="-32245875" y="1938725"/>
            <a:chExt cx="295400" cy="292225"/>
          </a:xfrm>
        </p:grpSpPr>
        <p:sp>
          <p:nvSpPr>
            <p:cNvPr id="28" name="Google Shape;9906;p78"/>
            <p:cNvSpPr/>
            <p:nvPr/>
          </p:nvSpPr>
          <p:spPr>
            <a:xfrm>
              <a:off x="-32156075" y="204270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07;p78"/>
            <p:cNvSpPr/>
            <p:nvPr/>
          </p:nvSpPr>
          <p:spPr>
            <a:xfrm>
              <a:off x="-32105675" y="2076550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08;p78"/>
            <p:cNvSpPr/>
            <p:nvPr/>
          </p:nvSpPr>
          <p:spPr>
            <a:xfrm>
              <a:off x="-32245875" y="1938725"/>
              <a:ext cx="295400" cy="292225"/>
            </a:xfrm>
            <a:custGeom>
              <a:avLst/>
              <a:gdLst/>
              <a:ahLst/>
              <a:cxnLst/>
              <a:rect l="l" t="t" r="r" b="b"/>
              <a:pathLst>
                <a:path w="11816" h="11689" extrusionOk="0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909;p78"/>
          <p:cNvGrpSpPr/>
          <p:nvPr/>
        </p:nvGrpSpPr>
        <p:grpSpPr>
          <a:xfrm>
            <a:off x="1952982" y="3127776"/>
            <a:ext cx="365052" cy="352162"/>
            <a:chOff x="-32243500" y="2299850"/>
            <a:chExt cx="300900" cy="290275"/>
          </a:xfrm>
        </p:grpSpPr>
        <p:sp>
          <p:nvSpPr>
            <p:cNvPr id="32" name="Google Shape;9910;p78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11;p78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9912;p78"/>
          <p:cNvSpPr/>
          <p:nvPr/>
        </p:nvSpPr>
        <p:spPr>
          <a:xfrm>
            <a:off x="10218087" y="2191403"/>
            <a:ext cx="356438" cy="352617"/>
          </a:xfrm>
          <a:custGeom>
            <a:avLst/>
            <a:gdLst/>
            <a:ahLst/>
            <a:cxnLst/>
            <a:rect l="l" t="t" r="r" b="b"/>
            <a:pathLst>
              <a:path w="11752" h="11626" extrusionOk="0">
                <a:moveTo>
                  <a:pt x="5829" y="662"/>
                </a:moveTo>
                <a:cubicBezTo>
                  <a:pt x="6049" y="662"/>
                  <a:pt x="6207" y="819"/>
                  <a:pt x="6207" y="1008"/>
                </a:cubicBezTo>
                <a:cubicBezTo>
                  <a:pt x="6207" y="1197"/>
                  <a:pt x="6049" y="1355"/>
                  <a:pt x="5829" y="1355"/>
                </a:cubicBezTo>
                <a:cubicBezTo>
                  <a:pt x="5640" y="1355"/>
                  <a:pt x="5482" y="1197"/>
                  <a:pt x="5482" y="1008"/>
                </a:cubicBezTo>
                <a:cubicBezTo>
                  <a:pt x="5482" y="819"/>
                  <a:pt x="5640" y="662"/>
                  <a:pt x="5829" y="662"/>
                </a:cubicBezTo>
                <a:close/>
                <a:moveTo>
                  <a:pt x="5829" y="2048"/>
                </a:moveTo>
                <a:cubicBezTo>
                  <a:pt x="6743" y="2048"/>
                  <a:pt x="7625" y="2363"/>
                  <a:pt x="8255" y="2898"/>
                </a:cubicBezTo>
                <a:lnTo>
                  <a:pt x="7247" y="3875"/>
                </a:lnTo>
                <a:cubicBezTo>
                  <a:pt x="6869" y="3560"/>
                  <a:pt x="6364" y="3403"/>
                  <a:pt x="5797" y="3403"/>
                </a:cubicBezTo>
                <a:cubicBezTo>
                  <a:pt x="5325" y="3403"/>
                  <a:pt x="4821" y="3560"/>
                  <a:pt x="4380" y="3875"/>
                </a:cubicBezTo>
                <a:lnTo>
                  <a:pt x="3435" y="2930"/>
                </a:lnTo>
                <a:cubicBezTo>
                  <a:pt x="4065" y="2363"/>
                  <a:pt x="4884" y="2048"/>
                  <a:pt x="5829" y="2048"/>
                </a:cubicBezTo>
                <a:close/>
                <a:moveTo>
                  <a:pt x="4852" y="1355"/>
                </a:moveTo>
                <a:cubicBezTo>
                  <a:pt x="4852" y="1418"/>
                  <a:pt x="4884" y="1449"/>
                  <a:pt x="4884" y="1449"/>
                </a:cubicBezTo>
                <a:cubicBezTo>
                  <a:pt x="3214" y="1796"/>
                  <a:pt x="1828" y="3151"/>
                  <a:pt x="1481" y="4883"/>
                </a:cubicBezTo>
                <a:cubicBezTo>
                  <a:pt x="1450" y="4883"/>
                  <a:pt x="1387" y="4820"/>
                  <a:pt x="1387" y="4820"/>
                </a:cubicBezTo>
                <a:lnTo>
                  <a:pt x="1387" y="3718"/>
                </a:lnTo>
                <a:cubicBezTo>
                  <a:pt x="1387" y="2426"/>
                  <a:pt x="2458" y="1355"/>
                  <a:pt x="3750" y="1355"/>
                </a:cubicBezTo>
                <a:close/>
                <a:moveTo>
                  <a:pt x="7908" y="1355"/>
                </a:moveTo>
                <a:cubicBezTo>
                  <a:pt x="9200" y="1355"/>
                  <a:pt x="10240" y="2426"/>
                  <a:pt x="10240" y="3718"/>
                </a:cubicBezTo>
                <a:lnTo>
                  <a:pt x="10240" y="4820"/>
                </a:lnTo>
                <a:cubicBezTo>
                  <a:pt x="10208" y="4820"/>
                  <a:pt x="10177" y="4883"/>
                  <a:pt x="10177" y="4883"/>
                </a:cubicBezTo>
                <a:cubicBezTo>
                  <a:pt x="9830" y="3182"/>
                  <a:pt x="8475" y="1796"/>
                  <a:pt x="6743" y="1449"/>
                </a:cubicBezTo>
                <a:cubicBezTo>
                  <a:pt x="6743" y="1418"/>
                  <a:pt x="6774" y="1355"/>
                  <a:pt x="6774" y="1355"/>
                </a:cubicBezTo>
                <a:close/>
                <a:moveTo>
                  <a:pt x="10618" y="5419"/>
                </a:moveTo>
                <a:cubicBezTo>
                  <a:pt x="10807" y="5419"/>
                  <a:pt x="10964" y="5576"/>
                  <a:pt x="10964" y="5765"/>
                </a:cubicBezTo>
                <a:cubicBezTo>
                  <a:pt x="10964" y="5986"/>
                  <a:pt x="10807" y="6143"/>
                  <a:pt x="10618" y="6143"/>
                </a:cubicBezTo>
                <a:cubicBezTo>
                  <a:pt x="10397" y="6143"/>
                  <a:pt x="10240" y="5986"/>
                  <a:pt x="10240" y="5765"/>
                </a:cubicBezTo>
                <a:cubicBezTo>
                  <a:pt x="10240" y="5576"/>
                  <a:pt x="10397" y="5419"/>
                  <a:pt x="10618" y="5419"/>
                </a:cubicBezTo>
                <a:close/>
                <a:moveTo>
                  <a:pt x="1040" y="5450"/>
                </a:moveTo>
                <a:cubicBezTo>
                  <a:pt x="1229" y="5450"/>
                  <a:pt x="1387" y="5608"/>
                  <a:pt x="1387" y="5828"/>
                </a:cubicBezTo>
                <a:cubicBezTo>
                  <a:pt x="1387" y="6017"/>
                  <a:pt x="1229" y="6175"/>
                  <a:pt x="1040" y="6175"/>
                </a:cubicBezTo>
                <a:cubicBezTo>
                  <a:pt x="851" y="6175"/>
                  <a:pt x="694" y="6017"/>
                  <a:pt x="694" y="5828"/>
                </a:cubicBezTo>
                <a:cubicBezTo>
                  <a:pt x="694" y="5608"/>
                  <a:pt x="851" y="5450"/>
                  <a:pt x="1040" y="5450"/>
                </a:cubicBezTo>
                <a:close/>
                <a:moveTo>
                  <a:pt x="5829" y="4096"/>
                </a:moveTo>
                <a:cubicBezTo>
                  <a:pt x="6774" y="4096"/>
                  <a:pt x="7530" y="4820"/>
                  <a:pt x="7530" y="5765"/>
                </a:cubicBezTo>
                <a:cubicBezTo>
                  <a:pt x="7530" y="6711"/>
                  <a:pt x="6837" y="7498"/>
                  <a:pt x="5829" y="7498"/>
                </a:cubicBezTo>
                <a:cubicBezTo>
                  <a:pt x="4884" y="7498"/>
                  <a:pt x="4096" y="6711"/>
                  <a:pt x="4159" y="5734"/>
                </a:cubicBezTo>
                <a:cubicBezTo>
                  <a:pt x="4191" y="4789"/>
                  <a:pt x="4884" y="4096"/>
                  <a:pt x="5829" y="4096"/>
                </a:cubicBezTo>
                <a:close/>
                <a:moveTo>
                  <a:pt x="2930" y="3371"/>
                </a:moveTo>
                <a:lnTo>
                  <a:pt x="3876" y="4316"/>
                </a:lnTo>
                <a:cubicBezTo>
                  <a:pt x="3561" y="4757"/>
                  <a:pt x="3403" y="5261"/>
                  <a:pt x="3403" y="5765"/>
                </a:cubicBezTo>
                <a:cubicBezTo>
                  <a:pt x="3403" y="6301"/>
                  <a:pt x="3561" y="6805"/>
                  <a:pt x="3876" y="7183"/>
                </a:cubicBezTo>
                <a:lnTo>
                  <a:pt x="2899" y="8191"/>
                </a:lnTo>
                <a:cubicBezTo>
                  <a:pt x="2363" y="7561"/>
                  <a:pt x="2048" y="6711"/>
                  <a:pt x="2048" y="5765"/>
                </a:cubicBezTo>
                <a:cubicBezTo>
                  <a:pt x="2048" y="4883"/>
                  <a:pt x="2363" y="4001"/>
                  <a:pt x="2930" y="3371"/>
                </a:cubicBezTo>
                <a:close/>
                <a:moveTo>
                  <a:pt x="8759" y="3340"/>
                </a:moveTo>
                <a:cubicBezTo>
                  <a:pt x="9294" y="4001"/>
                  <a:pt x="9609" y="4820"/>
                  <a:pt x="9609" y="5734"/>
                </a:cubicBezTo>
                <a:cubicBezTo>
                  <a:pt x="9578" y="6711"/>
                  <a:pt x="9263" y="7561"/>
                  <a:pt x="8727" y="8191"/>
                </a:cubicBezTo>
                <a:lnTo>
                  <a:pt x="7782" y="7246"/>
                </a:lnTo>
                <a:cubicBezTo>
                  <a:pt x="8097" y="6805"/>
                  <a:pt x="8255" y="6301"/>
                  <a:pt x="8255" y="5765"/>
                </a:cubicBezTo>
                <a:cubicBezTo>
                  <a:pt x="8255" y="5576"/>
                  <a:pt x="8192" y="5387"/>
                  <a:pt x="8160" y="5198"/>
                </a:cubicBezTo>
                <a:cubicBezTo>
                  <a:pt x="8097" y="4883"/>
                  <a:pt x="7971" y="4600"/>
                  <a:pt x="7782" y="4316"/>
                </a:cubicBezTo>
                <a:lnTo>
                  <a:pt x="8759" y="3340"/>
                </a:lnTo>
                <a:close/>
                <a:moveTo>
                  <a:pt x="7310" y="7719"/>
                </a:moveTo>
                <a:lnTo>
                  <a:pt x="8255" y="8664"/>
                </a:lnTo>
                <a:cubicBezTo>
                  <a:pt x="7562" y="9231"/>
                  <a:pt x="6743" y="9546"/>
                  <a:pt x="5829" y="9546"/>
                </a:cubicBezTo>
                <a:cubicBezTo>
                  <a:pt x="4947" y="9546"/>
                  <a:pt x="4065" y="9231"/>
                  <a:pt x="3435" y="8695"/>
                </a:cubicBezTo>
                <a:lnTo>
                  <a:pt x="4411" y="7719"/>
                </a:lnTo>
                <a:cubicBezTo>
                  <a:pt x="4821" y="8034"/>
                  <a:pt x="5325" y="8191"/>
                  <a:pt x="5829" y="8191"/>
                </a:cubicBezTo>
                <a:cubicBezTo>
                  <a:pt x="6364" y="8191"/>
                  <a:pt x="6869" y="8034"/>
                  <a:pt x="7310" y="7719"/>
                </a:cubicBezTo>
                <a:close/>
                <a:moveTo>
                  <a:pt x="1481" y="6711"/>
                </a:moveTo>
                <a:cubicBezTo>
                  <a:pt x="1828" y="8443"/>
                  <a:pt x="3214" y="9798"/>
                  <a:pt x="4884" y="10145"/>
                </a:cubicBezTo>
                <a:cubicBezTo>
                  <a:pt x="4884" y="10176"/>
                  <a:pt x="4852" y="10239"/>
                  <a:pt x="4852" y="10271"/>
                </a:cubicBezTo>
                <a:lnTo>
                  <a:pt x="3781" y="10271"/>
                </a:lnTo>
                <a:cubicBezTo>
                  <a:pt x="2458" y="10271"/>
                  <a:pt x="1387" y="9168"/>
                  <a:pt x="1387" y="7813"/>
                </a:cubicBezTo>
                <a:lnTo>
                  <a:pt x="1387" y="6774"/>
                </a:lnTo>
                <a:cubicBezTo>
                  <a:pt x="1418" y="6774"/>
                  <a:pt x="1481" y="6711"/>
                  <a:pt x="1481" y="6711"/>
                </a:cubicBezTo>
                <a:close/>
                <a:moveTo>
                  <a:pt x="10177" y="6711"/>
                </a:moveTo>
                <a:cubicBezTo>
                  <a:pt x="10208" y="6711"/>
                  <a:pt x="10240" y="6774"/>
                  <a:pt x="10240" y="6774"/>
                </a:cubicBezTo>
                <a:lnTo>
                  <a:pt x="10240" y="7876"/>
                </a:lnTo>
                <a:cubicBezTo>
                  <a:pt x="10240" y="9168"/>
                  <a:pt x="9200" y="10271"/>
                  <a:pt x="7877" y="10271"/>
                </a:cubicBezTo>
                <a:lnTo>
                  <a:pt x="6774" y="10271"/>
                </a:lnTo>
                <a:cubicBezTo>
                  <a:pt x="6774" y="10239"/>
                  <a:pt x="6743" y="10176"/>
                  <a:pt x="6743" y="10145"/>
                </a:cubicBezTo>
                <a:cubicBezTo>
                  <a:pt x="8475" y="9798"/>
                  <a:pt x="9830" y="8412"/>
                  <a:pt x="10177" y="6711"/>
                </a:cubicBezTo>
                <a:close/>
                <a:moveTo>
                  <a:pt x="5829" y="10239"/>
                </a:moveTo>
                <a:cubicBezTo>
                  <a:pt x="6049" y="10239"/>
                  <a:pt x="6207" y="10397"/>
                  <a:pt x="6207" y="10586"/>
                </a:cubicBezTo>
                <a:cubicBezTo>
                  <a:pt x="6144" y="10775"/>
                  <a:pt x="5986" y="10932"/>
                  <a:pt x="5829" y="10932"/>
                </a:cubicBezTo>
                <a:cubicBezTo>
                  <a:pt x="5640" y="10932"/>
                  <a:pt x="5482" y="10775"/>
                  <a:pt x="5482" y="10586"/>
                </a:cubicBezTo>
                <a:cubicBezTo>
                  <a:pt x="5482" y="10397"/>
                  <a:pt x="5640" y="10239"/>
                  <a:pt x="5829" y="10239"/>
                </a:cubicBezTo>
                <a:close/>
                <a:moveTo>
                  <a:pt x="5829" y="0"/>
                </a:moveTo>
                <a:cubicBezTo>
                  <a:pt x="5388" y="0"/>
                  <a:pt x="5010" y="315"/>
                  <a:pt x="4852" y="693"/>
                </a:cubicBezTo>
                <a:lnTo>
                  <a:pt x="3813" y="693"/>
                </a:lnTo>
                <a:cubicBezTo>
                  <a:pt x="2111" y="693"/>
                  <a:pt x="725" y="2079"/>
                  <a:pt x="725" y="3781"/>
                </a:cubicBezTo>
                <a:lnTo>
                  <a:pt x="725" y="4820"/>
                </a:lnTo>
                <a:cubicBezTo>
                  <a:pt x="316" y="4946"/>
                  <a:pt x="0" y="5356"/>
                  <a:pt x="0" y="5828"/>
                </a:cubicBezTo>
                <a:cubicBezTo>
                  <a:pt x="0" y="6301"/>
                  <a:pt x="316" y="6648"/>
                  <a:pt x="725" y="6805"/>
                </a:cubicBezTo>
                <a:lnTo>
                  <a:pt x="725" y="7876"/>
                </a:lnTo>
                <a:cubicBezTo>
                  <a:pt x="725" y="9546"/>
                  <a:pt x="2111" y="10964"/>
                  <a:pt x="3813" y="10964"/>
                </a:cubicBezTo>
                <a:lnTo>
                  <a:pt x="4915" y="10964"/>
                </a:lnTo>
                <a:cubicBezTo>
                  <a:pt x="5073" y="11373"/>
                  <a:pt x="5419" y="11625"/>
                  <a:pt x="5892" y="11625"/>
                </a:cubicBezTo>
                <a:cubicBezTo>
                  <a:pt x="6333" y="11625"/>
                  <a:pt x="6711" y="11310"/>
                  <a:pt x="6869" y="10932"/>
                </a:cubicBezTo>
                <a:lnTo>
                  <a:pt x="7971" y="10932"/>
                </a:lnTo>
                <a:cubicBezTo>
                  <a:pt x="9672" y="10932"/>
                  <a:pt x="11059" y="9546"/>
                  <a:pt x="11059" y="7845"/>
                </a:cubicBezTo>
                <a:lnTo>
                  <a:pt x="11059" y="6774"/>
                </a:lnTo>
                <a:cubicBezTo>
                  <a:pt x="11216" y="6711"/>
                  <a:pt x="11311" y="6648"/>
                  <a:pt x="11437" y="6522"/>
                </a:cubicBezTo>
                <a:cubicBezTo>
                  <a:pt x="11626" y="6333"/>
                  <a:pt x="11752" y="6049"/>
                  <a:pt x="11752" y="5765"/>
                </a:cubicBezTo>
                <a:cubicBezTo>
                  <a:pt x="11752" y="5513"/>
                  <a:pt x="11626" y="5230"/>
                  <a:pt x="11437" y="5041"/>
                </a:cubicBezTo>
                <a:cubicBezTo>
                  <a:pt x="11248" y="4946"/>
                  <a:pt x="11090" y="4883"/>
                  <a:pt x="10964" y="4820"/>
                </a:cubicBezTo>
                <a:lnTo>
                  <a:pt x="10964" y="3781"/>
                </a:lnTo>
                <a:cubicBezTo>
                  <a:pt x="10964" y="2079"/>
                  <a:pt x="9578" y="693"/>
                  <a:pt x="7877" y="693"/>
                </a:cubicBezTo>
                <a:lnTo>
                  <a:pt x="6837" y="693"/>
                </a:lnTo>
                <a:cubicBezTo>
                  <a:pt x="6711" y="315"/>
                  <a:pt x="6301" y="0"/>
                  <a:pt x="582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9913;p78"/>
          <p:cNvGrpSpPr/>
          <p:nvPr/>
        </p:nvGrpSpPr>
        <p:grpSpPr>
          <a:xfrm>
            <a:off x="1516264" y="1278067"/>
            <a:ext cx="354527" cy="355498"/>
            <a:chOff x="-35495600" y="1912725"/>
            <a:chExt cx="292225" cy="293025"/>
          </a:xfrm>
        </p:grpSpPr>
        <p:sp>
          <p:nvSpPr>
            <p:cNvPr id="36" name="Google Shape;9914;p78"/>
            <p:cNvSpPr/>
            <p:nvPr/>
          </p:nvSpPr>
          <p:spPr>
            <a:xfrm>
              <a:off x="-35495600" y="1912725"/>
              <a:ext cx="102400" cy="293025"/>
            </a:xfrm>
            <a:custGeom>
              <a:avLst/>
              <a:gdLst/>
              <a:ahLst/>
              <a:cxnLst/>
              <a:rect l="l" t="t" r="r" b="b"/>
              <a:pathLst>
                <a:path w="4096" h="11721" extrusionOk="0">
                  <a:moveTo>
                    <a:pt x="3088" y="726"/>
                  </a:moveTo>
                  <a:cubicBezTo>
                    <a:pt x="3277" y="726"/>
                    <a:pt x="3435" y="883"/>
                    <a:pt x="3435" y="1041"/>
                  </a:cubicBezTo>
                  <a:lnTo>
                    <a:pt x="3435" y="3120"/>
                  </a:lnTo>
                  <a:cubicBezTo>
                    <a:pt x="3435" y="3309"/>
                    <a:pt x="3277" y="3467"/>
                    <a:pt x="3088" y="3467"/>
                  </a:cubicBezTo>
                  <a:lnTo>
                    <a:pt x="2710" y="3467"/>
                  </a:lnTo>
                  <a:lnTo>
                    <a:pt x="2710" y="726"/>
                  </a:lnTo>
                  <a:close/>
                  <a:moveTo>
                    <a:pt x="2080" y="757"/>
                  </a:moveTo>
                  <a:lnTo>
                    <a:pt x="2080" y="3561"/>
                  </a:lnTo>
                  <a:cubicBezTo>
                    <a:pt x="1702" y="3719"/>
                    <a:pt x="1418" y="4065"/>
                    <a:pt x="1418" y="4538"/>
                  </a:cubicBezTo>
                  <a:lnTo>
                    <a:pt x="1418" y="7310"/>
                  </a:lnTo>
                  <a:cubicBezTo>
                    <a:pt x="1418" y="7720"/>
                    <a:pt x="1702" y="8129"/>
                    <a:pt x="2080" y="8287"/>
                  </a:cubicBezTo>
                  <a:lnTo>
                    <a:pt x="2080" y="11028"/>
                  </a:lnTo>
                  <a:cubicBezTo>
                    <a:pt x="1292" y="10870"/>
                    <a:pt x="725" y="10177"/>
                    <a:pt x="725" y="9326"/>
                  </a:cubicBezTo>
                  <a:lnTo>
                    <a:pt x="725" y="2458"/>
                  </a:lnTo>
                  <a:cubicBezTo>
                    <a:pt x="725" y="1639"/>
                    <a:pt x="1292" y="915"/>
                    <a:pt x="2080" y="757"/>
                  </a:cubicBezTo>
                  <a:close/>
                  <a:moveTo>
                    <a:pt x="3136" y="8314"/>
                  </a:moveTo>
                  <a:cubicBezTo>
                    <a:pt x="3303" y="8314"/>
                    <a:pt x="3435" y="8461"/>
                    <a:pt x="3435" y="8633"/>
                  </a:cubicBezTo>
                  <a:lnTo>
                    <a:pt x="3435" y="10681"/>
                  </a:lnTo>
                  <a:cubicBezTo>
                    <a:pt x="3435" y="10870"/>
                    <a:pt x="3277" y="11028"/>
                    <a:pt x="3088" y="11028"/>
                  </a:cubicBezTo>
                  <a:lnTo>
                    <a:pt x="2710" y="11028"/>
                  </a:lnTo>
                  <a:lnTo>
                    <a:pt x="2710" y="8318"/>
                  </a:lnTo>
                  <a:lnTo>
                    <a:pt x="3088" y="8318"/>
                  </a:lnTo>
                  <a:cubicBezTo>
                    <a:pt x="3104" y="8316"/>
                    <a:pt x="3120" y="8314"/>
                    <a:pt x="3136" y="8314"/>
                  </a:cubicBezTo>
                  <a:close/>
                  <a:moveTo>
                    <a:pt x="2395" y="1"/>
                  </a:moveTo>
                  <a:cubicBezTo>
                    <a:pt x="1072" y="1"/>
                    <a:pt x="0" y="1104"/>
                    <a:pt x="0" y="2427"/>
                  </a:cubicBezTo>
                  <a:lnTo>
                    <a:pt x="0" y="9263"/>
                  </a:lnTo>
                  <a:cubicBezTo>
                    <a:pt x="0" y="10618"/>
                    <a:pt x="1072" y="11721"/>
                    <a:pt x="2395" y="11721"/>
                  </a:cubicBezTo>
                  <a:lnTo>
                    <a:pt x="3088" y="11721"/>
                  </a:lnTo>
                  <a:cubicBezTo>
                    <a:pt x="3624" y="11721"/>
                    <a:pt x="4096" y="11248"/>
                    <a:pt x="4096" y="10681"/>
                  </a:cubicBezTo>
                  <a:lnTo>
                    <a:pt x="4096" y="8633"/>
                  </a:lnTo>
                  <a:cubicBezTo>
                    <a:pt x="4096" y="8098"/>
                    <a:pt x="3624" y="7625"/>
                    <a:pt x="3088" y="7625"/>
                  </a:cubicBezTo>
                  <a:lnTo>
                    <a:pt x="2395" y="7625"/>
                  </a:lnTo>
                  <a:cubicBezTo>
                    <a:pt x="2206" y="7625"/>
                    <a:pt x="2048" y="7468"/>
                    <a:pt x="2048" y="7247"/>
                  </a:cubicBezTo>
                  <a:lnTo>
                    <a:pt x="2048" y="4506"/>
                  </a:lnTo>
                  <a:cubicBezTo>
                    <a:pt x="2048" y="4317"/>
                    <a:pt x="2206" y="4160"/>
                    <a:pt x="2395" y="4160"/>
                  </a:cubicBezTo>
                  <a:lnTo>
                    <a:pt x="3088" y="4160"/>
                  </a:lnTo>
                  <a:cubicBezTo>
                    <a:pt x="3624" y="4160"/>
                    <a:pt x="4096" y="3687"/>
                    <a:pt x="4096" y="3120"/>
                  </a:cubicBezTo>
                  <a:lnTo>
                    <a:pt x="4096" y="1041"/>
                  </a:lnTo>
                  <a:cubicBezTo>
                    <a:pt x="4096" y="474"/>
                    <a:pt x="3624" y="1"/>
                    <a:pt x="308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915;p78"/>
            <p:cNvSpPr/>
            <p:nvPr/>
          </p:nvSpPr>
          <p:spPr>
            <a:xfrm>
              <a:off x="-35305775" y="1912725"/>
              <a:ext cx="102400" cy="292250"/>
            </a:xfrm>
            <a:custGeom>
              <a:avLst/>
              <a:gdLst/>
              <a:ahLst/>
              <a:cxnLst/>
              <a:rect l="l" t="t" r="r" b="b"/>
              <a:pathLst>
                <a:path w="4096" h="11690" extrusionOk="0">
                  <a:moveTo>
                    <a:pt x="1386" y="694"/>
                  </a:moveTo>
                  <a:lnTo>
                    <a:pt x="1386" y="3435"/>
                  </a:lnTo>
                  <a:lnTo>
                    <a:pt x="1040" y="3435"/>
                  </a:lnTo>
                  <a:cubicBezTo>
                    <a:pt x="1023" y="3438"/>
                    <a:pt x="1007" y="3439"/>
                    <a:pt x="992" y="3439"/>
                  </a:cubicBezTo>
                  <a:cubicBezTo>
                    <a:pt x="825" y="3439"/>
                    <a:pt x="693" y="3293"/>
                    <a:pt x="693" y="3120"/>
                  </a:cubicBezTo>
                  <a:lnTo>
                    <a:pt x="693" y="1041"/>
                  </a:lnTo>
                  <a:cubicBezTo>
                    <a:pt x="693" y="852"/>
                    <a:pt x="851" y="694"/>
                    <a:pt x="1040" y="694"/>
                  </a:cubicBezTo>
                  <a:close/>
                  <a:moveTo>
                    <a:pt x="1386" y="8287"/>
                  </a:moveTo>
                  <a:lnTo>
                    <a:pt x="1386" y="10996"/>
                  </a:lnTo>
                  <a:lnTo>
                    <a:pt x="1040" y="10996"/>
                  </a:lnTo>
                  <a:cubicBezTo>
                    <a:pt x="851" y="10996"/>
                    <a:pt x="693" y="10839"/>
                    <a:pt x="693" y="10681"/>
                  </a:cubicBezTo>
                  <a:lnTo>
                    <a:pt x="693" y="8633"/>
                  </a:lnTo>
                  <a:cubicBezTo>
                    <a:pt x="693" y="8444"/>
                    <a:pt x="851" y="8287"/>
                    <a:pt x="1040" y="8287"/>
                  </a:cubicBezTo>
                  <a:close/>
                  <a:moveTo>
                    <a:pt x="2016" y="757"/>
                  </a:moveTo>
                  <a:cubicBezTo>
                    <a:pt x="2804" y="915"/>
                    <a:pt x="3403" y="1639"/>
                    <a:pt x="3403" y="2458"/>
                  </a:cubicBezTo>
                  <a:lnTo>
                    <a:pt x="3403" y="9295"/>
                  </a:lnTo>
                  <a:cubicBezTo>
                    <a:pt x="3403" y="10114"/>
                    <a:pt x="2804" y="10839"/>
                    <a:pt x="2016" y="10996"/>
                  </a:cubicBezTo>
                  <a:lnTo>
                    <a:pt x="2016" y="8255"/>
                  </a:lnTo>
                  <a:cubicBezTo>
                    <a:pt x="2426" y="8098"/>
                    <a:pt x="2678" y="7720"/>
                    <a:pt x="2678" y="7247"/>
                  </a:cubicBezTo>
                  <a:lnTo>
                    <a:pt x="2678" y="4506"/>
                  </a:lnTo>
                  <a:cubicBezTo>
                    <a:pt x="2678" y="4065"/>
                    <a:pt x="2426" y="3687"/>
                    <a:pt x="2016" y="3530"/>
                  </a:cubicBezTo>
                  <a:lnTo>
                    <a:pt x="2016" y="757"/>
                  </a:lnTo>
                  <a:close/>
                  <a:moveTo>
                    <a:pt x="1040" y="1"/>
                  </a:moveTo>
                  <a:cubicBezTo>
                    <a:pt x="473" y="1"/>
                    <a:pt x="0" y="474"/>
                    <a:pt x="0" y="1041"/>
                  </a:cubicBezTo>
                  <a:lnTo>
                    <a:pt x="0" y="3120"/>
                  </a:lnTo>
                  <a:cubicBezTo>
                    <a:pt x="0" y="3687"/>
                    <a:pt x="473" y="4128"/>
                    <a:pt x="1040" y="4128"/>
                  </a:cubicBezTo>
                  <a:lnTo>
                    <a:pt x="1701" y="4128"/>
                  </a:lnTo>
                  <a:cubicBezTo>
                    <a:pt x="1890" y="4128"/>
                    <a:pt x="2048" y="4286"/>
                    <a:pt x="2048" y="4506"/>
                  </a:cubicBezTo>
                  <a:lnTo>
                    <a:pt x="2048" y="7247"/>
                  </a:lnTo>
                  <a:cubicBezTo>
                    <a:pt x="2048" y="7436"/>
                    <a:pt x="1890" y="7625"/>
                    <a:pt x="1701" y="7625"/>
                  </a:cubicBezTo>
                  <a:lnTo>
                    <a:pt x="1040" y="7625"/>
                  </a:lnTo>
                  <a:cubicBezTo>
                    <a:pt x="473" y="7625"/>
                    <a:pt x="0" y="8098"/>
                    <a:pt x="0" y="8633"/>
                  </a:cubicBezTo>
                  <a:lnTo>
                    <a:pt x="0" y="10681"/>
                  </a:lnTo>
                  <a:cubicBezTo>
                    <a:pt x="0" y="11248"/>
                    <a:pt x="473" y="11689"/>
                    <a:pt x="1040" y="11689"/>
                  </a:cubicBezTo>
                  <a:lnTo>
                    <a:pt x="1701" y="11689"/>
                  </a:lnTo>
                  <a:cubicBezTo>
                    <a:pt x="3056" y="11689"/>
                    <a:pt x="4096" y="10650"/>
                    <a:pt x="4096" y="9295"/>
                  </a:cubicBezTo>
                  <a:lnTo>
                    <a:pt x="4096" y="2458"/>
                  </a:lnTo>
                  <a:cubicBezTo>
                    <a:pt x="4096" y="1104"/>
                    <a:pt x="2993" y="1"/>
                    <a:pt x="170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916;p78"/>
            <p:cNvSpPr/>
            <p:nvPr/>
          </p:nvSpPr>
          <p:spPr>
            <a:xfrm>
              <a:off x="-35427875" y="2017025"/>
              <a:ext cx="155200" cy="85800"/>
            </a:xfrm>
            <a:custGeom>
              <a:avLst/>
              <a:gdLst/>
              <a:ahLst/>
              <a:cxnLst/>
              <a:rect l="l" t="t" r="r" b="b"/>
              <a:pathLst>
                <a:path w="6208" h="3432" extrusionOk="0">
                  <a:moveTo>
                    <a:pt x="4853" y="1122"/>
                  </a:moveTo>
                  <a:lnTo>
                    <a:pt x="5420" y="1657"/>
                  </a:lnTo>
                  <a:lnTo>
                    <a:pt x="4853" y="2256"/>
                  </a:lnTo>
                  <a:cubicBezTo>
                    <a:pt x="4821" y="2130"/>
                    <a:pt x="4695" y="2035"/>
                    <a:pt x="4538" y="2035"/>
                  </a:cubicBezTo>
                  <a:lnTo>
                    <a:pt x="1734" y="2035"/>
                  </a:lnTo>
                  <a:cubicBezTo>
                    <a:pt x="1576" y="2035"/>
                    <a:pt x="1482" y="2098"/>
                    <a:pt x="1419" y="2256"/>
                  </a:cubicBezTo>
                  <a:lnTo>
                    <a:pt x="883" y="1657"/>
                  </a:lnTo>
                  <a:lnTo>
                    <a:pt x="1419" y="1122"/>
                  </a:lnTo>
                  <a:cubicBezTo>
                    <a:pt x="1482" y="1248"/>
                    <a:pt x="1576" y="1342"/>
                    <a:pt x="1734" y="1342"/>
                  </a:cubicBezTo>
                  <a:lnTo>
                    <a:pt x="4538" y="1342"/>
                  </a:lnTo>
                  <a:cubicBezTo>
                    <a:pt x="4695" y="1342"/>
                    <a:pt x="4821" y="1279"/>
                    <a:pt x="4853" y="1122"/>
                  </a:cubicBezTo>
                  <a:close/>
                  <a:moveTo>
                    <a:pt x="1715" y="0"/>
                  </a:moveTo>
                  <a:cubicBezTo>
                    <a:pt x="1631" y="0"/>
                    <a:pt x="1553" y="22"/>
                    <a:pt x="1513" y="82"/>
                  </a:cubicBezTo>
                  <a:lnTo>
                    <a:pt x="127" y="1468"/>
                  </a:lnTo>
                  <a:cubicBezTo>
                    <a:pt x="1" y="1594"/>
                    <a:pt x="1" y="1783"/>
                    <a:pt x="127" y="1941"/>
                  </a:cubicBezTo>
                  <a:lnTo>
                    <a:pt x="1513" y="3327"/>
                  </a:lnTo>
                  <a:cubicBezTo>
                    <a:pt x="1550" y="3401"/>
                    <a:pt x="1619" y="3432"/>
                    <a:pt x="1696" y="3432"/>
                  </a:cubicBezTo>
                  <a:cubicBezTo>
                    <a:pt x="1750" y="3432"/>
                    <a:pt x="1807" y="3416"/>
                    <a:pt x="1860" y="3390"/>
                  </a:cubicBezTo>
                  <a:cubicBezTo>
                    <a:pt x="1986" y="3359"/>
                    <a:pt x="2049" y="3201"/>
                    <a:pt x="2049" y="3075"/>
                  </a:cubicBezTo>
                  <a:lnTo>
                    <a:pt x="2049" y="2729"/>
                  </a:lnTo>
                  <a:lnTo>
                    <a:pt x="4160" y="2729"/>
                  </a:lnTo>
                  <a:lnTo>
                    <a:pt x="4160" y="3075"/>
                  </a:lnTo>
                  <a:cubicBezTo>
                    <a:pt x="4160" y="3233"/>
                    <a:pt x="4223" y="3359"/>
                    <a:pt x="4349" y="3390"/>
                  </a:cubicBezTo>
                  <a:cubicBezTo>
                    <a:pt x="4401" y="3416"/>
                    <a:pt x="4458" y="3432"/>
                    <a:pt x="4512" y="3432"/>
                  </a:cubicBezTo>
                  <a:cubicBezTo>
                    <a:pt x="4589" y="3432"/>
                    <a:pt x="4658" y="3401"/>
                    <a:pt x="4695" y="3327"/>
                  </a:cubicBezTo>
                  <a:lnTo>
                    <a:pt x="6081" y="1941"/>
                  </a:lnTo>
                  <a:cubicBezTo>
                    <a:pt x="6207" y="1815"/>
                    <a:pt x="6207" y="1594"/>
                    <a:pt x="6081" y="1468"/>
                  </a:cubicBezTo>
                  <a:lnTo>
                    <a:pt x="4695" y="82"/>
                  </a:lnTo>
                  <a:cubicBezTo>
                    <a:pt x="4649" y="36"/>
                    <a:pt x="4552" y="7"/>
                    <a:pt x="4454" y="7"/>
                  </a:cubicBezTo>
                  <a:cubicBezTo>
                    <a:pt x="4418" y="7"/>
                    <a:pt x="4382" y="11"/>
                    <a:pt x="4349" y="19"/>
                  </a:cubicBezTo>
                  <a:cubicBezTo>
                    <a:pt x="4223" y="51"/>
                    <a:pt x="4160" y="208"/>
                    <a:pt x="4160" y="334"/>
                  </a:cubicBezTo>
                  <a:lnTo>
                    <a:pt x="4160" y="681"/>
                  </a:lnTo>
                  <a:lnTo>
                    <a:pt x="2049" y="681"/>
                  </a:lnTo>
                  <a:lnTo>
                    <a:pt x="2049" y="334"/>
                  </a:lnTo>
                  <a:cubicBezTo>
                    <a:pt x="2049" y="177"/>
                    <a:pt x="1986" y="51"/>
                    <a:pt x="1860" y="19"/>
                  </a:cubicBezTo>
                  <a:cubicBezTo>
                    <a:pt x="1814" y="8"/>
                    <a:pt x="1763" y="0"/>
                    <a:pt x="17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9917;p78"/>
          <p:cNvSpPr/>
          <p:nvPr/>
        </p:nvSpPr>
        <p:spPr>
          <a:xfrm>
            <a:off x="1512098" y="1737271"/>
            <a:ext cx="356438" cy="354527"/>
          </a:xfrm>
          <a:custGeom>
            <a:avLst/>
            <a:gdLst/>
            <a:ahLst/>
            <a:cxnLst/>
            <a:rect l="l" t="t" r="r" b="b"/>
            <a:pathLst>
              <a:path w="11752" h="11689" extrusionOk="0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9918;p78"/>
          <p:cNvGrpSpPr/>
          <p:nvPr/>
        </p:nvGrpSpPr>
        <p:grpSpPr>
          <a:xfrm>
            <a:off x="1516264" y="2192615"/>
            <a:ext cx="354527" cy="353587"/>
            <a:chOff x="-35495600" y="2631825"/>
            <a:chExt cx="292225" cy="291450"/>
          </a:xfrm>
        </p:grpSpPr>
        <p:sp>
          <p:nvSpPr>
            <p:cNvPr id="41" name="Google Shape;9919;p78"/>
            <p:cNvSpPr/>
            <p:nvPr/>
          </p:nvSpPr>
          <p:spPr>
            <a:xfrm>
              <a:off x="-35495600" y="2735025"/>
              <a:ext cx="137075" cy="188250"/>
            </a:xfrm>
            <a:custGeom>
              <a:avLst/>
              <a:gdLst/>
              <a:ahLst/>
              <a:cxnLst/>
              <a:rect l="l" t="t" r="r" b="b"/>
              <a:pathLst>
                <a:path w="5483" h="7530" extrusionOk="0">
                  <a:moveTo>
                    <a:pt x="4443" y="662"/>
                  </a:moveTo>
                  <a:cubicBezTo>
                    <a:pt x="4663" y="662"/>
                    <a:pt x="4821" y="819"/>
                    <a:pt x="4821" y="1040"/>
                  </a:cubicBezTo>
                  <a:lnTo>
                    <a:pt x="4821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725" y="819"/>
                    <a:pt x="820" y="662"/>
                    <a:pt x="1040" y="662"/>
                  </a:cubicBezTo>
                  <a:close/>
                  <a:moveTo>
                    <a:pt x="4821" y="2048"/>
                  </a:moveTo>
                  <a:lnTo>
                    <a:pt x="4821" y="5482"/>
                  </a:lnTo>
                  <a:lnTo>
                    <a:pt x="662" y="5482"/>
                  </a:lnTo>
                  <a:lnTo>
                    <a:pt x="662" y="2048"/>
                  </a:lnTo>
                  <a:close/>
                  <a:moveTo>
                    <a:pt x="4852" y="6143"/>
                  </a:moveTo>
                  <a:lnTo>
                    <a:pt x="4852" y="6490"/>
                  </a:lnTo>
                  <a:cubicBezTo>
                    <a:pt x="4821" y="6711"/>
                    <a:pt x="4663" y="6868"/>
                    <a:pt x="4506" y="6868"/>
                  </a:cubicBezTo>
                  <a:lnTo>
                    <a:pt x="1072" y="6868"/>
                  </a:lnTo>
                  <a:cubicBezTo>
                    <a:pt x="883" y="6868"/>
                    <a:pt x="725" y="6711"/>
                    <a:pt x="725" y="6490"/>
                  </a:cubicBezTo>
                  <a:lnTo>
                    <a:pt x="725" y="6143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6490"/>
                  </a:lnTo>
                  <a:cubicBezTo>
                    <a:pt x="0" y="7057"/>
                    <a:pt x="473" y="7530"/>
                    <a:pt x="1040" y="7530"/>
                  </a:cubicBezTo>
                  <a:lnTo>
                    <a:pt x="4443" y="7530"/>
                  </a:lnTo>
                  <a:cubicBezTo>
                    <a:pt x="5010" y="7530"/>
                    <a:pt x="5482" y="7057"/>
                    <a:pt x="5482" y="6490"/>
                  </a:cubicBezTo>
                  <a:lnTo>
                    <a:pt x="5482" y="1040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920;p78"/>
            <p:cNvSpPr/>
            <p:nvPr/>
          </p:nvSpPr>
          <p:spPr>
            <a:xfrm>
              <a:off x="-35339650" y="2631825"/>
              <a:ext cx="136275" cy="188275"/>
            </a:xfrm>
            <a:custGeom>
              <a:avLst/>
              <a:gdLst/>
              <a:ahLst/>
              <a:cxnLst/>
              <a:rect l="l" t="t" r="r" b="b"/>
              <a:pathLst>
                <a:path w="5451" h="7531" extrusionOk="0">
                  <a:moveTo>
                    <a:pt x="4411" y="662"/>
                  </a:moveTo>
                  <a:cubicBezTo>
                    <a:pt x="4600" y="662"/>
                    <a:pt x="4758" y="820"/>
                    <a:pt x="4758" y="1009"/>
                  </a:cubicBezTo>
                  <a:lnTo>
                    <a:pt x="4758" y="1387"/>
                  </a:lnTo>
                  <a:lnTo>
                    <a:pt x="631" y="1387"/>
                  </a:lnTo>
                  <a:lnTo>
                    <a:pt x="631" y="1009"/>
                  </a:lnTo>
                  <a:cubicBezTo>
                    <a:pt x="631" y="820"/>
                    <a:pt x="788" y="662"/>
                    <a:pt x="977" y="662"/>
                  </a:cubicBezTo>
                  <a:close/>
                  <a:moveTo>
                    <a:pt x="4758" y="2049"/>
                  </a:moveTo>
                  <a:lnTo>
                    <a:pt x="4758" y="5483"/>
                  </a:lnTo>
                  <a:lnTo>
                    <a:pt x="631" y="5483"/>
                  </a:lnTo>
                  <a:lnTo>
                    <a:pt x="631" y="2049"/>
                  </a:lnTo>
                  <a:close/>
                  <a:moveTo>
                    <a:pt x="4789" y="6144"/>
                  </a:moveTo>
                  <a:lnTo>
                    <a:pt x="4789" y="6491"/>
                  </a:lnTo>
                  <a:cubicBezTo>
                    <a:pt x="4758" y="6680"/>
                    <a:pt x="4600" y="6837"/>
                    <a:pt x="4443" y="6837"/>
                  </a:cubicBezTo>
                  <a:lnTo>
                    <a:pt x="1009" y="6837"/>
                  </a:lnTo>
                  <a:cubicBezTo>
                    <a:pt x="820" y="6837"/>
                    <a:pt x="662" y="6680"/>
                    <a:pt x="662" y="6491"/>
                  </a:cubicBezTo>
                  <a:lnTo>
                    <a:pt x="662" y="6144"/>
                  </a:ln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6491"/>
                  </a:lnTo>
                  <a:cubicBezTo>
                    <a:pt x="0" y="7058"/>
                    <a:pt x="473" y="7531"/>
                    <a:pt x="1009" y="7531"/>
                  </a:cubicBezTo>
                  <a:lnTo>
                    <a:pt x="4443" y="7531"/>
                  </a:lnTo>
                  <a:cubicBezTo>
                    <a:pt x="4978" y="7531"/>
                    <a:pt x="5451" y="7058"/>
                    <a:pt x="5451" y="6491"/>
                  </a:cubicBezTo>
                  <a:lnTo>
                    <a:pt x="5451" y="1009"/>
                  </a:lnTo>
                  <a:cubicBezTo>
                    <a:pt x="5451" y="442"/>
                    <a:pt x="4978" y="1"/>
                    <a:pt x="44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921;p78"/>
            <p:cNvSpPr/>
            <p:nvPr/>
          </p:nvSpPr>
          <p:spPr>
            <a:xfrm>
              <a:off x="-35341225" y="2836625"/>
              <a:ext cx="85075" cy="84500"/>
            </a:xfrm>
            <a:custGeom>
              <a:avLst/>
              <a:gdLst/>
              <a:ahLst/>
              <a:cxnLst/>
              <a:rect l="l" t="t" r="r" b="b"/>
              <a:pathLst>
                <a:path w="3403" h="3380" extrusionOk="0">
                  <a:moveTo>
                    <a:pt x="3056" y="0"/>
                  </a:moveTo>
                  <a:cubicBezTo>
                    <a:pt x="2836" y="0"/>
                    <a:pt x="2678" y="158"/>
                    <a:pt x="2678" y="347"/>
                  </a:cubicBezTo>
                  <a:lnTo>
                    <a:pt x="2678" y="1008"/>
                  </a:lnTo>
                  <a:cubicBezTo>
                    <a:pt x="2678" y="1575"/>
                    <a:pt x="2206" y="2048"/>
                    <a:pt x="1670" y="2048"/>
                  </a:cubicBezTo>
                  <a:lnTo>
                    <a:pt x="1103" y="2048"/>
                  </a:lnTo>
                  <a:lnTo>
                    <a:pt x="1229" y="1922"/>
                  </a:lnTo>
                  <a:cubicBezTo>
                    <a:pt x="1418" y="1859"/>
                    <a:pt x="1418" y="1638"/>
                    <a:pt x="1261" y="1481"/>
                  </a:cubicBezTo>
                  <a:cubicBezTo>
                    <a:pt x="1213" y="1418"/>
                    <a:pt x="1127" y="1386"/>
                    <a:pt x="1036" y="1386"/>
                  </a:cubicBezTo>
                  <a:cubicBezTo>
                    <a:pt x="946" y="1386"/>
                    <a:pt x="851" y="1418"/>
                    <a:pt x="788" y="1481"/>
                  </a:cubicBezTo>
                  <a:lnTo>
                    <a:pt x="126" y="2142"/>
                  </a:lnTo>
                  <a:cubicBezTo>
                    <a:pt x="0" y="2268"/>
                    <a:pt x="0" y="2521"/>
                    <a:pt x="126" y="2615"/>
                  </a:cubicBezTo>
                  <a:lnTo>
                    <a:pt x="788" y="3308"/>
                  </a:lnTo>
                  <a:cubicBezTo>
                    <a:pt x="851" y="3355"/>
                    <a:pt x="946" y="3379"/>
                    <a:pt x="1036" y="3379"/>
                  </a:cubicBezTo>
                  <a:cubicBezTo>
                    <a:pt x="1127" y="3379"/>
                    <a:pt x="1213" y="3355"/>
                    <a:pt x="1261" y="3308"/>
                  </a:cubicBezTo>
                  <a:cubicBezTo>
                    <a:pt x="1387" y="3182"/>
                    <a:pt x="1387" y="2930"/>
                    <a:pt x="1261" y="2836"/>
                  </a:cubicBezTo>
                  <a:lnTo>
                    <a:pt x="1166" y="2710"/>
                  </a:lnTo>
                  <a:lnTo>
                    <a:pt x="1702" y="2710"/>
                  </a:lnTo>
                  <a:cubicBezTo>
                    <a:pt x="2647" y="2710"/>
                    <a:pt x="3403" y="1953"/>
                    <a:pt x="3403" y="1008"/>
                  </a:cubicBezTo>
                  <a:lnTo>
                    <a:pt x="3403" y="347"/>
                  </a:lnTo>
                  <a:cubicBezTo>
                    <a:pt x="3403" y="158"/>
                    <a:pt x="3245" y="0"/>
                    <a:pt x="30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22;p78"/>
            <p:cNvSpPr/>
            <p:nvPr/>
          </p:nvSpPr>
          <p:spPr>
            <a:xfrm>
              <a:off x="-35442050" y="26326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48" y="0"/>
                  </a:moveTo>
                  <a:cubicBezTo>
                    <a:pt x="2261" y="0"/>
                    <a:pt x="2175" y="32"/>
                    <a:pt x="2112" y="95"/>
                  </a:cubicBezTo>
                  <a:cubicBezTo>
                    <a:pt x="1986" y="189"/>
                    <a:pt x="1986" y="441"/>
                    <a:pt x="2112" y="567"/>
                  </a:cubicBezTo>
                  <a:lnTo>
                    <a:pt x="2238" y="662"/>
                  </a:lnTo>
                  <a:lnTo>
                    <a:pt x="1671" y="662"/>
                  </a:lnTo>
                  <a:cubicBezTo>
                    <a:pt x="725" y="662"/>
                    <a:pt x="1" y="1418"/>
                    <a:pt x="1" y="2363"/>
                  </a:cubicBezTo>
                  <a:lnTo>
                    <a:pt x="1" y="3025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25"/>
                  </a:cubicBezTo>
                  <a:lnTo>
                    <a:pt x="694" y="2363"/>
                  </a:lnTo>
                  <a:cubicBezTo>
                    <a:pt x="694" y="1828"/>
                    <a:pt x="1166" y="1355"/>
                    <a:pt x="1734" y="1355"/>
                  </a:cubicBezTo>
                  <a:lnTo>
                    <a:pt x="2269" y="1355"/>
                  </a:lnTo>
                  <a:lnTo>
                    <a:pt x="2143" y="1450"/>
                  </a:lnTo>
                  <a:cubicBezTo>
                    <a:pt x="1954" y="1544"/>
                    <a:pt x="1954" y="1765"/>
                    <a:pt x="2112" y="1891"/>
                  </a:cubicBezTo>
                  <a:cubicBezTo>
                    <a:pt x="2175" y="1954"/>
                    <a:pt x="2261" y="1985"/>
                    <a:pt x="2348" y="1985"/>
                  </a:cubicBezTo>
                  <a:cubicBezTo>
                    <a:pt x="2435" y="1985"/>
                    <a:pt x="2521" y="1954"/>
                    <a:pt x="2584" y="1891"/>
                  </a:cubicBezTo>
                  <a:lnTo>
                    <a:pt x="3246" y="1229"/>
                  </a:lnTo>
                  <a:cubicBezTo>
                    <a:pt x="3372" y="1103"/>
                    <a:pt x="3372" y="883"/>
                    <a:pt x="3246" y="756"/>
                  </a:cubicBezTo>
                  <a:lnTo>
                    <a:pt x="2584" y="95"/>
                  </a:lnTo>
                  <a:cubicBezTo>
                    <a:pt x="2521" y="32"/>
                    <a:pt x="2435" y="0"/>
                    <a:pt x="23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923;p78"/>
          <p:cNvGrpSpPr/>
          <p:nvPr/>
        </p:nvGrpSpPr>
        <p:grpSpPr>
          <a:xfrm>
            <a:off x="3753913" y="1279023"/>
            <a:ext cx="353587" cy="353587"/>
            <a:chOff x="-33673825" y="1916675"/>
            <a:chExt cx="291450" cy="291450"/>
          </a:xfrm>
        </p:grpSpPr>
        <p:sp>
          <p:nvSpPr>
            <p:cNvPr id="46" name="Google Shape;9924;p78"/>
            <p:cNvSpPr/>
            <p:nvPr/>
          </p:nvSpPr>
          <p:spPr>
            <a:xfrm>
              <a:off x="-33486375" y="1950550"/>
              <a:ext cx="85875" cy="85075"/>
            </a:xfrm>
            <a:custGeom>
              <a:avLst/>
              <a:gdLst/>
              <a:ahLst/>
              <a:cxnLst/>
              <a:rect l="l" t="t" r="r" b="b"/>
              <a:pathLst>
                <a:path w="3435" h="3403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25;p78"/>
            <p:cNvSpPr/>
            <p:nvPr/>
          </p:nvSpPr>
          <p:spPr>
            <a:xfrm>
              <a:off x="-33605300" y="2122250"/>
              <a:ext cx="85075" cy="85875"/>
            </a:xfrm>
            <a:custGeom>
              <a:avLst/>
              <a:gdLst/>
              <a:ahLst/>
              <a:cxnLst/>
              <a:rect l="l" t="t" r="r" b="b"/>
              <a:pathLst>
                <a:path w="3403" h="3435" extrusionOk="0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26;p78"/>
            <p:cNvSpPr/>
            <p:nvPr/>
          </p:nvSpPr>
          <p:spPr>
            <a:xfrm>
              <a:off x="-33673825" y="1916675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27;p78"/>
            <p:cNvSpPr/>
            <p:nvPr/>
          </p:nvSpPr>
          <p:spPr>
            <a:xfrm>
              <a:off x="-33503700" y="2070250"/>
              <a:ext cx="121325" cy="137075"/>
            </a:xfrm>
            <a:custGeom>
              <a:avLst/>
              <a:gdLst/>
              <a:ahLst/>
              <a:cxnLst/>
              <a:rect l="l" t="t" r="r" b="b"/>
              <a:pathLst>
                <a:path w="4853" h="5483" extrusionOk="0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9928;p78"/>
          <p:cNvGrpSpPr/>
          <p:nvPr/>
        </p:nvGrpSpPr>
        <p:grpSpPr>
          <a:xfrm>
            <a:off x="3751532" y="1736603"/>
            <a:ext cx="358349" cy="355468"/>
            <a:chOff x="-33676975" y="2275050"/>
            <a:chExt cx="295375" cy="293000"/>
          </a:xfrm>
        </p:grpSpPr>
        <p:sp>
          <p:nvSpPr>
            <p:cNvPr id="51" name="Google Shape;9929;p78"/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30;p78"/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31;p78"/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932;p78"/>
          <p:cNvGrpSpPr/>
          <p:nvPr/>
        </p:nvGrpSpPr>
        <p:grpSpPr>
          <a:xfrm>
            <a:off x="3753913" y="2191902"/>
            <a:ext cx="353587" cy="355013"/>
            <a:chOff x="-33673825" y="2634975"/>
            <a:chExt cx="291450" cy="292625"/>
          </a:xfrm>
        </p:grpSpPr>
        <p:sp>
          <p:nvSpPr>
            <p:cNvPr id="55" name="Google Shape;9933;p78"/>
            <p:cNvSpPr/>
            <p:nvPr/>
          </p:nvSpPr>
          <p:spPr>
            <a:xfrm>
              <a:off x="-33673825" y="2634975"/>
              <a:ext cx="291450" cy="292625"/>
            </a:xfrm>
            <a:custGeom>
              <a:avLst/>
              <a:gdLst/>
              <a:ahLst/>
              <a:cxnLst/>
              <a:rect l="l" t="t" r="r" b="b"/>
              <a:pathLst>
                <a:path w="11658" h="11705" extrusionOk="0">
                  <a:moveTo>
                    <a:pt x="5829" y="662"/>
                  </a:moveTo>
                  <a:cubicBezTo>
                    <a:pt x="6459" y="662"/>
                    <a:pt x="7089" y="1261"/>
                    <a:pt x="7562" y="2238"/>
                  </a:cubicBezTo>
                  <a:cubicBezTo>
                    <a:pt x="7310" y="2364"/>
                    <a:pt x="7152" y="2553"/>
                    <a:pt x="7026" y="2773"/>
                  </a:cubicBezTo>
                  <a:cubicBezTo>
                    <a:pt x="6648" y="2742"/>
                    <a:pt x="6238" y="2710"/>
                    <a:pt x="5860" y="2710"/>
                  </a:cubicBezTo>
                  <a:cubicBezTo>
                    <a:pt x="5451" y="2710"/>
                    <a:pt x="5041" y="2742"/>
                    <a:pt x="4663" y="2773"/>
                  </a:cubicBezTo>
                  <a:cubicBezTo>
                    <a:pt x="4569" y="2553"/>
                    <a:pt x="4348" y="2364"/>
                    <a:pt x="4159" y="2238"/>
                  </a:cubicBezTo>
                  <a:cubicBezTo>
                    <a:pt x="4569" y="1261"/>
                    <a:pt x="5199" y="662"/>
                    <a:pt x="5829" y="662"/>
                  </a:cubicBezTo>
                  <a:close/>
                  <a:moveTo>
                    <a:pt x="3403" y="2742"/>
                  </a:moveTo>
                  <a:cubicBezTo>
                    <a:pt x="3813" y="2742"/>
                    <a:pt x="4096" y="3057"/>
                    <a:pt x="4096" y="3403"/>
                  </a:cubicBezTo>
                  <a:cubicBezTo>
                    <a:pt x="4096" y="3750"/>
                    <a:pt x="3781" y="4097"/>
                    <a:pt x="3403" y="4097"/>
                  </a:cubicBezTo>
                  <a:cubicBezTo>
                    <a:pt x="3025" y="4097"/>
                    <a:pt x="2741" y="3750"/>
                    <a:pt x="2741" y="3403"/>
                  </a:cubicBezTo>
                  <a:cubicBezTo>
                    <a:pt x="2741" y="3057"/>
                    <a:pt x="3025" y="2742"/>
                    <a:pt x="3403" y="2742"/>
                  </a:cubicBezTo>
                  <a:close/>
                  <a:moveTo>
                    <a:pt x="7562" y="946"/>
                  </a:moveTo>
                  <a:cubicBezTo>
                    <a:pt x="9011" y="1482"/>
                    <a:pt x="10145" y="2616"/>
                    <a:pt x="10649" y="4097"/>
                  </a:cubicBezTo>
                  <a:cubicBezTo>
                    <a:pt x="10334" y="3844"/>
                    <a:pt x="9988" y="3655"/>
                    <a:pt x="9609" y="3466"/>
                  </a:cubicBezTo>
                  <a:lnTo>
                    <a:pt x="9609" y="3403"/>
                  </a:lnTo>
                  <a:cubicBezTo>
                    <a:pt x="9609" y="2679"/>
                    <a:pt x="8979" y="2049"/>
                    <a:pt x="8223" y="2049"/>
                  </a:cubicBezTo>
                  <a:lnTo>
                    <a:pt x="8192" y="2049"/>
                  </a:lnTo>
                  <a:cubicBezTo>
                    <a:pt x="7971" y="1608"/>
                    <a:pt x="7782" y="1261"/>
                    <a:pt x="7562" y="946"/>
                  </a:cubicBezTo>
                  <a:close/>
                  <a:moveTo>
                    <a:pt x="4096" y="978"/>
                  </a:moveTo>
                  <a:lnTo>
                    <a:pt x="4096" y="978"/>
                  </a:lnTo>
                  <a:cubicBezTo>
                    <a:pt x="3844" y="1293"/>
                    <a:pt x="3624" y="1639"/>
                    <a:pt x="3466" y="2080"/>
                  </a:cubicBezTo>
                  <a:lnTo>
                    <a:pt x="3403" y="2080"/>
                  </a:lnTo>
                  <a:cubicBezTo>
                    <a:pt x="2678" y="2080"/>
                    <a:pt x="2048" y="2710"/>
                    <a:pt x="2048" y="3466"/>
                  </a:cubicBezTo>
                  <a:lnTo>
                    <a:pt x="2048" y="3498"/>
                  </a:lnTo>
                  <a:cubicBezTo>
                    <a:pt x="1639" y="3687"/>
                    <a:pt x="1292" y="3876"/>
                    <a:pt x="977" y="4128"/>
                  </a:cubicBezTo>
                  <a:cubicBezTo>
                    <a:pt x="1481" y="2616"/>
                    <a:pt x="2615" y="1482"/>
                    <a:pt x="4096" y="978"/>
                  </a:cubicBezTo>
                  <a:close/>
                  <a:moveTo>
                    <a:pt x="8223" y="2773"/>
                  </a:moveTo>
                  <a:cubicBezTo>
                    <a:pt x="8601" y="2773"/>
                    <a:pt x="8885" y="3088"/>
                    <a:pt x="8885" y="3466"/>
                  </a:cubicBezTo>
                  <a:cubicBezTo>
                    <a:pt x="8885" y="3813"/>
                    <a:pt x="8601" y="4128"/>
                    <a:pt x="8223" y="4128"/>
                  </a:cubicBezTo>
                  <a:cubicBezTo>
                    <a:pt x="7814" y="4128"/>
                    <a:pt x="7562" y="3813"/>
                    <a:pt x="7562" y="3466"/>
                  </a:cubicBezTo>
                  <a:cubicBezTo>
                    <a:pt x="7562" y="3088"/>
                    <a:pt x="7877" y="2773"/>
                    <a:pt x="8223" y="2773"/>
                  </a:cubicBezTo>
                  <a:close/>
                  <a:moveTo>
                    <a:pt x="9452" y="4160"/>
                  </a:moveTo>
                  <a:cubicBezTo>
                    <a:pt x="10429" y="4632"/>
                    <a:pt x="11027" y="5262"/>
                    <a:pt x="11027" y="5892"/>
                  </a:cubicBezTo>
                  <a:cubicBezTo>
                    <a:pt x="10964" y="5924"/>
                    <a:pt x="10933" y="6050"/>
                    <a:pt x="10933" y="6176"/>
                  </a:cubicBezTo>
                  <a:cubicBezTo>
                    <a:pt x="10492" y="5735"/>
                    <a:pt x="9925" y="5514"/>
                    <a:pt x="9294" y="5514"/>
                  </a:cubicBezTo>
                  <a:cubicBezTo>
                    <a:pt x="9168" y="5514"/>
                    <a:pt x="9042" y="5514"/>
                    <a:pt x="8916" y="5546"/>
                  </a:cubicBezTo>
                  <a:cubicBezTo>
                    <a:pt x="8916" y="5231"/>
                    <a:pt x="8885" y="4947"/>
                    <a:pt x="8885" y="4664"/>
                  </a:cubicBezTo>
                  <a:cubicBezTo>
                    <a:pt x="9137" y="4569"/>
                    <a:pt x="9326" y="4349"/>
                    <a:pt x="9452" y="4160"/>
                  </a:cubicBezTo>
                  <a:close/>
                  <a:moveTo>
                    <a:pt x="2237" y="4097"/>
                  </a:moveTo>
                  <a:cubicBezTo>
                    <a:pt x="2363" y="4349"/>
                    <a:pt x="2552" y="4506"/>
                    <a:pt x="2773" y="4632"/>
                  </a:cubicBezTo>
                  <a:cubicBezTo>
                    <a:pt x="2741" y="5042"/>
                    <a:pt x="2710" y="5420"/>
                    <a:pt x="2710" y="5829"/>
                  </a:cubicBezTo>
                  <a:cubicBezTo>
                    <a:pt x="2710" y="6207"/>
                    <a:pt x="2741" y="6617"/>
                    <a:pt x="2773" y="6995"/>
                  </a:cubicBezTo>
                  <a:cubicBezTo>
                    <a:pt x="2552" y="7121"/>
                    <a:pt x="2363" y="7310"/>
                    <a:pt x="2237" y="7499"/>
                  </a:cubicBezTo>
                  <a:cubicBezTo>
                    <a:pt x="1261" y="7026"/>
                    <a:pt x="662" y="6459"/>
                    <a:pt x="662" y="5829"/>
                  </a:cubicBezTo>
                  <a:cubicBezTo>
                    <a:pt x="662" y="5199"/>
                    <a:pt x="1261" y="4569"/>
                    <a:pt x="2237" y="4097"/>
                  </a:cubicBezTo>
                  <a:close/>
                  <a:moveTo>
                    <a:pt x="5829" y="3466"/>
                  </a:moveTo>
                  <a:cubicBezTo>
                    <a:pt x="6175" y="3466"/>
                    <a:pt x="6522" y="3466"/>
                    <a:pt x="6869" y="3498"/>
                  </a:cubicBezTo>
                  <a:cubicBezTo>
                    <a:pt x="6932" y="4191"/>
                    <a:pt x="7467" y="4790"/>
                    <a:pt x="8192" y="4790"/>
                  </a:cubicBezTo>
                  <a:cubicBezTo>
                    <a:pt x="8223" y="5105"/>
                    <a:pt x="8223" y="5420"/>
                    <a:pt x="8223" y="5735"/>
                  </a:cubicBezTo>
                  <a:cubicBezTo>
                    <a:pt x="7436" y="6144"/>
                    <a:pt x="6869" y="6963"/>
                    <a:pt x="6869" y="7909"/>
                  </a:cubicBezTo>
                  <a:lnTo>
                    <a:pt x="6869" y="8192"/>
                  </a:lnTo>
                  <a:cubicBezTo>
                    <a:pt x="6522" y="8224"/>
                    <a:pt x="6175" y="8224"/>
                    <a:pt x="5829" y="8224"/>
                  </a:cubicBezTo>
                  <a:cubicBezTo>
                    <a:pt x="5451" y="8224"/>
                    <a:pt x="5104" y="8224"/>
                    <a:pt x="4758" y="8192"/>
                  </a:cubicBezTo>
                  <a:cubicBezTo>
                    <a:pt x="4726" y="7468"/>
                    <a:pt x="4159" y="6869"/>
                    <a:pt x="3466" y="6869"/>
                  </a:cubicBezTo>
                  <a:cubicBezTo>
                    <a:pt x="3403" y="6522"/>
                    <a:pt x="3403" y="6207"/>
                    <a:pt x="3403" y="5861"/>
                  </a:cubicBezTo>
                  <a:cubicBezTo>
                    <a:pt x="3403" y="5483"/>
                    <a:pt x="3403" y="5136"/>
                    <a:pt x="3466" y="4790"/>
                  </a:cubicBezTo>
                  <a:cubicBezTo>
                    <a:pt x="4159" y="4758"/>
                    <a:pt x="4758" y="4191"/>
                    <a:pt x="4758" y="3498"/>
                  </a:cubicBezTo>
                  <a:cubicBezTo>
                    <a:pt x="5104" y="3466"/>
                    <a:pt x="5482" y="3466"/>
                    <a:pt x="5829" y="3466"/>
                  </a:cubicBezTo>
                  <a:close/>
                  <a:moveTo>
                    <a:pt x="3403" y="7562"/>
                  </a:moveTo>
                  <a:cubicBezTo>
                    <a:pt x="3813" y="7562"/>
                    <a:pt x="4096" y="7877"/>
                    <a:pt x="4096" y="8224"/>
                  </a:cubicBezTo>
                  <a:cubicBezTo>
                    <a:pt x="4096" y="8570"/>
                    <a:pt x="3781" y="8885"/>
                    <a:pt x="3403" y="8885"/>
                  </a:cubicBezTo>
                  <a:cubicBezTo>
                    <a:pt x="3025" y="8885"/>
                    <a:pt x="2741" y="8570"/>
                    <a:pt x="2741" y="8224"/>
                  </a:cubicBezTo>
                  <a:cubicBezTo>
                    <a:pt x="2741" y="7877"/>
                    <a:pt x="3025" y="7562"/>
                    <a:pt x="3403" y="7562"/>
                  </a:cubicBezTo>
                  <a:close/>
                  <a:moveTo>
                    <a:pt x="7940" y="10114"/>
                  </a:moveTo>
                  <a:lnTo>
                    <a:pt x="8192" y="10429"/>
                  </a:lnTo>
                  <a:lnTo>
                    <a:pt x="7593" y="10650"/>
                  </a:lnTo>
                  <a:cubicBezTo>
                    <a:pt x="7719" y="10492"/>
                    <a:pt x="7814" y="10303"/>
                    <a:pt x="7940" y="10114"/>
                  </a:cubicBezTo>
                  <a:close/>
                  <a:moveTo>
                    <a:pt x="977" y="7594"/>
                  </a:moveTo>
                  <a:cubicBezTo>
                    <a:pt x="1261" y="7814"/>
                    <a:pt x="1639" y="8035"/>
                    <a:pt x="2048" y="8224"/>
                  </a:cubicBezTo>
                  <a:lnTo>
                    <a:pt x="2048" y="8255"/>
                  </a:lnTo>
                  <a:cubicBezTo>
                    <a:pt x="2048" y="9011"/>
                    <a:pt x="2678" y="9641"/>
                    <a:pt x="3403" y="9641"/>
                  </a:cubicBezTo>
                  <a:lnTo>
                    <a:pt x="3466" y="9641"/>
                  </a:lnTo>
                  <a:cubicBezTo>
                    <a:pt x="3655" y="10019"/>
                    <a:pt x="3844" y="10397"/>
                    <a:pt x="4096" y="10681"/>
                  </a:cubicBezTo>
                  <a:cubicBezTo>
                    <a:pt x="2615" y="10145"/>
                    <a:pt x="1481" y="9011"/>
                    <a:pt x="977" y="7594"/>
                  </a:cubicBezTo>
                  <a:close/>
                  <a:moveTo>
                    <a:pt x="9294" y="6207"/>
                  </a:moveTo>
                  <a:cubicBezTo>
                    <a:pt x="10240" y="6207"/>
                    <a:pt x="10964" y="6963"/>
                    <a:pt x="10964" y="7909"/>
                  </a:cubicBezTo>
                  <a:cubicBezTo>
                    <a:pt x="10964" y="8192"/>
                    <a:pt x="10901" y="8413"/>
                    <a:pt x="10807" y="8665"/>
                  </a:cubicBezTo>
                  <a:cubicBezTo>
                    <a:pt x="10744" y="8759"/>
                    <a:pt x="10177" y="9484"/>
                    <a:pt x="9294" y="10744"/>
                  </a:cubicBezTo>
                  <a:lnTo>
                    <a:pt x="8979" y="10303"/>
                  </a:lnTo>
                  <a:cubicBezTo>
                    <a:pt x="8018" y="9071"/>
                    <a:pt x="8059" y="9043"/>
                    <a:pt x="8038" y="9043"/>
                  </a:cubicBezTo>
                  <a:lnTo>
                    <a:pt x="8038" y="9043"/>
                  </a:lnTo>
                  <a:cubicBezTo>
                    <a:pt x="8037" y="9043"/>
                    <a:pt x="8036" y="9043"/>
                    <a:pt x="8034" y="9043"/>
                  </a:cubicBezTo>
                  <a:cubicBezTo>
                    <a:pt x="7751" y="8728"/>
                    <a:pt x="7593" y="8350"/>
                    <a:pt x="7593" y="7909"/>
                  </a:cubicBezTo>
                  <a:cubicBezTo>
                    <a:pt x="7593" y="6963"/>
                    <a:pt x="8349" y="6207"/>
                    <a:pt x="9294" y="6207"/>
                  </a:cubicBezTo>
                  <a:close/>
                  <a:moveTo>
                    <a:pt x="7026" y="8854"/>
                  </a:moveTo>
                  <a:cubicBezTo>
                    <a:pt x="7152" y="9074"/>
                    <a:pt x="7278" y="9326"/>
                    <a:pt x="7467" y="9515"/>
                  </a:cubicBezTo>
                  <a:cubicBezTo>
                    <a:pt x="7026" y="10429"/>
                    <a:pt x="6459" y="10965"/>
                    <a:pt x="5829" y="10965"/>
                  </a:cubicBezTo>
                  <a:cubicBezTo>
                    <a:pt x="5199" y="10965"/>
                    <a:pt x="4569" y="10397"/>
                    <a:pt x="4096" y="9389"/>
                  </a:cubicBezTo>
                  <a:cubicBezTo>
                    <a:pt x="4317" y="9295"/>
                    <a:pt x="4474" y="9074"/>
                    <a:pt x="4600" y="8854"/>
                  </a:cubicBezTo>
                  <a:cubicBezTo>
                    <a:pt x="4978" y="8885"/>
                    <a:pt x="5388" y="8917"/>
                    <a:pt x="5766" y="8917"/>
                  </a:cubicBezTo>
                  <a:cubicBezTo>
                    <a:pt x="6207" y="8917"/>
                    <a:pt x="6616" y="8885"/>
                    <a:pt x="7026" y="8854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16"/>
                    <a:pt x="0" y="5861"/>
                  </a:cubicBezTo>
                  <a:cubicBezTo>
                    <a:pt x="0" y="9043"/>
                    <a:pt x="2584" y="11689"/>
                    <a:pt x="5829" y="11689"/>
                  </a:cubicBezTo>
                  <a:cubicBezTo>
                    <a:pt x="6806" y="11689"/>
                    <a:pt x="7751" y="11437"/>
                    <a:pt x="8570" y="11028"/>
                  </a:cubicBezTo>
                  <a:lnTo>
                    <a:pt x="8979" y="11563"/>
                  </a:lnTo>
                  <a:cubicBezTo>
                    <a:pt x="9042" y="11658"/>
                    <a:pt x="9145" y="11705"/>
                    <a:pt x="9247" y="11705"/>
                  </a:cubicBezTo>
                  <a:cubicBezTo>
                    <a:pt x="9350" y="11705"/>
                    <a:pt x="9452" y="11658"/>
                    <a:pt x="9515" y="11563"/>
                  </a:cubicBezTo>
                  <a:cubicBezTo>
                    <a:pt x="9515" y="11563"/>
                    <a:pt x="11279" y="9169"/>
                    <a:pt x="11405" y="8980"/>
                  </a:cubicBezTo>
                  <a:cubicBezTo>
                    <a:pt x="11563" y="8665"/>
                    <a:pt x="11657" y="8287"/>
                    <a:pt x="11657" y="7940"/>
                  </a:cubicBezTo>
                  <a:cubicBezTo>
                    <a:pt x="11657" y="7657"/>
                    <a:pt x="11626" y="7405"/>
                    <a:pt x="11531" y="7152"/>
                  </a:cubicBezTo>
                  <a:cubicBezTo>
                    <a:pt x="11594" y="6774"/>
                    <a:pt x="11657" y="6333"/>
                    <a:pt x="11657" y="5892"/>
                  </a:cubicBezTo>
                  <a:cubicBezTo>
                    <a:pt x="11657" y="2616"/>
                    <a:pt x="9042" y="1"/>
                    <a:pt x="582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934;p78"/>
            <p:cNvSpPr/>
            <p:nvPr/>
          </p:nvSpPr>
          <p:spPr>
            <a:xfrm>
              <a:off x="-33467475" y="28066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631"/>
                  </a:moveTo>
                  <a:cubicBezTo>
                    <a:pt x="1229" y="631"/>
                    <a:pt x="1387" y="789"/>
                    <a:pt x="1387" y="1009"/>
                  </a:cubicBezTo>
                  <a:cubicBezTo>
                    <a:pt x="1387" y="1198"/>
                    <a:pt x="1198" y="1356"/>
                    <a:pt x="1040" y="1356"/>
                  </a:cubicBezTo>
                  <a:cubicBezTo>
                    <a:pt x="820" y="1356"/>
                    <a:pt x="662" y="1198"/>
                    <a:pt x="662" y="1009"/>
                  </a:cubicBezTo>
                  <a:cubicBezTo>
                    <a:pt x="662" y="789"/>
                    <a:pt x="820" y="631"/>
                    <a:pt x="1040" y="63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cubicBezTo>
                    <a:pt x="1" y="1576"/>
                    <a:pt x="473" y="2049"/>
                    <a:pt x="1040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9935;p78"/>
          <p:cNvGrpSpPr/>
          <p:nvPr/>
        </p:nvGrpSpPr>
        <p:grpSpPr>
          <a:xfrm>
            <a:off x="2421921" y="2658818"/>
            <a:ext cx="329687" cy="353648"/>
            <a:chOff x="-31874100" y="1939525"/>
            <a:chExt cx="271750" cy="291500"/>
          </a:xfrm>
        </p:grpSpPr>
        <p:sp>
          <p:nvSpPr>
            <p:cNvPr id="58" name="Google Shape;9936;p78"/>
            <p:cNvSpPr/>
            <p:nvPr/>
          </p:nvSpPr>
          <p:spPr>
            <a:xfrm>
              <a:off x="-31874100" y="2132475"/>
              <a:ext cx="271750" cy="98550"/>
            </a:xfrm>
            <a:custGeom>
              <a:avLst/>
              <a:gdLst/>
              <a:ahLst/>
              <a:cxnLst/>
              <a:rect l="l" t="t" r="r" b="b"/>
              <a:pathLst>
                <a:path w="10870" h="3942" extrusionOk="0">
                  <a:moveTo>
                    <a:pt x="2080" y="1135"/>
                  </a:moveTo>
                  <a:lnTo>
                    <a:pt x="2300" y="1576"/>
                  </a:lnTo>
                  <a:cubicBezTo>
                    <a:pt x="2363" y="1702"/>
                    <a:pt x="2458" y="1734"/>
                    <a:pt x="2584" y="1765"/>
                  </a:cubicBezTo>
                  <a:lnTo>
                    <a:pt x="3056" y="1860"/>
                  </a:lnTo>
                  <a:lnTo>
                    <a:pt x="2710" y="2206"/>
                  </a:lnTo>
                  <a:cubicBezTo>
                    <a:pt x="2615" y="2269"/>
                    <a:pt x="2584" y="2395"/>
                    <a:pt x="2615" y="2521"/>
                  </a:cubicBezTo>
                  <a:lnTo>
                    <a:pt x="2710" y="2994"/>
                  </a:lnTo>
                  <a:lnTo>
                    <a:pt x="2269" y="2773"/>
                  </a:lnTo>
                  <a:cubicBezTo>
                    <a:pt x="2237" y="2710"/>
                    <a:pt x="2143" y="2710"/>
                    <a:pt x="2111" y="2710"/>
                  </a:cubicBezTo>
                  <a:cubicBezTo>
                    <a:pt x="2080" y="2710"/>
                    <a:pt x="1985" y="2710"/>
                    <a:pt x="1954" y="2773"/>
                  </a:cubicBezTo>
                  <a:lnTo>
                    <a:pt x="1513" y="2994"/>
                  </a:lnTo>
                  <a:lnTo>
                    <a:pt x="1607" y="2521"/>
                  </a:lnTo>
                  <a:cubicBezTo>
                    <a:pt x="1607" y="2395"/>
                    <a:pt x="1607" y="2301"/>
                    <a:pt x="1513" y="2206"/>
                  </a:cubicBezTo>
                  <a:lnTo>
                    <a:pt x="1166" y="1860"/>
                  </a:lnTo>
                  <a:lnTo>
                    <a:pt x="1639" y="1765"/>
                  </a:lnTo>
                  <a:cubicBezTo>
                    <a:pt x="1670" y="1765"/>
                    <a:pt x="1796" y="1702"/>
                    <a:pt x="1828" y="1576"/>
                  </a:cubicBezTo>
                  <a:lnTo>
                    <a:pt x="2080" y="1135"/>
                  </a:lnTo>
                  <a:close/>
                  <a:moveTo>
                    <a:pt x="5514" y="1135"/>
                  </a:moveTo>
                  <a:lnTo>
                    <a:pt x="5734" y="1576"/>
                  </a:lnTo>
                  <a:cubicBezTo>
                    <a:pt x="5766" y="1702"/>
                    <a:pt x="5892" y="1734"/>
                    <a:pt x="6018" y="1765"/>
                  </a:cubicBezTo>
                  <a:lnTo>
                    <a:pt x="6490" y="1860"/>
                  </a:lnTo>
                  <a:lnTo>
                    <a:pt x="6144" y="2206"/>
                  </a:lnTo>
                  <a:cubicBezTo>
                    <a:pt x="6049" y="2269"/>
                    <a:pt x="6018" y="2395"/>
                    <a:pt x="6049" y="2521"/>
                  </a:cubicBezTo>
                  <a:lnTo>
                    <a:pt x="6144" y="2994"/>
                  </a:lnTo>
                  <a:lnTo>
                    <a:pt x="5703" y="2773"/>
                  </a:lnTo>
                  <a:cubicBezTo>
                    <a:pt x="5671" y="2710"/>
                    <a:pt x="5577" y="2710"/>
                    <a:pt x="5545" y="2710"/>
                  </a:cubicBezTo>
                  <a:cubicBezTo>
                    <a:pt x="5514" y="2710"/>
                    <a:pt x="5419" y="2710"/>
                    <a:pt x="5388" y="2773"/>
                  </a:cubicBezTo>
                  <a:lnTo>
                    <a:pt x="4947" y="2994"/>
                  </a:lnTo>
                  <a:lnTo>
                    <a:pt x="5041" y="2521"/>
                  </a:lnTo>
                  <a:cubicBezTo>
                    <a:pt x="5041" y="2395"/>
                    <a:pt x="5041" y="2301"/>
                    <a:pt x="4947" y="2206"/>
                  </a:cubicBezTo>
                  <a:lnTo>
                    <a:pt x="4600" y="1860"/>
                  </a:lnTo>
                  <a:lnTo>
                    <a:pt x="4978" y="1765"/>
                  </a:lnTo>
                  <a:cubicBezTo>
                    <a:pt x="5104" y="1765"/>
                    <a:pt x="5199" y="1702"/>
                    <a:pt x="5262" y="1576"/>
                  </a:cubicBezTo>
                  <a:lnTo>
                    <a:pt x="5514" y="1135"/>
                  </a:lnTo>
                  <a:close/>
                  <a:moveTo>
                    <a:pt x="8916" y="1135"/>
                  </a:moveTo>
                  <a:lnTo>
                    <a:pt x="9168" y="1576"/>
                  </a:lnTo>
                  <a:cubicBezTo>
                    <a:pt x="9200" y="1702"/>
                    <a:pt x="9326" y="1734"/>
                    <a:pt x="9452" y="1765"/>
                  </a:cubicBezTo>
                  <a:lnTo>
                    <a:pt x="9924" y="1860"/>
                  </a:lnTo>
                  <a:lnTo>
                    <a:pt x="9546" y="2206"/>
                  </a:lnTo>
                  <a:cubicBezTo>
                    <a:pt x="9483" y="2269"/>
                    <a:pt x="9452" y="2395"/>
                    <a:pt x="9483" y="2521"/>
                  </a:cubicBezTo>
                  <a:lnTo>
                    <a:pt x="9546" y="2994"/>
                  </a:lnTo>
                  <a:lnTo>
                    <a:pt x="9137" y="2773"/>
                  </a:lnTo>
                  <a:cubicBezTo>
                    <a:pt x="9074" y="2710"/>
                    <a:pt x="9011" y="2710"/>
                    <a:pt x="8979" y="2710"/>
                  </a:cubicBezTo>
                  <a:cubicBezTo>
                    <a:pt x="8916" y="2710"/>
                    <a:pt x="8853" y="2710"/>
                    <a:pt x="8822" y="2773"/>
                  </a:cubicBezTo>
                  <a:lnTo>
                    <a:pt x="8381" y="2994"/>
                  </a:lnTo>
                  <a:lnTo>
                    <a:pt x="8444" y="2521"/>
                  </a:lnTo>
                  <a:cubicBezTo>
                    <a:pt x="8444" y="2395"/>
                    <a:pt x="8444" y="2301"/>
                    <a:pt x="8381" y="2206"/>
                  </a:cubicBezTo>
                  <a:lnTo>
                    <a:pt x="8034" y="1860"/>
                  </a:lnTo>
                  <a:lnTo>
                    <a:pt x="8412" y="1765"/>
                  </a:lnTo>
                  <a:cubicBezTo>
                    <a:pt x="8538" y="1765"/>
                    <a:pt x="8601" y="1702"/>
                    <a:pt x="8696" y="1576"/>
                  </a:cubicBezTo>
                  <a:lnTo>
                    <a:pt x="8916" y="1135"/>
                  </a:lnTo>
                  <a:close/>
                  <a:moveTo>
                    <a:pt x="2048" y="1"/>
                  </a:moveTo>
                  <a:cubicBezTo>
                    <a:pt x="1922" y="1"/>
                    <a:pt x="1796" y="64"/>
                    <a:pt x="1733" y="190"/>
                  </a:cubicBezTo>
                  <a:lnTo>
                    <a:pt x="1292" y="1104"/>
                  </a:lnTo>
                  <a:lnTo>
                    <a:pt x="315" y="1261"/>
                  </a:lnTo>
                  <a:cubicBezTo>
                    <a:pt x="189" y="1261"/>
                    <a:pt x="63" y="1387"/>
                    <a:pt x="32" y="1482"/>
                  </a:cubicBezTo>
                  <a:cubicBezTo>
                    <a:pt x="0" y="1608"/>
                    <a:pt x="32" y="1765"/>
                    <a:pt x="95" y="1860"/>
                  </a:cubicBezTo>
                  <a:lnTo>
                    <a:pt x="819" y="2553"/>
                  </a:lnTo>
                  <a:lnTo>
                    <a:pt x="662" y="3561"/>
                  </a:lnTo>
                  <a:cubicBezTo>
                    <a:pt x="630" y="3655"/>
                    <a:pt x="693" y="3813"/>
                    <a:pt x="788" y="3876"/>
                  </a:cubicBezTo>
                  <a:cubicBezTo>
                    <a:pt x="862" y="3913"/>
                    <a:pt x="925" y="3928"/>
                    <a:pt x="990" y="3928"/>
                  </a:cubicBezTo>
                  <a:cubicBezTo>
                    <a:pt x="1035" y="3928"/>
                    <a:pt x="1082" y="3920"/>
                    <a:pt x="1134" y="3907"/>
                  </a:cubicBezTo>
                  <a:lnTo>
                    <a:pt x="2048" y="3435"/>
                  </a:lnTo>
                  <a:lnTo>
                    <a:pt x="2962" y="3907"/>
                  </a:lnTo>
                  <a:cubicBezTo>
                    <a:pt x="2998" y="3931"/>
                    <a:pt x="3039" y="3942"/>
                    <a:pt x="3082" y="3942"/>
                  </a:cubicBezTo>
                  <a:cubicBezTo>
                    <a:pt x="3153" y="3942"/>
                    <a:pt x="3230" y="3915"/>
                    <a:pt x="3308" y="3876"/>
                  </a:cubicBezTo>
                  <a:cubicBezTo>
                    <a:pt x="3434" y="3781"/>
                    <a:pt x="3466" y="3655"/>
                    <a:pt x="3434" y="3561"/>
                  </a:cubicBezTo>
                  <a:lnTo>
                    <a:pt x="3277" y="2553"/>
                  </a:lnTo>
                  <a:lnTo>
                    <a:pt x="3749" y="2080"/>
                  </a:lnTo>
                  <a:lnTo>
                    <a:pt x="4222" y="2553"/>
                  </a:lnTo>
                  <a:lnTo>
                    <a:pt x="4064" y="3561"/>
                  </a:lnTo>
                  <a:cubicBezTo>
                    <a:pt x="4001" y="3655"/>
                    <a:pt x="4096" y="3813"/>
                    <a:pt x="4159" y="3876"/>
                  </a:cubicBezTo>
                  <a:cubicBezTo>
                    <a:pt x="4233" y="3913"/>
                    <a:pt x="4307" y="3928"/>
                    <a:pt x="4380" y="3928"/>
                  </a:cubicBezTo>
                  <a:cubicBezTo>
                    <a:pt x="4433" y="3928"/>
                    <a:pt x="4485" y="3920"/>
                    <a:pt x="4537" y="3907"/>
                  </a:cubicBezTo>
                  <a:lnTo>
                    <a:pt x="5419" y="3435"/>
                  </a:lnTo>
                  <a:lnTo>
                    <a:pt x="6333" y="3907"/>
                  </a:lnTo>
                  <a:cubicBezTo>
                    <a:pt x="6381" y="3931"/>
                    <a:pt x="6429" y="3942"/>
                    <a:pt x="6475" y="3942"/>
                  </a:cubicBezTo>
                  <a:cubicBezTo>
                    <a:pt x="6550" y="3942"/>
                    <a:pt x="6621" y="3915"/>
                    <a:pt x="6679" y="3876"/>
                  </a:cubicBezTo>
                  <a:cubicBezTo>
                    <a:pt x="6805" y="3781"/>
                    <a:pt x="6837" y="3655"/>
                    <a:pt x="6805" y="3561"/>
                  </a:cubicBezTo>
                  <a:lnTo>
                    <a:pt x="6648" y="2553"/>
                  </a:lnTo>
                  <a:lnTo>
                    <a:pt x="7120" y="2080"/>
                  </a:lnTo>
                  <a:lnTo>
                    <a:pt x="7593" y="2553"/>
                  </a:lnTo>
                  <a:lnTo>
                    <a:pt x="7435" y="3561"/>
                  </a:lnTo>
                  <a:cubicBezTo>
                    <a:pt x="7404" y="3655"/>
                    <a:pt x="7467" y="3813"/>
                    <a:pt x="7561" y="3876"/>
                  </a:cubicBezTo>
                  <a:cubicBezTo>
                    <a:pt x="7635" y="3913"/>
                    <a:pt x="7698" y="3928"/>
                    <a:pt x="7763" y="3928"/>
                  </a:cubicBezTo>
                  <a:cubicBezTo>
                    <a:pt x="7809" y="3928"/>
                    <a:pt x="7856" y="3920"/>
                    <a:pt x="7908" y="3907"/>
                  </a:cubicBezTo>
                  <a:lnTo>
                    <a:pt x="8822" y="3435"/>
                  </a:lnTo>
                  <a:lnTo>
                    <a:pt x="9735" y="3907"/>
                  </a:lnTo>
                  <a:cubicBezTo>
                    <a:pt x="9771" y="3931"/>
                    <a:pt x="9812" y="3942"/>
                    <a:pt x="9856" y="3942"/>
                  </a:cubicBezTo>
                  <a:cubicBezTo>
                    <a:pt x="9926" y="3942"/>
                    <a:pt x="10004" y="3915"/>
                    <a:pt x="10082" y="3876"/>
                  </a:cubicBezTo>
                  <a:cubicBezTo>
                    <a:pt x="10208" y="3781"/>
                    <a:pt x="10239" y="3655"/>
                    <a:pt x="10208" y="3561"/>
                  </a:cubicBezTo>
                  <a:lnTo>
                    <a:pt x="10050" y="2553"/>
                  </a:lnTo>
                  <a:lnTo>
                    <a:pt x="10743" y="1860"/>
                  </a:lnTo>
                  <a:cubicBezTo>
                    <a:pt x="10838" y="1765"/>
                    <a:pt x="10869" y="1608"/>
                    <a:pt x="10838" y="1482"/>
                  </a:cubicBezTo>
                  <a:cubicBezTo>
                    <a:pt x="10775" y="1387"/>
                    <a:pt x="10680" y="1293"/>
                    <a:pt x="10554" y="1261"/>
                  </a:cubicBezTo>
                  <a:lnTo>
                    <a:pt x="9578" y="1104"/>
                  </a:lnTo>
                  <a:lnTo>
                    <a:pt x="9137" y="190"/>
                  </a:lnTo>
                  <a:cubicBezTo>
                    <a:pt x="9105" y="64"/>
                    <a:pt x="8979" y="1"/>
                    <a:pt x="8822" y="1"/>
                  </a:cubicBezTo>
                  <a:cubicBezTo>
                    <a:pt x="8696" y="1"/>
                    <a:pt x="8570" y="64"/>
                    <a:pt x="8507" y="190"/>
                  </a:cubicBezTo>
                  <a:lnTo>
                    <a:pt x="8066" y="1104"/>
                  </a:lnTo>
                  <a:lnTo>
                    <a:pt x="7120" y="1261"/>
                  </a:lnTo>
                  <a:lnTo>
                    <a:pt x="6175" y="1104"/>
                  </a:lnTo>
                  <a:lnTo>
                    <a:pt x="5734" y="190"/>
                  </a:lnTo>
                  <a:cubicBezTo>
                    <a:pt x="5703" y="64"/>
                    <a:pt x="5577" y="1"/>
                    <a:pt x="5419" y="1"/>
                  </a:cubicBezTo>
                  <a:cubicBezTo>
                    <a:pt x="5262" y="1"/>
                    <a:pt x="5199" y="64"/>
                    <a:pt x="5104" y="190"/>
                  </a:cubicBezTo>
                  <a:lnTo>
                    <a:pt x="4695" y="1104"/>
                  </a:lnTo>
                  <a:lnTo>
                    <a:pt x="3749" y="1261"/>
                  </a:lnTo>
                  <a:lnTo>
                    <a:pt x="2804" y="1104"/>
                  </a:lnTo>
                  <a:lnTo>
                    <a:pt x="2363" y="190"/>
                  </a:lnTo>
                  <a:cubicBezTo>
                    <a:pt x="2332" y="64"/>
                    <a:pt x="2206" y="1"/>
                    <a:pt x="204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937;p78"/>
            <p:cNvSpPr/>
            <p:nvPr/>
          </p:nvSpPr>
          <p:spPr>
            <a:xfrm>
              <a:off x="-31830775" y="1939525"/>
              <a:ext cx="189050" cy="189825"/>
            </a:xfrm>
            <a:custGeom>
              <a:avLst/>
              <a:gdLst/>
              <a:ahLst/>
              <a:cxnLst/>
              <a:rect l="l" t="t" r="r" b="b"/>
              <a:pathLst>
                <a:path w="7562" h="7593" extrusionOk="0">
                  <a:moveTo>
                    <a:pt x="3718" y="662"/>
                  </a:moveTo>
                  <a:cubicBezTo>
                    <a:pt x="5072" y="662"/>
                    <a:pt x="6144" y="1764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1" y="2048"/>
                    <a:pt x="4411" y="2048"/>
                  </a:cubicBezTo>
                  <a:lnTo>
                    <a:pt x="3025" y="2048"/>
                  </a:lnTo>
                  <a:cubicBezTo>
                    <a:pt x="2142" y="2048"/>
                    <a:pt x="1481" y="2678"/>
                    <a:pt x="1323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23" y="1764"/>
                    <a:pt x="2426" y="662"/>
                    <a:pt x="3718" y="662"/>
                  </a:cubicBezTo>
                  <a:close/>
                  <a:moveTo>
                    <a:pt x="4348" y="2773"/>
                  </a:moveTo>
                  <a:cubicBezTo>
                    <a:pt x="4915" y="2773"/>
                    <a:pt x="5387" y="3245"/>
                    <a:pt x="5387" y="3781"/>
                  </a:cubicBezTo>
                  <a:lnTo>
                    <a:pt x="5387" y="4127"/>
                  </a:lnTo>
                  <a:lnTo>
                    <a:pt x="5387" y="4127"/>
                  </a:lnTo>
                  <a:cubicBezTo>
                    <a:pt x="5153" y="4127"/>
                    <a:pt x="4907" y="4122"/>
                    <a:pt x="4820" y="4064"/>
                  </a:cubicBezTo>
                  <a:cubicBezTo>
                    <a:pt x="4789" y="4033"/>
                    <a:pt x="4757" y="3907"/>
                    <a:pt x="4757" y="3812"/>
                  </a:cubicBezTo>
                  <a:cubicBezTo>
                    <a:pt x="4757" y="3623"/>
                    <a:pt x="4600" y="3466"/>
                    <a:pt x="4411" y="3466"/>
                  </a:cubicBezTo>
                  <a:cubicBezTo>
                    <a:pt x="4190" y="3466"/>
                    <a:pt x="4033" y="3623"/>
                    <a:pt x="4033" y="3812"/>
                  </a:cubicBezTo>
                  <a:cubicBezTo>
                    <a:pt x="4033" y="3907"/>
                    <a:pt x="4033" y="4033"/>
                    <a:pt x="3970" y="4064"/>
                  </a:cubicBezTo>
                  <a:cubicBezTo>
                    <a:pt x="3907" y="4127"/>
                    <a:pt x="3789" y="4143"/>
                    <a:pt x="3643" y="4143"/>
                  </a:cubicBezTo>
                  <a:cubicBezTo>
                    <a:pt x="3497" y="4143"/>
                    <a:pt x="3324" y="4127"/>
                    <a:pt x="3151" y="4127"/>
                  </a:cubicBezTo>
                  <a:lnTo>
                    <a:pt x="1953" y="4127"/>
                  </a:lnTo>
                  <a:lnTo>
                    <a:pt x="1953" y="3781"/>
                  </a:lnTo>
                  <a:cubicBezTo>
                    <a:pt x="1953" y="3214"/>
                    <a:pt x="2426" y="2773"/>
                    <a:pt x="2993" y="2773"/>
                  </a:cubicBezTo>
                  <a:close/>
                  <a:moveTo>
                    <a:pt x="1008" y="4096"/>
                  </a:moveTo>
                  <a:cubicBezTo>
                    <a:pt x="1197" y="4096"/>
                    <a:pt x="1355" y="4253"/>
                    <a:pt x="1355" y="4442"/>
                  </a:cubicBezTo>
                  <a:lnTo>
                    <a:pt x="1355" y="5135"/>
                  </a:lnTo>
                  <a:cubicBezTo>
                    <a:pt x="1323" y="5356"/>
                    <a:pt x="1197" y="5482"/>
                    <a:pt x="1008" y="5482"/>
                  </a:cubicBezTo>
                  <a:cubicBezTo>
                    <a:pt x="819" y="5482"/>
                    <a:pt x="662" y="5324"/>
                    <a:pt x="662" y="5135"/>
                  </a:cubicBezTo>
                  <a:lnTo>
                    <a:pt x="662" y="4442"/>
                  </a:lnTo>
                  <a:cubicBezTo>
                    <a:pt x="662" y="4253"/>
                    <a:pt x="819" y="4096"/>
                    <a:pt x="1008" y="4096"/>
                  </a:cubicBezTo>
                  <a:close/>
                  <a:moveTo>
                    <a:pt x="6459" y="4127"/>
                  </a:moveTo>
                  <a:cubicBezTo>
                    <a:pt x="6648" y="4127"/>
                    <a:pt x="6805" y="4285"/>
                    <a:pt x="6805" y="4505"/>
                  </a:cubicBezTo>
                  <a:lnTo>
                    <a:pt x="6805" y="5167"/>
                  </a:lnTo>
                  <a:cubicBezTo>
                    <a:pt x="6805" y="5356"/>
                    <a:pt x="6648" y="5513"/>
                    <a:pt x="6459" y="5513"/>
                  </a:cubicBezTo>
                  <a:cubicBezTo>
                    <a:pt x="6238" y="5513"/>
                    <a:pt x="6081" y="5356"/>
                    <a:pt x="6081" y="5167"/>
                  </a:cubicBezTo>
                  <a:lnTo>
                    <a:pt x="6081" y="4505"/>
                  </a:lnTo>
                  <a:cubicBezTo>
                    <a:pt x="6081" y="4285"/>
                    <a:pt x="6238" y="4127"/>
                    <a:pt x="6459" y="4127"/>
                  </a:cubicBezTo>
                  <a:close/>
                  <a:moveTo>
                    <a:pt x="4442" y="4568"/>
                  </a:moveTo>
                  <a:cubicBezTo>
                    <a:pt x="4726" y="4757"/>
                    <a:pt x="5072" y="4820"/>
                    <a:pt x="5450" y="4820"/>
                  </a:cubicBezTo>
                  <a:lnTo>
                    <a:pt x="5450" y="5167"/>
                  </a:lnTo>
                  <a:cubicBezTo>
                    <a:pt x="5450" y="6112"/>
                    <a:pt x="4663" y="6900"/>
                    <a:pt x="3718" y="6900"/>
                  </a:cubicBezTo>
                  <a:cubicBezTo>
                    <a:pt x="2772" y="6900"/>
                    <a:pt x="2048" y="6112"/>
                    <a:pt x="2048" y="5167"/>
                  </a:cubicBezTo>
                  <a:lnTo>
                    <a:pt x="2048" y="4820"/>
                  </a:lnTo>
                  <a:lnTo>
                    <a:pt x="3214" y="4820"/>
                  </a:lnTo>
                  <a:cubicBezTo>
                    <a:pt x="3305" y="4820"/>
                    <a:pt x="3394" y="4821"/>
                    <a:pt x="3479" y="4821"/>
                  </a:cubicBezTo>
                  <a:cubicBezTo>
                    <a:pt x="3863" y="4821"/>
                    <a:pt x="4184" y="4800"/>
                    <a:pt x="4442" y="4568"/>
                  </a:cubicBezTo>
                  <a:close/>
                  <a:moveTo>
                    <a:pt x="3718" y="0"/>
                  </a:moveTo>
                  <a:cubicBezTo>
                    <a:pt x="2048" y="0"/>
                    <a:pt x="662" y="1386"/>
                    <a:pt x="662" y="3119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505"/>
                  </a:cubicBezTo>
                  <a:lnTo>
                    <a:pt x="0" y="5167"/>
                  </a:lnTo>
                  <a:cubicBezTo>
                    <a:pt x="0" y="5703"/>
                    <a:pt x="473" y="6175"/>
                    <a:pt x="1008" y="6175"/>
                  </a:cubicBezTo>
                  <a:cubicBezTo>
                    <a:pt x="1197" y="6175"/>
                    <a:pt x="1355" y="6144"/>
                    <a:pt x="1512" y="6081"/>
                  </a:cubicBezTo>
                  <a:cubicBezTo>
                    <a:pt x="1890" y="6963"/>
                    <a:pt x="2741" y="7593"/>
                    <a:pt x="3781" y="7593"/>
                  </a:cubicBezTo>
                  <a:cubicBezTo>
                    <a:pt x="4789" y="7593"/>
                    <a:pt x="5671" y="6963"/>
                    <a:pt x="6018" y="6049"/>
                  </a:cubicBezTo>
                  <a:cubicBezTo>
                    <a:pt x="6175" y="6144"/>
                    <a:pt x="6333" y="6175"/>
                    <a:pt x="6522" y="6175"/>
                  </a:cubicBezTo>
                  <a:cubicBezTo>
                    <a:pt x="7089" y="6175"/>
                    <a:pt x="7561" y="5703"/>
                    <a:pt x="7561" y="5167"/>
                  </a:cubicBezTo>
                  <a:lnTo>
                    <a:pt x="7561" y="4474"/>
                  </a:lnTo>
                  <a:cubicBezTo>
                    <a:pt x="7561" y="4064"/>
                    <a:pt x="7278" y="3655"/>
                    <a:pt x="6868" y="3497"/>
                  </a:cubicBezTo>
                  <a:lnTo>
                    <a:pt x="6868" y="3119"/>
                  </a:lnTo>
                  <a:cubicBezTo>
                    <a:pt x="6805" y="1386"/>
                    <a:pt x="5419" y="0"/>
                    <a:pt x="37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9938;p78"/>
          <p:cNvSpPr/>
          <p:nvPr/>
        </p:nvSpPr>
        <p:spPr>
          <a:xfrm>
            <a:off x="2428107" y="3127263"/>
            <a:ext cx="311550" cy="353587"/>
          </a:xfrm>
          <a:custGeom>
            <a:avLst/>
            <a:gdLst/>
            <a:ahLst/>
            <a:cxnLst/>
            <a:rect l="l" t="t" r="r" b="b"/>
            <a:pathLst>
              <a:path w="10272" h="11658" extrusionOk="0">
                <a:moveTo>
                  <a:pt x="7877" y="693"/>
                </a:moveTo>
                <a:cubicBezTo>
                  <a:pt x="8066" y="693"/>
                  <a:pt x="8224" y="851"/>
                  <a:pt x="8224" y="1040"/>
                </a:cubicBezTo>
                <a:lnTo>
                  <a:pt x="8224" y="1387"/>
                </a:lnTo>
                <a:lnTo>
                  <a:pt x="2080" y="1387"/>
                </a:lnTo>
                <a:lnTo>
                  <a:pt x="2080" y="1040"/>
                </a:lnTo>
                <a:cubicBezTo>
                  <a:pt x="2049" y="851"/>
                  <a:pt x="2206" y="693"/>
                  <a:pt x="2395" y="693"/>
                </a:cubicBezTo>
                <a:close/>
                <a:moveTo>
                  <a:pt x="9200" y="2710"/>
                </a:moveTo>
                <a:cubicBezTo>
                  <a:pt x="9421" y="2710"/>
                  <a:pt x="9578" y="2899"/>
                  <a:pt x="9578" y="3088"/>
                </a:cubicBezTo>
                <a:cubicBezTo>
                  <a:pt x="9578" y="3277"/>
                  <a:pt x="9421" y="3434"/>
                  <a:pt x="9200" y="3434"/>
                </a:cubicBezTo>
                <a:lnTo>
                  <a:pt x="8854" y="3434"/>
                </a:lnTo>
                <a:lnTo>
                  <a:pt x="8854" y="2773"/>
                </a:lnTo>
                <a:lnTo>
                  <a:pt x="9200" y="2773"/>
                </a:lnTo>
                <a:lnTo>
                  <a:pt x="9200" y="2710"/>
                </a:lnTo>
                <a:close/>
                <a:moveTo>
                  <a:pt x="6176" y="3907"/>
                </a:moveTo>
                <a:cubicBezTo>
                  <a:pt x="6207" y="4033"/>
                  <a:pt x="6333" y="4127"/>
                  <a:pt x="6491" y="4127"/>
                </a:cubicBezTo>
                <a:lnTo>
                  <a:pt x="9200" y="4127"/>
                </a:lnTo>
                <a:cubicBezTo>
                  <a:pt x="9326" y="4127"/>
                  <a:pt x="9421" y="4127"/>
                  <a:pt x="9515" y="4096"/>
                </a:cubicBezTo>
                <a:lnTo>
                  <a:pt x="9515" y="4096"/>
                </a:lnTo>
                <a:cubicBezTo>
                  <a:pt x="9421" y="4474"/>
                  <a:pt x="9011" y="4789"/>
                  <a:pt x="8539" y="4789"/>
                </a:cubicBezTo>
                <a:lnTo>
                  <a:pt x="6491" y="4789"/>
                </a:lnTo>
                <a:cubicBezTo>
                  <a:pt x="6333" y="4789"/>
                  <a:pt x="6239" y="4852"/>
                  <a:pt x="6176" y="5010"/>
                </a:cubicBezTo>
                <a:lnTo>
                  <a:pt x="5640" y="4474"/>
                </a:lnTo>
                <a:lnTo>
                  <a:pt x="6176" y="3907"/>
                </a:lnTo>
                <a:close/>
                <a:moveTo>
                  <a:pt x="1387" y="4789"/>
                </a:moveTo>
                <a:lnTo>
                  <a:pt x="1387" y="5451"/>
                </a:lnTo>
                <a:lnTo>
                  <a:pt x="1009" y="5451"/>
                </a:lnTo>
                <a:cubicBezTo>
                  <a:pt x="820" y="5451"/>
                  <a:pt x="662" y="5293"/>
                  <a:pt x="662" y="5073"/>
                </a:cubicBezTo>
                <a:cubicBezTo>
                  <a:pt x="662" y="4884"/>
                  <a:pt x="820" y="4789"/>
                  <a:pt x="1009" y="4789"/>
                </a:cubicBezTo>
                <a:close/>
                <a:moveTo>
                  <a:pt x="4065" y="5923"/>
                </a:moveTo>
                <a:lnTo>
                  <a:pt x="4601" y="6459"/>
                </a:lnTo>
                <a:lnTo>
                  <a:pt x="4065" y="7026"/>
                </a:lnTo>
                <a:cubicBezTo>
                  <a:pt x="4033" y="6900"/>
                  <a:pt x="3907" y="6774"/>
                  <a:pt x="3750" y="6774"/>
                </a:cubicBezTo>
                <a:lnTo>
                  <a:pt x="1702" y="6774"/>
                </a:lnTo>
                <a:cubicBezTo>
                  <a:pt x="1664" y="6779"/>
                  <a:pt x="1626" y="6782"/>
                  <a:pt x="1589" y="6782"/>
                </a:cubicBezTo>
                <a:cubicBezTo>
                  <a:pt x="1192" y="6782"/>
                  <a:pt x="838" y="6487"/>
                  <a:pt x="694" y="6112"/>
                </a:cubicBezTo>
                <a:lnTo>
                  <a:pt x="694" y="6112"/>
                </a:lnTo>
                <a:cubicBezTo>
                  <a:pt x="788" y="6144"/>
                  <a:pt x="914" y="6144"/>
                  <a:pt x="1009" y="6144"/>
                </a:cubicBezTo>
                <a:lnTo>
                  <a:pt x="3750" y="6144"/>
                </a:lnTo>
                <a:cubicBezTo>
                  <a:pt x="3907" y="6144"/>
                  <a:pt x="4002" y="6081"/>
                  <a:pt x="4065" y="5923"/>
                </a:cubicBezTo>
                <a:close/>
                <a:moveTo>
                  <a:pt x="8192" y="2048"/>
                </a:moveTo>
                <a:lnTo>
                  <a:pt x="8192" y="3434"/>
                </a:lnTo>
                <a:lnTo>
                  <a:pt x="6806" y="3434"/>
                </a:lnTo>
                <a:lnTo>
                  <a:pt x="6806" y="3088"/>
                </a:lnTo>
                <a:cubicBezTo>
                  <a:pt x="6806" y="2930"/>
                  <a:pt x="6743" y="2804"/>
                  <a:pt x="6617" y="2773"/>
                </a:cubicBezTo>
                <a:cubicBezTo>
                  <a:pt x="6571" y="2761"/>
                  <a:pt x="6520" y="2754"/>
                  <a:pt x="6472" y="2754"/>
                </a:cubicBezTo>
                <a:cubicBezTo>
                  <a:pt x="6388" y="2754"/>
                  <a:pt x="6310" y="2776"/>
                  <a:pt x="6270" y="2836"/>
                </a:cubicBezTo>
                <a:lnTo>
                  <a:pt x="4884" y="4222"/>
                </a:lnTo>
                <a:cubicBezTo>
                  <a:pt x="4758" y="4348"/>
                  <a:pt x="4758" y="4569"/>
                  <a:pt x="4884" y="4695"/>
                </a:cubicBezTo>
                <a:lnTo>
                  <a:pt x="6270" y="6081"/>
                </a:lnTo>
                <a:cubicBezTo>
                  <a:pt x="6315" y="6125"/>
                  <a:pt x="6407" y="6170"/>
                  <a:pt x="6501" y="6170"/>
                </a:cubicBezTo>
                <a:cubicBezTo>
                  <a:pt x="6540" y="6170"/>
                  <a:pt x="6580" y="6162"/>
                  <a:pt x="6617" y="6144"/>
                </a:cubicBezTo>
                <a:cubicBezTo>
                  <a:pt x="6743" y="6112"/>
                  <a:pt x="6806" y="5955"/>
                  <a:pt x="6806" y="5829"/>
                </a:cubicBezTo>
                <a:lnTo>
                  <a:pt x="6806" y="5482"/>
                </a:lnTo>
                <a:lnTo>
                  <a:pt x="8192" y="5482"/>
                </a:lnTo>
                <a:lnTo>
                  <a:pt x="8192" y="8948"/>
                </a:lnTo>
                <a:lnTo>
                  <a:pt x="2049" y="8948"/>
                </a:lnTo>
                <a:lnTo>
                  <a:pt x="2049" y="7530"/>
                </a:lnTo>
                <a:lnTo>
                  <a:pt x="3435" y="7530"/>
                </a:lnTo>
                <a:lnTo>
                  <a:pt x="3435" y="7877"/>
                </a:lnTo>
                <a:cubicBezTo>
                  <a:pt x="3435" y="8034"/>
                  <a:pt x="3498" y="8160"/>
                  <a:pt x="3624" y="8192"/>
                </a:cubicBezTo>
                <a:cubicBezTo>
                  <a:pt x="3676" y="8218"/>
                  <a:pt x="3734" y="8233"/>
                  <a:pt x="3788" y="8233"/>
                </a:cubicBezTo>
                <a:cubicBezTo>
                  <a:pt x="3864" y="8233"/>
                  <a:pt x="3934" y="8202"/>
                  <a:pt x="3970" y="8129"/>
                </a:cubicBezTo>
                <a:lnTo>
                  <a:pt x="5357" y="6742"/>
                </a:lnTo>
                <a:cubicBezTo>
                  <a:pt x="5483" y="6616"/>
                  <a:pt x="5483" y="6396"/>
                  <a:pt x="5357" y="6270"/>
                </a:cubicBezTo>
                <a:lnTo>
                  <a:pt x="3970" y="4884"/>
                </a:lnTo>
                <a:cubicBezTo>
                  <a:pt x="3924" y="4837"/>
                  <a:pt x="3828" y="4808"/>
                  <a:pt x="3730" y="4808"/>
                </a:cubicBezTo>
                <a:cubicBezTo>
                  <a:pt x="3694" y="4808"/>
                  <a:pt x="3658" y="4812"/>
                  <a:pt x="3624" y="4821"/>
                </a:cubicBezTo>
                <a:cubicBezTo>
                  <a:pt x="3498" y="4852"/>
                  <a:pt x="3435" y="5010"/>
                  <a:pt x="3435" y="5136"/>
                </a:cubicBezTo>
                <a:lnTo>
                  <a:pt x="3435" y="5482"/>
                </a:lnTo>
                <a:lnTo>
                  <a:pt x="2049" y="5482"/>
                </a:lnTo>
                <a:lnTo>
                  <a:pt x="2049" y="2048"/>
                </a:lnTo>
                <a:close/>
                <a:moveTo>
                  <a:pt x="8192" y="9609"/>
                </a:moveTo>
                <a:lnTo>
                  <a:pt x="8192" y="10649"/>
                </a:lnTo>
                <a:cubicBezTo>
                  <a:pt x="8192" y="10838"/>
                  <a:pt x="8035" y="10996"/>
                  <a:pt x="7877" y="10996"/>
                </a:cubicBezTo>
                <a:lnTo>
                  <a:pt x="2395" y="10996"/>
                </a:lnTo>
                <a:cubicBezTo>
                  <a:pt x="2206" y="10996"/>
                  <a:pt x="2049" y="10838"/>
                  <a:pt x="2049" y="10649"/>
                </a:cubicBezTo>
                <a:lnTo>
                  <a:pt x="2049" y="9609"/>
                </a:lnTo>
                <a:close/>
                <a:moveTo>
                  <a:pt x="2395" y="0"/>
                </a:moveTo>
                <a:cubicBezTo>
                  <a:pt x="1860" y="0"/>
                  <a:pt x="1387" y="473"/>
                  <a:pt x="1387" y="1040"/>
                </a:cubicBezTo>
                <a:lnTo>
                  <a:pt x="1387" y="4096"/>
                </a:lnTo>
                <a:lnTo>
                  <a:pt x="1009" y="4096"/>
                </a:lnTo>
                <a:cubicBezTo>
                  <a:pt x="473" y="4096"/>
                  <a:pt x="1" y="4569"/>
                  <a:pt x="1" y="5136"/>
                </a:cubicBezTo>
                <a:lnTo>
                  <a:pt x="1" y="5797"/>
                </a:lnTo>
                <a:cubicBezTo>
                  <a:pt x="1" y="6616"/>
                  <a:pt x="599" y="7341"/>
                  <a:pt x="1387" y="7498"/>
                </a:cubicBezTo>
                <a:lnTo>
                  <a:pt x="1387" y="10649"/>
                </a:lnTo>
                <a:cubicBezTo>
                  <a:pt x="1387" y="11185"/>
                  <a:pt x="1860" y="11657"/>
                  <a:pt x="2395" y="11657"/>
                </a:cubicBezTo>
                <a:lnTo>
                  <a:pt x="7877" y="11657"/>
                </a:lnTo>
                <a:cubicBezTo>
                  <a:pt x="8413" y="11657"/>
                  <a:pt x="8885" y="11185"/>
                  <a:pt x="8885" y="10649"/>
                </a:cubicBezTo>
                <a:lnTo>
                  <a:pt x="8885" y="5451"/>
                </a:lnTo>
                <a:cubicBezTo>
                  <a:pt x="9673" y="5293"/>
                  <a:pt x="10271" y="4569"/>
                  <a:pt x="10271" y="3749"/>
                </a:cubicBezTo>
                <a:lnTo>
                  <a:pt x="10271" y="3088"/>
                </a:lnTo>
                <a:cubicBezTo>
                  <a:pt x="10271" y="2521"/>
                  <a:pt x="9799" y="2048"/>
                  <a:pt x="9263" y="2048"/>
                </a:cubicBezTo>
                <a:lnTo>
                  <a:pt x="8885" y="2048"/>
                </a:lnTo>
                <a:lnTo>
                  <a:pt x="8885" y="1040"/>
                </a:lnTo>
                <a:cubicBezTo>
                  <a:pt x="8885" y="473"/>
                  <a:pt x="8413" y="0"/>
                  <a:pt x="787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9939;p78"/>
          <p:cNvGrpSpPr/>
          <p:nvPr/>
        </p:nvGrpSpPr>
        <p:grpSpPr>
          <a:xfrm>
            <a:off x="10242927" y="1692368"/>
            <a:ext cx="366963" cy="352768"/>
            <a:chOff x="-31889075" y="2658950"/>
            <a:chExt cx="302475" cy="290775"/>
          </a:xfrm>
        </p:grpSpPr>
        <p:sp>
          <p:nvSpPr>
            <p:cNvPr id="62" name="Google Shape;9940;p78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941;p78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9942;p78"/>
          <p:cNvSpPr/>
          <p:nvPr/>
        </p:nvSpPr>
        <p:spPr>
          <a:xfrm>
            <a:off x="4191409" y="3126778"/>
            <a:ext cx="356438" cy="354558"/>
          </a:xfrm>
          <a:custGeom>
            <a:avLst/>
            <a:gdLst/>
            <a:ahLst/>
            <a:cxnLst/>
            <a:rect l="l" t="t" r="r" b="b"/>
            <a:pathLst>
              <a:path w="11752" h="11690" extrusionOk="0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9943;p78"/>
          <p:cNvGrpSpPr/>
          <p:nvPr/>
        </p:nvGrpSpPr>
        <p:grpSpPr>
          <a:xfrm>
            <a:off x="1964253" y="1278067"/>
            <a:ext cx="354527" cy="355498"/>
            <a:chOff x="-35136450" y="1912725"/>
            <a:chExt cx="292225" cy="293025"/>
          </a:xfrm>
        </p:grpSpPr>
        <p:sp>
          <p:nvSpPr>
            <p:cNvPr id="66" name="Google Shape;9944;p78"/>
            <p:cNvSpPr/>
            <p:nvPr/>
          </p:nvSpPr>
          <p:spPr>
            <a:xfrm>
              <a:off x="-35136450" y="2050575"/>
              <a:ext cx="155975" cy="155175"/>
            </a:xfrm>
            <a:custGeom>
              <a:avLst/>
              <a:gdLst/>
              <a:ahLst/>
              <a:cxnLst/>
              <a:rect l="l" t="t" r="r" b="b"/>
              <a:pathLst>
                <a:path w="6239" h="6207" extrusionOk="0">
                  <a:moveTo>
                    <a:pt x="3120" y="693"/>
                  </a:moveTo>
                  <a:cubicBezTo>
                    <a:pt x="3718" y="693"/>
                    <a:pt x="4191" y="1166"/>
                    <a:pt x="4191" y="1702"/>
                  </a:cubicBezTo>
                  <a:cubicBezTo>
                    <a:pt x="4191" y="2269"/>
                    <a:pt x="3718" y="2741"/>
                    <a:pt x="3120" y="2741"/>
                  </a:cubicBezTo>
                  <a:cubicBezTo>
                    <a:pt x="2521" y="2741"/>
                    <a:pt x="2049" y="2269"/>
                    <a:pt x="2049" y="1702"/>
                  </a:cubicBezTo>
                  <a:cubicBezTo>
                    <a:pt x="2049" y="1166"/>
                    <a:pt x="2521" y="693"/>
                    <a:pt x="3120" y="693"/>
                  </a:cubicBezTo>
                  <a:close/>
                  <a:moveTo>
                    <a:pt x="3120" y="3434"/>
                  </a:moveTo>
                  <a:cubicBezTo>
                    <a:pt x="4348" y="3434"/>
                    <a:pt x="5357" y="4348"/>
                    <a:pt x="5514" y="5514"/>
                  </a:cubicBezTo>
                  <a:lnTo>
                    <a:pt x="757" y="5514"/>
                  </a:lnTo>
                  <a:cubicBezTo>
                    <a:pt x="883" y="4348"/>
                    <a:pt x="1891" y="3434"/>
                    <a:pt x="3120" y="3434"/>
                  </a:cubicBezTo>
                  <a:close/>
                  <a:moveTo>
                    <a:pt x="3120" y="0"/>
                  </a:moveTo>
                  <a:cubicBezTo>
                    <a:pt x="2175" y="0"/>
                    <a:pt x="1387" y="756"/>
                    <a:pt x="1387" y="1702"/>
                  </a:cubicBezTo>
                  <a:cubicBezTo>
                    <a:pt x="1387" y="2174"/>
                    <a:pt x="1576" y="2615"/>
                    <a:pt x="1891" y="2930"/>
                  </a:cubicBezTo>
                  <a:lnTo>
                    <a:pt x="1954" y="2962"/>
                  </a:lnTo>
                  <a:cubicBezTo>
                    <a:pt x="851" y="3403"/>
                    <a:pt x="1" y="4506"/>
                    <a:pt x="1" y="5829"/>
                  </a:cubicBezTo>
                  <a:cubicBezTo>
                    <a:pt x="1" y="6049"/>
                    <a:pt x="158" y="6207"/>
                    <a:pt x="379" y="6207"/>
                  </a:cubicBezTo>
                  <a:lnTo>
                    <a:pt x="5892" y="6207"/>
                  </a:lnTo>
                  <a:cubicBezTo>
                    <a:pt x="6081" y="6207"/>
                    <a:pt x="6239" y="6049"/>
                    <a:pt x="6239" y="5829"/>
                  </a:cubicBezTo>
                  <a:cubicBezTo>
                    <a:pt x="6239" y="4537"/>
                    <a:pt x="5420" y="3434"/>
                    <a:pt x="4317" y="2962"/>
                  </a:cubicBezTo>
                  <a:lnTo>
                    <a:pt x="4348" y="2930"/>
                  </a:lnTo>
                  <a:cubicBezTo>
                    <a:pt x="4663" y="2615"/>
                    <a:pt x="4852" y="2174"/>
                    <a:pt x="4852" y="1702"/>
                  </a:cubicBezTo>
                  <a:cubicBezTo>
                    <a:pt x="4852" y="756"/>
                    <a:pt x="4065" y="0"/>
                    <a:pt x="31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945;p78"/>
            <p:cNvSpPr/>
            <p:nvPr/>
          </p:nvSpPr>
          <p:spPr>
            <a:xfrm>
              <a:off x="-34964750" y="1947400"/>
              <a:ext cx="68550" cy="103200"/>
            </a:xfrm>
            <a:custGeom>
              <a:avLst/>
              <a:gdLst/>
              <a:ahLst/>
              <a:cxnLst/>
              <a:rect l="l" t="t" r="r" b="b"/>
              <a:pathLst>
                <a:path w="2742" h="4128" extrusionOk="0">
                  <a:moveTo>
                    <a:pt x="1387" y="725"/>
                  </a:moveTo>
                  <a:cubicBezTo>
                    <a:pt x="1765" y="725"/>
                    <a:pt x="2049" y="1008"/>
                    <a:pt x="2049" y="1386"/>
                  </a:cubicBezTo>
                  <a:lnTo>
                    <a:pt x="2049" y="2773"/>
                  </a:lnTo>
                  <a:cubicBezTo>
                    <a:pt x="2049" y="2836"/>
                    <a:pt x="2049" y="2867"/>
                    <a:pt x="2017" y="2930"/>
                  </a:cubicBezTo>
                  <a:lnTo>
                    <a:pt x="1923" y="2836"/>
                  </a:lnTo>
                  <a:cubicBezTo>
                    <a:pt x="1860" y="2773"/>
                    <a:pt x="1773" y="2741"/>
                    <a:pt x="1686" y="2741"/>
                  </a:cubicBezTo>
                  <a:cubicBezTo>
                    <a:pt x="1600" y="2741"/>
                    <a:pt x="1513" y="2773"/>
                    <a:pt x="1450" y="2836"/>
                  </a:cubicBezTo>
                  <a:cubicBezTo>
                    <a:pt x="1324" y="2962"/>
                    <a:pt x="1324" y="3182"/>
                    <a:pt x="1450" y="3308"/>
                  </a:cubicBezTo>
                  <a:lnTo>
                    <a:pt x="1545" y="3403"/>
                  </a:lnTo>
                  <a:cubicBezTo>
                    <a:pt x="1482" y="3434"/>
                    <a:pt x="1450" y="3434"/>
                    <a:pt x="1387" y="3434"/>
                  </a:cubicBezTo>
                  <a:cubicBezTo>
                    <a:pt x="977" y="3434"/>
                    <a:pt x="694" y="3119"/>
                    <a:pt x="694" y="2773"/>
                  </a:cubicBezTo>
                  <a:lnTo>
                    <a:pt x="694" y="1386"/>
                  </a:lnTo>
                  <a:cubicBezTo>
                    <a:pt x="694" y="977"/>
                    <a:pt x="1040" y="725"/>
                    <a:pt x="1387" y="725"/>
                  </a:cubicBezTo>
                  <a:close/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lnTo>
                    <a:pt x="1" y="2773"/>
                  </a:lnTo>
                  <a:cubicBezTo>
                    <a:pt x="1" y="3497"/>
                    <a:pt x="631" y="4127"/>
                    <a:pt x="1387" y="4127"/>
                  </a:cubicBezTo>
                  <a:cubicBezTo>
                    <a:pt x="1608" y="4127"/>
                    <a:pt x="1860" y="4064"/>
                    <a:pt x="2080" y="3938"/>
                  </a:cubicBezTo>
                  <a:lnTo>
                    <a:pt x="2175" y="4033"/>
                  </a:lnTo>
                  <a:cubicBezTo>
                    <a:pt x="2222" y="4080"/>
                    <a:pt x="2309" y="4104"/>
                    <a:pt x="2399" y="4104"/>
                  </a:cubicBezTo>
                  <a:cubicBezTo>
                    <a:pt x="2490" y="4104"/>
                    <a:pt x="2584" y="4080"/>
                    <a:pt x="2647" y="4033"/>
                  </a:cubicBezTo>
                  <a:cubicBezTo>
                    <a:pt x="2742" y="3907"/>
                    <a:pt x="2742" y="3655"/>
                    <a:pt x="2647" y="3560"/>
                  </a:cubicBezTo>
                  <a:lnTo>
                    <a:pt x="2553" y="3466"/>
                  </a:lnTo>
                  <a:cubicBezTo>
                    <a:pt x="2679" y="3277"/>
                    <a:pt x="2742" y="3025"/>
                    <a:pt x="2742" y="2773"/>
                  </a:cubicBezTo>
                  <a:lnTo>
                    <a:pt x="2742" y="1386"/>
                  </a:lnTo>
                  <a:cubicBezTo>
                    <a:pt x="2742" y="630"/>
                    <a:pt x="2112" y="0"/>
                    <a:pt x="1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946;p78"/>
            <p:cNvSpPr/>
            <p:nvPr/>
          </p:nvSpPr>
          <p:spPr>
            <a:xfrm>
              <a:off x="-35016725" y="1912725"/>
              <a:ext cx="172500" cy="172025"/>
            </a:xfrm>
            <a:custGeom>
              <a:avLst/>
              <a:gdLst/>
              <a:ahLst/>
              <a:cxnLst/>
              <a:rect l="l" t="t" r="r" b="b"/>
              <a:pathLst>
                <a:path w="6900" h="6881" extrusionOk="0">
                  <a:moveTo>
                    <a:pt x="3466" y="726"/>
                  </a:moveTo>
                  <a:cubicBezTo>
                    <a:pt x="4947" y="726"/>
                    <a:pt x="6175" y="1954"/>
                    <a:pt x="6175" y="3467"/>
                  </a:cubicBezTo>
                  <a:cubicBezTo>
                    <a:pt x="6207" y="4979"/>
                    <a:pt x="4978" y="6207"/>
                    <a:pt x="3466" y="6207"/>
                  </a:cubicBezTo>
                  <a:cubicBezTo>
                    <a:pt x="2930" y="6207"/>
                    <a:pt x="2426" y="6050"/>
                    <a:pt x="1985" y="5766"/>
                  </a:cubicBezTo>
                  <a:cubicBezTo>
                    <a:pt x="1942" y="5745"/>
                    <a:pt x="1868" y="5708"/>
                    <a:pt x="1806" y="5708"/>
                  </a:cubicBezTo>
                  <a:cubicBezTo>
                    <a:pt x="1778" y="5708"/>
                    <a:pt x="1753" y="5715"/>
                    <a:pt x="1733" y="5735"/>
                  </a:cubicBezTo>
                  <a:lnTo>
                    <a:pt x="946" y="5987"/>
                  </a:lnTo>
                  <a:lnTo>
                    <a:pt x="1198" y="5199"/>
                  </a:lnTo>
                  <a:cubicBezTo>
                    <a:pt x="1261" y="5136"/>
                    <a:pt x="1198" y="5010"/>
                    <a:pt x="1166" y="4947"/>
                  </a:cubicBezTo>
                  <a:cubicBezTo>
                    <a:pt x="914" y="4506"/>
                    <a:pt x="757" y="4002"/>
                    <a:pt x="757" y="3467"/>
                  </a:cubicBezTo>
                  <a:cubicBezTo>
                    <a:pt x="757" y="1954"/>
                    <a:pt x="1954" y="726"/>
                    <a:pt x="3466" y="72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45"/>
                    <a:pt x="32" y="3435"/>
                  </a:cubicBezTo>
                  <a:cubicBezTo>
                    <a:pt x="32" y="4034"/>
                    <a:pt x="190" y="4569"/>
                    <a:pt x="473" y="5136"/>
                  </a:cubicBezTo>
                  <a:lnTo>
                    <a:pt x="32" y="6428"/>
                  </a:lnTo>
                  <a:cubicBezTo>
                    <a:pt x="0" y="6554"/>
                    <a:pt x="32" y="6712"/>
                    <a:pt x="95" y="6775"/>
                  </a:cubicBezTo>
                  <a:cubicBezTo>
                    <a:pt x="166" y="6845"/>
                    <a:pt x="272" y="6881"/>
                    <a:pt x="374" y="6881"/>
                  </a:cubicBezTo>
                  <a:cubicBezTo>
                    <a:pt x="408" y="6881"/>
                    <a:pt x="442" y="6877"/>
                    <a:pt x="473" y="6869"/>
                  </a:cubicBezTo>
                  <a:lnTo>
                    <a:pt x="1765" y="6428"/>
                  </a:lnTo>
                  <a:cubicBezTo>
                    <a:pt x="2269" y="6712"/>
                    <a:pt x="2867" y="6869"/>
                    <a:pt x="3466" y="6869"/>
                  </a:cubicBezTo>
                  <a:cubicBezTo>
                    <a:pt x="5356" y="6869"/>
                    <a:pt x="6900" y="5325"/>
                    <a:pt x="6900" y="3435"/>
                  </a:cubicBezTo>
                  <a:cubicBezTo>
                    <a:pt x="6869" y="1576"/>
                    <a:pt x="5356" y="1"/>
                    <a:pt x="346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9947;p78"/>
          <p:cNvGrpSpPr/>
          <p:nvPr/>
        </p:nvGrpSpPr>
        <p:grpSpPr>
          <a:xfrm>
            <a:off x="1964723" y="1737286"/>
            <a:ext cx="353587" cy="354103"/>
            <a:chOff x="-35134875" y="2272675"/>
            <a:chExt cx="291450" cy="291875"/>
          </a:xfrm>
        </p:grpSpPr>
        <p:sp>
          <p:nvSpPr>
            <p:cNvPr id="70" name="Google Shape;9948;p78"/>
            <p:cNvSpPr/>
            <p:nvPr/>
          </p:nvSpPr>
          <p:spPr>
            <a:xfrm>
              <a:off x="-35134875" y="2272675"/>
              <a:ext cx="291450" cy="291875"/>
            </a:xfrm>
            <a:custGeom>
              <a:avLst/>
              <a:gdLst/>
              <a:ahLst/>
              <a:cxnLst/>
              <a:rect l="l" t="t" r="r" b="b"/>
              <a:pathLst>
                <a:path w="11658" h="11675" extrusionOk="0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949;p78"/>
            <p:cNvSpPr/>
            <p:nvPr/>
          </p:nvSpPr>
          <p:spPr>
            <a:xfrm>
              <a:off x="-350939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950;p78"/>
            <p:cNvSpPr/>
            <p:nvPr/>
          </p:nvSpPr>
          <p:spPr>
            <a:xfrm>
              <a:off x="-350427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951;p78"/>
            <p:cNvSpPr/>
            <p:nvPr/>
          </p:nvSpPr>
          <p:spPr>
            <a:xfrm>
              <a:off x="-349915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952;p78"/>
          <p:cNvGrpSpPr/>
          <p:nvPr/>
        </p:nvGrpSpPr>
        <p:grpSpPr>
          <a:xfrm>
            <a:off x="2006290" y="2192615"/>
            <a:ext cx="270453" cy="353587"/>
            <a:chOff x="-35101800" y="2631050"/>
            <a:chExt cx="222925" cy="291450"/>
          </a:xfrm>
        </p:grpSpPr>
        <p:sp>
          <p:nvSpPr>
            <p:cNvPr id="75" name="Google Shape;9953;p78"/>
            <p:cNvSpPr/>
            <p:nvPr/>
          </p:nvSpPr>
          <p:spPr>
            <a:xfrm>
              <a:off x="-34999400" y="269957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954;p78"/>
            <p:cNvSpPr/>
            <p:nvPr/>
          </p:nvSpPr>
          <p:spPr>
            <a:xfrm>
              <a:off x="-34999400" y="27326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47" y="0"/>
                  </a:moveTo>
                  <a:cubicBezTo>
                    <a:pt x="158" y="0"/>
                    <a:pt x="1" y="190"/>
                    <a:pt x="1" y="379"/>
                  </a:cubicBezTo>
                  <a:lnTo>
                    <a:pt x="1" y="1765"/>
                  </a:lnTo>
                  <a:cubicBezTo>
                    <a:pt x="1" y="1985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79"/>
                  </a:lnTo>
                  <a:cubicBezTo>
                    <a:pt x="725" y="190"/>
                    <a:pt x="568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955;p78"/>
            <p:cNvSpPr/>
            <p:nvPr/>
          </p:nvSpPr>
          <p:spPr>
            <a:xfrm>
              <a:off x="-35067125" y="2665700"/>
              <a:ext cx="153600" cy="154400"/>
            </a:xfrm>
            <a:custGeom>
              <a:avLst/>
              <a:gdLst/>
              <a:ahLst/>
              <a:cxnLst/>
              <a:rect l="l" t="t" r="r" b="b"/>
              <a:pathLst>
                <a:path w="6144" h="6176" extrusionOk="0">
                  <a:moveTo>
                    <a:pt x="3056" y="694"/>
                  </a:moveTo>
                  <a:cubicBezTo>
                    <a:pt x="4411" y="694"/>
                    <a:pt x="5482" y="1765"/>
                    <a:pt x="5482" y="3088"/>
                  </a:cubicBezTo>
                  <a:cubicBezTo>
                    <a:pt x="5482" y="4443"/>
                    <a:pt x="4411" y="5482"/>
                    <a:pt x="3056" y="5482"/>
                  </a:cubicBezTo>
                  <a:cubicBezTo>
                    <a:pt x="1733" y="5482"/>
                    <a:pt x="662" y="4443"/>
                    <a:pt x="662" y="3088"/>
                  </a:cubicBezTo>
                  <a:cubicBezTo>
                    <a:pt x="662" y="1796"/>
                    <a:pt x="1764" y="694"/>
                    <a:pt x="3056" y="69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87"/>
                    <a:pt x="0" y="3088"/>
                  </a:cubicBezTo>
                  <a:cubicBezTo>
                    <a:pt x="0" y="4789"/>
                    <a:pt x="1386" y="6176"/>
                    <a:pt x="3056" y="6176"/>
                  </a:cubicBezTo>
                  <a:cubicBezTo>
                    <a:pt x="4757" y="6176"/>
                    <a:pt x="6144" y="4789"/>
                    <a:pt x="6144" y="3088"/>
                  </a:cubicBezTo>
                  <a:cubicBezTo>
                    <a:pt x="6144" y="1387"/>
                    <a:pt x="4757" y="1"/>
                    <a:pt x="305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956;p78"/>
            <p:cNvSpPr/>
            <p:nvPr/>
          </p:nvSpPr>
          <p:spPr>
            <a:xfrm>
              <a:off x="-35101800" y="2631050"/>
              <a:ext cx="222925" cy="291450"/>
            </a:xfrm>
            <a:custGeom>
              <a:avLst/>
              <a:gdLst/>
              <a:ahLst/>
              <a:cxnLst/>
              <a:rect l="l" t="t" r="r" b="b"/>
              <a:pathLst>
                <a:path w="8917" h="11658" extrusionOk="0">
                  <a:moveTo>
                    <a:pt x="4443" y="693"/>
                  </a:moveTo>
                  <a:cubicBezTo>
                    <a:pt x="6554" y="693"/>
                    <a:pt x="8192" y="2395"/>
                    <a:pt x="8192" y="4474"/>
                  </a:cubicBezTo>
                  <a:cubicBezTo>
                    <a:pt x="8192" y="5293"/>
                    <a:pt x="7940" y="6081"/>
                    <a:pt x="7436" y="6711"/>
                  </a:cubicBezTo>
                  <a:lnTo>
                    <a:pt x="4443" y="10775"/>
                  </a:lnTo>
                  <a:lnTo>
                    <a:pt x="1450" y="6711"/>
                  </a:lnTo>
                  <a:cubicBezTo>
                    <a:pt x="1009" y="6049"/>
                    <a:pt x="726" y="5293"/>
                    <a:pt x="726" y="4474"/>
                  </a:cubicBezTo>
                  <a:cubicBezTo>
                    <a:pt x="726" y="2395"/>
                    <a:pt x="2364" y="693"/>
                    <a:pt x="4443" y="693"/>
                  </a:cubicBezTo>
                  <a:close/>
                  <a:moveTo>
                    <a:pt x="4443" y="0"/>
                  </a:moveTo>
                  <a:cubicBezTo>
                    <a:pt x="2017" y="0"/>
                    <a:pt x="1" y="1985"/>
                    <a:pt x="1" y="4443"/>
                  </a:cubicBezTo>
                  <a:cubicBezTo>
                    <a:pt x="1" y="5419"/>
                    <a:pt x="316" y="6333"/>
                    <a:pt x="883" y="7120"/>
                  </a:cubicBezTo>
                  <a:lnTo>
                    <a:pt x="4191" y="11531"/>
                  </a:lnTo>
                  <a:cubicBezTo>
                    <a:pt x="4254" y="11594"/>
                    <a:pt x="4349" y="11657"/>
                    <a:pt x="4443" y="11657"/>
                  </a:cubicBezTo>
                  <a:cubicBezTo>
                    <a:pt x="4569" y="11657"/>
                    <a:pt x="4664" y="11594"/>
                    <a:pt x="4727" y="11531"/>
                  </a:cubicBezTo>
                  <a:lnTo>
                    <a:pt x="8003" y="7120"/>
                  </a:lnTo>
                  <a:cubicBezTo>
                    <a:pt x="8602" y="6333"/>
                    <a:pt x="8917" y="5419"/>
                    <a:pt x="8917" y="4443"/>
                  </a:cubicBezTo>
                  <a:cubicBezTo>
                    <a:pt x="8917" y="1985"/>
                    <a:pt x="6901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9957;p78"/>
          <p:cNvSpPr/>
          <p:nvPr/>
        </p:nvSpPr>
        <p:spPr>
          <a:xfrm>
            <a:off x="4198987" y="1278355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9958;p78"/>
          <p:cNvGrpSpPr/>
          <p:nvPr/>
        </p:nvGrpSpPr>
        <p:grpSpPr>
          <a:xfrm>
            <a:off x="4194342" y="1736603"/>
            <a:ext cx="353587" cy="355468"/>
            <a:chOff x="-33314675" y="2275050"/>
            <a:chExt cx="291450" cy="293000"/>
          </a:xfrm>
        </p:grpSpPr>
        <p:sp>
          <p:nvSpPr>
            <p:cNvPr id="81" name="Google Shape;9959;p78"/>
            <p:cNvSpPr/>
            <p:nvPr/>
          </p:nvSpPr>
          <p:spPr>
            <a:xfrm>
              <a:off x="-33143750" y="227505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6" y="725"/>
                  </a:moveTo>
                  <a:cubicBezTo>
                    <a:pt x="3371" y="725"/>
                    <a:pt x="4096" y="1512"/>
                    <a:pt x="4096" y="2458"/>
                  </a:cubicBezTo>
                  <a:cubicBezTo>
                    <a:pt x="4159" y="3403"/>
                    <a:pt x="3371" y="4159"/>
                    <a:pt x="2426" y="4159"/>
                  </a:cubicBezTo>
                  <a:cubicBezTo>
                    <a:pt x="1481" y="4159"/>
                    <a:pt x="725" y="3403"/>
                    <a:pt x="725" y="2458"/>
                  </a:cubicBezTo>
                  <a:cubicBezTo>
                    <a:pt x="725" y="1512"/>
                    <a:pt x="1481" y="725"/>
                    <a:pt x="2426" y="725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103"/>
                    <a:pt x="0" y="2426"/>
                  </a:cubicBezTo>
                  <a:cubicBezTo>
                    <a:pt x="0" y="3749"/>
                    <a:pt x="1071" y="4820"/>
                    <a:pt x="2426" y="4820"/>
                  </a:cubicBezTo>
                  <a:cubicBezTo>
                    <a:pt x="3749" y="4820"/>
                    <a:pt x="4821" y="3749"/>
                    <a:pt x="4821" y="2426"/>
                  </a:cubicBezTo>
                  <a:cubicBezTo>
                    <a:pt x="4821" y="1103"/>
                    <a:pt x="3749" y="0"/>
                    <a:pt x="242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960;p78"/>
            <p:cNvSpPr/>
            <p:nvPr/>
          </p:nvSpPr>
          <p:spPr>
            <a:xfrm>
              <a:off x="-33093350" y="2309700"/>
              <a:ext cx="35475" cy="34675"/>
            </a:xfrm>
            <a:custGeom>
              <a:avLst/>
              <a:gdLst/>
              <a:ahLst/>
              <a:cxnLst/>
              <a:rect l="l" t="t" r="r" b="b"/>
              <a:pathLst>
                <a:path w="1419" h="1387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9"/>
                  </a:lnTo>
                  <a:cubicBezTo>
                    <a:pt x="1" y="1229"/>
                    <a:pt x="158" y="1387"/>
                    <a:pt x="347" y="1387"/>
                  </a:cubicBezTo>
                  <a:lnTo>
                    <a:pt x="1040" y="1387"/>
                  </a:lnTo>
                  <a:cubicBezTo>
                    <a:pt x="1229" y="1387"/>
                    <a:pt x="1387" y="1229"/>
                    <a:pt x="1387" y="1009"/>
                  </a:cubicBezTo>
                  <a:cubicBezTo>
                    <a:pt x="1418" y="883"/>
                    <a:pt x="1261" y="694"/>
                    <a:pt x="1072" y="694"/>
                  </a:cubicBez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961;p78"/>
            <p:cNvSpPr/>
            <p:nvPr/>
          </p:nvSpPr>
          <p:spPr>
            <a:xfrm>
              <a:off x="-33314675" y="2328600"/>
              <a:ext cx="239475" cy="239450"/>
            </a:xfrm>
            <a:custGeom>
              <a:avLst/>
              <a:gdLst/>
              <a:ahLst/>
              <a:cxnLst/>
              <a:rect l="l" t="t" r="r" b="b"/>
              <a:pathLst>
                <a:path w="9579" h="9578" extrusionOk="0">
                  <a:moveTo>
                    <a:pt x="3057" y="631"/>
                  </a:moveTo>
                  <a:cubicBezTo>
                    <a:pt x="3624" y="631"/>
                    <a:pt x="4096" y="1103"/>
                    <a:pt x="4096" y="1639"/>
                  </a:cubicBezTo>
                  <a:cubicBezTo>
                    <a:pt x="4096" y="2206"/>
                    <a:pt x="3624" y="2678"/>
                    <a:pt x="3057" y="2678"/>
                  </a:cubicBezTo>
                  <a:cubicBezTo>
                    <a:pt x="2521" y="2678"/>
                    <a:pt x="2049" y="2206"/>
                    <a:pt x="2049" y="1639"/>
                  </a:cubicBezTo>
                  <a:cubicBezTo>
                    <a:pt x="2049" y="1103"/>
                    <a:pt x="2490" y="631"/>
                    <a:pt x="3057" y="631"/>
                  </a:cubicBezTo>
                  <a:close/>
                  <a:moveTo>
                    <a:pt x="3063" y="3369"/>
                  </a:moveTo>
                  <a:cubicBezTo>
                    <a:pt x="3690" y="3369"/>
                    <a:pt x="4308" y="3646"/>
                    <a:pt x="4726" y="4065"/>
                  </a:cubicBezTo>
                  <a:lnTo>
                    <a:pt x="4411" y="4065"/>
                  </a:lnTo>
                  <a:cubicBezTo>
                    <a:pt x="3844" y="4065"/>
                    <a:pt x="3372" y="4506"/>
                    <a:pt x="3372" y="5073"/>
                  </a:cubicBezTo>
                  <a:lnTo>
                    <a:pt x="3372" y="6774"/>
                  </a:lnTo>
                  <a:lnTo>
                    <a:pt x="662" y="6774"/>
                  </a:lnTo>
                  <a:lnTo>
                    <a:pt x="662" y="5892"/>
                  </a:lnTo>
                  <a:cubicBezTo>
                    <a:pt x="662" y="4569"/>
                    <a:pt x="1702" y="3435"/>
                    <a:pt x="2962" y="3372"/>
                  </a:cubicBezTo>
                  <a:cubicBezTo>
                    <a:pt x="2996" y="3370"/>
                    <a:pt x="3029" y="3369"/>
                    <a:pt x="3063" y="3369"/>
                  </a:cubicBezTo>
                  <a:close/>
                  <a:moveTo>
                    <a:pt x="7215" y="4726"/>
                  </a:moveTo>
                  <a:cubicBezTo>
                    <a:pt x="7373" y="4726"/>
                    <a:pt x="7530" y="4884"/>
                    <a:pt x="7530" y="5073"/>
                  </a:cubicBezTo>
                  <a:lnTo>
                    <a:pt x="7530" y="6774"/>
                  </a:lnTo>
                  <a:lnTo>
                    <a:pt x="4096" y="6774"/>
                  </a:lnTo>
                  <a:lnTo>
                    <a:pt x="4096" y="5073"/>
                  </a:lnTo>
                  <a:cubicBezTo>
                    <a:pt x="4096" y="4884"/>
                    <a:pt x="4254" y="4726"/>
                    <a:pt x="4443" y="4726"/>
                  </a:cubicBezTo>
                  <a:close/>
                  <a:moveTo>
                    <a:pt x="8586" y="7495"/>
                  </a:moveTo>
                  <a:cubicBezTo>
                    <a:pt x="8753" y="7495"/>
                    <a:pt x="8885" y="7644"/>
                    <a:pt x="8885" y="7845"/>
                  </a:cubicBezTo>
                  <a:lnTo>
                    <a:pt x="8885" y="8885"/>
                  </a:lnTo>
                  <a:lnTo>
                    <a:pt x="662" y="8885"/>
                  </a:lnTo>
                  <a:lnTo>
                    <a:pt x="662" y="7499"/>
                  </a:lnTo>
                  <a:lnTo>
                    <a:pt x="8539" y="7499"/>
                  </a:lnTo>
                  <a:cubicBezTo>
                    <a:pt x="8555" y="7496"/>
                    <a:pt x="8571" y="7495"/>
                    <a:pt x="8586" y="7495"/>
                  </a:cubicBezTo>
                  <a:close/>
                  <a:moveTo>
                    <a:pt x="3057" y="1"/>
                  </a:moveTo>
                  <a:cubicBezTo>
                    <a:pt x="2112" y="1"/>
                    <a:pt x="1387" y="725"/>
                    <a:pt x="1387" y="1702"/>
                  </a:cubicBezTo>
                  <a:cubicBezTo>
                    <a:pt x="1387" y="2206"/>
                    <a:pt x="1576" y="2647"/>
                    <a:pt x="1923" y="2930"/>
                  </a:cubicBezTo>
                  <a:cubicBezTo>
                    <a:pt x="820" y="3403"/>
                    <a:pt x="1" y="4600"/>
                    <a:pt x="1" y="5923"/>
                  </a:cubicBezTo>
                  <a:lnTo>
                    <a:pt x="1" y="9263"/>
                  </a:lnTo>
                  <a:cubicBezTo>
                    <a:pt x="1" y="9420"/>
                    <a:pt x="127" y="9578"/>
                    <a:pt x="316" y="9578"/>
                  </a:cubicBezTo>
                  <a:lnTo>
                    <a:pt x="9200" y="9578"/>
                  </a:lnTo>
                  <a:cubicBezTo>
                    <a:pt x="9421" y="9578"/>
                    <a:pt x="9578" y="9420"/>
                    <a:pt x="9578" y="9200"/>
                  </a:cubicBezTo>
                  <a:lnTo>
                    <a:pt x="9578" y="7845"/>
                  </a:lnTo>
                  <a:cubicBezTo>
                    <a:pt x="9578" y="7278"/>
                    <a:pt x="9106" y="6806"/>
                    <a:pt x="8539" y="6806"/>
                  </a:cubicBezTo>
                  <a:lnTo>
                    <a:pt x="8192" y="6806"/>
                  </a:lnTo>
                  <a:lnTo>
                    <a:pt x="8192" y="5104"/>
                  </a:lnTo>
                  <a:cubicBezTo>
                    <a:pt x="8192" y="4569"/>
                    <a:pt x="7719" y="4096"/>
                    <a:pt x="7152" y="4096"/>
                  </a:cubicBezTo>
                  <a:lnTo>
                    <a:pt x="5577" y="4096"/>
                  </a:lnTo>
                  <a:cubicBezTo>
                    <a:pt x="5231" y="3561"/>
                    <a:pt x="4758" y="3183"/>
                    <a:pt x="4222" y="2930"/>
                  </a:cubicBezTo>
                  <a:cubicBezTo>
                    <a:pt x="4569" y="2615"/>
                    <a:pt x="4758" y="2206"/>
                    <a:pt x="4758" y="1702"/>
                  </a:cubicBezTo>
                  <a:cubicBezTo>
                    <a:pt x="4758" y="725"/>
                    <a:pt x="4002" y="1"/>
                    <a:pt x="305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9962;p78"/>
          <p:cNvSpPr/>
          <p:nvPr/>
        </p:nvSpPr>
        <p:spPr>
          <a:xfrm>
            <a:off x="4189903" y="2191403"/>
            <a:ext cx="356438" cy="356468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9963;p78"/>
          <p:cNvGrpSpPr/>
          <p:nvPr/>
        </p:nvGrpSpPr>
        <p:grpSpPr>
          <a:xfrm>
            <a:off x="2856533" y="2658863"/>
            <a:ext cx="353587" cy="353557"/>
            <a:chOff x="-31523625" y="1939525"/>
            <a:chExt cx="291450" cy="291425"/>
          </a:xfrm>
        </p:grpSpPr>
        <p:sp>
          <p:nvSpPr>
            <p:cNvPr id="86" name="Google Shape;9964;p78"/>
            <p:cNvSpPr/>
            <p:nvPr/>
          </p:nvSpPr>
          <p:spPr>
            <a:xfrm>
              <a:off x="-31523625" y="19395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2269" y="756"/>
                  </a:moveTo>
                  <a:cubicBezTo>
                    <a:pt x="2899" y="756"/>
                    <a:pt x="3372" y="1260"/>
                    <a:pt x="3372" y="1859"/>
                  </a:cubicBezTo>
                  <a:cubicBezTo>
                    <a:pt x="3372" y="2363"/>
                    <a:pt x="3057" y="2615"/>
                    <a:pt x="2805" y="2867"/>
                  </a:cubicBezTo>
                  <a:cubicBezTo>
                    <a:pt x="2710" y="2962"/>
                    <a:pt x="2679" y="3025"/>
                    <a:pt x="2679" y="3119"/>
                  </a:cubicBezTo>
                  <a:lnTo>
                    <a:pt x="2679" y="7246"/>
                  </a:lnTo>
                  <a:cubicBezTo>
                    <a:pt x="2679" y="7341"/>
                    <a:pt x="2710" y="7435"/>
                    <a:pt x="2805" y="7498"/>
                  </a:cubicBezTo>
                  <a:cubicBezTo>
                    <a:pt x="3057" y="7750"/>
                    <a:pt x="3372" y="8002"/>
                    <a:pt x="3372" y="8506"/>
                  </a:cubicBezTo>
                  <a:cubicBezTo>
                    <a:pt x="3372" y="9137"/>
                    <a:pt x="2868" y="9609"/>
                    <a:pt x="2269" y="9609"/>
                  </a:cubicBezTo>
                  <a:lnTo>
                    <a:pt x="1765" y="9609"/>
                  </a:lnTo>
                  <a:cubicBezTo>
                    <a:pt x="1167" y="9609"/>
                    <a:pt x="663" y="9137"/>
                    <a:pt x="663" y="8506"/>
                  </a:cubicBezTo>
                  <a:cubicBezTo>
                    <a:pt x="663" y="8002"/>
                    <a:pt x="978" y="7750"/>
                    <a:pt x="1261" y="7498"/>
                  </a:cubicBezTo>
                  <a:cubicBezTo>
                    <a:pt x="1324" y="7404"/>
                    <a:pt x="1356" y="7341"/>
                    <a:pt x="1356" y="7246"/>
                  </a:cubicBezTo>
                  <a:lnTo>
                    <a:pt x="1356" y="3119"/>
                  </a:lnTo>
                  <a:cubicBezTo>
                    <a:pt x="1356" y="3025"/>
                    <a:pt x="1324" y="2930"/>
                    <a:pt x="1261" y="2867"/>
                  </a:cubicBezTo>
                  <a:cubicBezTo>
                    <a:pt x="978" y="2615"/>
                    <a:pt x="663" y="2363"/>
                    <a:pt x="663" y="1859"/>
                  </a:cubicBezTo>
                  <a:cubicBezTo>
                    <a:pt x="663" y="1229"/>
                    <a:pt x="1167" y="756"/>
                    <a:pt x="1765" y="756"/>
                  </a:cubicBezTo>
                  <a:close/>
                  <a:moveTo>
                    <a:pt x="10650" y="2048"/>
                  </a:moveTo>
                  <a:cubicBezTo>
                    <a:pt x="10870" y="2048"/>
                    <a:pt x="11028" y="2205"/>
                    <a:pt x="11028" y="2395"/>
                  </a:cubicBezTo>
                  <a:lnTo>
                    <a:pt x="11028" y="9294"/>
                  </a:lnTo>
                  <a:lnTo>
                    <a:pt x="10965" y="9294"/>
                  </a:lnTo>
                  <a:cubicBezTo>
                    <a:pt x="10965" y="9483"/>
                    <a:pt x="10807" y="9641"/>
                    <a:pt x="10618" y="9641"/>
                  </a:cubicBezTo>
                  <a:lnTo>
                    <a:pt x="3687" y="9641"/>
                  </a:lnTo>
                  <a:cubicBezTo>
                    <a:pt x="3939" y="9326"/>
                    <a:pt x="4097" y="8948"/>
                    <a:pt x="4097" y="8538"/>
                  </a:cubicBezTo>
                  <a:cubicBezTo>
                    <a:pt x="4097" y="8065"/>
                    <a:pt x="3876" y="7593"/>
                    <a:pt x="3561" y="7278"/>
                  </a:cubicBezTo>
                  <a:lnTo>
                    <a:pt x="3404" y="7120"/>
                  </a:lnTo>
                  <a:lnTo>
                    <a:pt x="3404" y="3245"/>
                  </a:lnTo>
                  <a:cubicBezTo>
                    <a:pt x="3624" y="3025"/>
                    <a:pt x="4002" y="2710"/>
                    <a:pt x="4097" y="2048"/>
                  </a:cubicBezTo>
                  <a:close/>
                  <a:moveTo>
                    <a:pt x="4758" y="10334"/>
                  </a:moveTo>
                  <a:lnTo>
                    <a:pt x="4758" y="10649"/>
                  </a:lnTo>
                  <a:cubicBezTo>
                    <a:pt x="4758" y="10838"/>
                    <a:pt x="4601" y="10995"/>
                    <a:pt x="4412" y="10995"/>
                  </a:cubicBezTo>
                  <a:lnTo>
                    <a:pt x="2710" y="10995"/>
                  </a:lnTo>
                  <a:cubicBezTo>
                    <a:pt x="2521" y="10995"/>
                    <a:pt x="2364" y="10838"/>
                    <a:pt x="2364" y="10649"/>
                  </a:cubicBezTo>
                  <a:lnTo>
                    <a:pt x="2364" y="10334"/>
                  </a:lnTo>
                  <a:close/>
                  <a:moveTo>
                    <a:pt x="1797" y="0"/>
                  </a:moveTo>
                  <a:cubicBezTo>
                    <a:pt x="820" y="0"/>
                    <a:pt x="1" y="788"/>
                    <a:pt x="1" y="1827"/>
                  </a:cubicBezTo>
                  <a:cubicBezTo>
                    <a:pt x="1" y="2300"/>
                    <a:pt x="190" y="2773"/>
                    <a:pt x="505" y="3088"/>
                  </a:cubicBezTo>
                  <a:lnTo>
                    <a:pt x="663" y="3245"/>
                  </a:lnTo>
                  <a:lnTo>
                    <a:pt x="663" y="7089"/>
                  </a:lnTo>
                  <a:cubicBezTo>
                    <a:pt x="474" y="7278"/>
                    <a:pt x="1" y="7719"/>
                    <a:pt x="1" y="8506"/>
                  </a:cubicBezTo>
                  <a:cubicBezTo>
                    <a:pt x="1" y="9452"/>
                    <a:pt x="694" y="10208"/>
                    <a:pt x="1639" y="10271"/>
                  </a:cubicBezTo>
                  <a:lnTo>
                    <a:pt x="1734" y="10271"/>
                  </a:lnTo>
                  <a:lnTo>
                    <a:pt x="1734" y="10649"/>
                  </a:lnTo>
                  <a:cubicBezTo>
                    <a:pt x="1734" y="11184"/>
                    <a:pt x="2206" y="11657"/>
                    <a:pt x="2742" y="11657"/>
                  </a:cubicBezTo>
                  <a:lnTo>
                    <a:pt x="4443" y="11657"/>
                  </a:lnTo>
                  <a:cubicBezTo>
                    <a:pt x="5010" y="11657"/>
                    <a:pt x="5451" y="11184"/>
                    <a:pt x="5451" y="10649"/>
                  </a:cubicBezTo>
                  <a:lnTo>
                    <a:pt x="5451" y="10334"/>
                  </a:lnTo>
                  <a:lnTo>
                    <a:pt x="10618" y="10334"/>
                  </a:lnTo>
                  <a:cubicBezTo>
                    <a:pt x="11185" y="10334"/>
                    <a:pt x="11658" y="9861"/>
                    <a:pt x="11658" y="9294"/>
                  </a:cubicBezTo>
                  <a:lnTo>
                    <a:pt x="11658" y="2395"/>
                  </a:lnTo>
                  <a:cubicBezTo>
                    <a:pt x="11658" y="1827"/>
                    <a:pt x="11185" y="1386"/>
                    <a:pt x="10618" y="1386"/>
                  </a:cubicBezTo>
                  <a:lnTo>
                    <a:pt x="4034" y="1386"/>
                  </a:lnTo>
                  <a:cubicBezTo>
                    <a:pt x="3845" y="599"/>
                    <a:pt x="3151" y="0"/>
                    <a:pt x="230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965;p78"/>
            <p:cNvSpPr/>
            <p:nvPr/>
          </p:nvSpPr>
          <p:spPr>
            <a:xfrm>
              <a:off x="-31404675" y="2007250"/>
              <a:ext cx="138625" cy="52800"/>
            </a:xfrm>
            <a:custGeom>
              <a:avLst/>
              <a:gdLst/>
              <a:ahLst/>
              <a:cxnLst/>
              <a:rect l="l" t="t" r="r" b="b"/>
              <a:pathLst>
                <a:path w="5545" h="2112" extrusionOk="0">
                  <a:moveTo>
                    <a:pt x="4852" y="725"/>
                  </a:moveTo>
                  <a:lnTo>
                    <a:pt x="4852" y="1418"/>
                  </a:lnTo>
                  <a:lnTo>
                    <a:pt x="693" y="1418"/>
                  </a:lnTo>
                  <a:lnTo>
                    <a:pt x="693" y="72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5199" y="2111"/>
                  </a:lnTo>
                  <a:cubicBezTo>
                    <a:pt x="5388" y="2111"/>
                    <a:pt x="5545" y="1954"/>
                    <a:pt x="5545" y="1733"/>
                  </a:cubicBezTo>
                  <a:lnTo>
                    <a:pt x="5545" y="379"/>
                  </a:lnTo>
                  <a:cubicBezTo>
                    <a:pt x="5514" y="158"/>
                    <a:pt x="5356" y="1"/>
                    <a:pt x="519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966;p78"/>
            <p:cNvSpPr/>
            <p:nvPr/>
          </p:nvSpPr>
          <p:spPr>
            <a:xfrm>
              <a:off x="-31404675" y="20773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229" y="725"/>
                    <a:pt x="1386" y="568"/>
                    <a:pt x="1386" y="347"/>
                  </a:cubicBezTo>
                  <a:cubicBezTo>
                    <a:pt x="1386" y="158"/>
                    <a:pt x="1229" y="0"/>
                    <a:pt x="100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967;p78"/>
            <p:cNvSpPr/>
            <p:nvPr/>
          </p:nvSpPr>
          <p:spPr>
            <a:xfrm>
              <a:off x="-31353475" y="2077350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968;p78"/>
            <p:cNvSpPr/>
            <p:nvPr/>
          </p:nvSpPr>
          <p:spPr>
            <a:xfrm>
              <a:off x="-31301500" y="2077350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47"/>
                  </a:cubicBezTo>
                  <a:cubicBezTo>
                    <a:pt x="1387" y="158"/>
                    <a:pt x="1229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969;p78"/>
            <p:cNvSpPr/>
            <p:nvPr/>
          </p:nvSpPr>
          <p:spPr>
            <a:xfrm>
              <a:off x="-31404675" y="21120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08" y="694"/>
                  </a:lnTo>
                  <a:cubicBezTo>
                    <a:pt x="1229" y="694"/>
                    <a:pt x="1386" y="536"/>
                    <a:pt x="1386" y="347"/>
                  </a:cubicBezTo>
                  <a:cubicBezTo>
                    <a:pt x="1386" y="158"/>
                    <a:pt x="1229" y="1"/>
                    <a:pt x="10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970;p78"/>
            <p:cNvSpPr/>
            <p:nvPr/>
          </p:nvSpPr>
          <p:spPr>
            <a:xfrm>
              <a:off x="-31353475" y="21120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971;p78"/>
            <p:cNvSpPr/>
            <p:nvPr/>
          </p:nvSpPr>
          <p:spPr>
            <a:xfrm>
              <a:off x="-31301500" y="21120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387" y="158"/>
                    <a:pt x="1229" y="1"/>
                    <a:pt x="10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972;p78"/>
            <p:cNvSpPr/>
            <p:nvPr/>
          </p:nvSpPr>
          <p:spPr>
            <a:xfrm>
              <a:off x="-31404675" y="2145075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08" y="726"/>
                  </a:lnTo>
                  <a:cubicBezTo>
                    <a:pt x="1229" y="726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973;p78"/>
            <p:cNvSpPr/>
            <p:nvPr/>
          </p:nvSpPr>
          <p:spPr>
            <a:xfrm>
              <a:off x="-31353475" y="21450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71" y="726"/>
                  </a:lnTo>
                  <a:cubicBezTo>
                    <a:pt x="1260" y="726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74;p78"/>
            <p:cNvSpPr/>
            <p:nvPr/>
          </p:nvSpPr>
          <p:spPr>
            <a:xfrm>
              <a:off x="-31301500" y="21450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1072" y="726"/>
                  </a:lnTo>
                  <a:cubicBezTo>
                    <a:pt x="1261" y="726"/>
                    <a:pt x="1418" y="568"/>
                    <a:pt x="1418" y="379"/>
                  </a:cubicBezTo>
                  <a:cubicBezTo>
                    <a:pt x="1387" y="158"/>
                    <a:pt x="1229" y="1"/>
                    <a:pt x="10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975;p78"/>
          <p:cNvGrpSpPr/>
          <p:nvPr/>
        </p:nvGrpSpPr>
        <p:grpSpPr>
          <a:xfrm>
            <a:off x="2855578" y="3127064"/>
            <a:ext cx="355498" cy="353587"/>
            <a:chOff x="-31523625" y="2298675"/>
            <a:chExt cx="293025" cy="291450"/>
          </a:xfrm>
        </p:grpSpPr>
        <p:sp>
          <p:nvSpPr>
            <p:cNvPr id="98" name="Google Shape;9976;p78"/>
            <p:cNvSpPr/>
            <p:nvPr/>
          </p:nvSpPr>
          <p:spPr>
            <a:xfrm>
              <a:off x="-31523625" y="22986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4443" y="630"/>
                  </a:moveTo>
                  <a:cubicBezTo>
                    <a:pt x="4632" y="630"/>
                    <a:pt x="4790" y="788"/>
                    <a:pt x="4790" y="977"/>
                  </a:cubicBezTo>
                  <a:cubicBezTo>
                    <a:pt x="4790" y="1198"/>
                    <a:pt x="4632" y="1355"/>
                    <a:pt x="4443" y="1355"/>
                  </a:cubicBezTo>
                  <a:cubicBezTo>
                    <a:pt x="4254" y="1355"/>
                    <a:pt x="4097" y="1198"/>
                    <a:pt x="4097" y="977"/>
                  </a:cubicBezTo>
                  <a:cubicBezTo>
                    <a:pt x="4097" y="788"/>
                    <a:pt x="4254" y="630"/>
                    <a:pt x="4443" y="630"/>
                  </a:cubicBezTo>
                  <a:close/>
                  <a:moveTo>
                    <a:pt x="7153" y="3434"/>
                  </a:moveTo>
                  <a:cubicBezTo>
                    <a:pt x="6523" y="3938"/>
                    <a:pt x="6176" y="4663"/>
                    <a:pt x="6176" y="5482"/>
                  </a:cubicBezTo>
                  <a:lnTo>
                    <a:pt x="6176" y="7530"/>
                  </a:lnTo>
                  <a:lnTo>
                    <a:pt x="663" y="7530"/>
                  </a:lnTo>
                  <a:lnTo>
                    <a:pt x="663" y="5482"/>
                  </a:lnTo>
                  <a:cubicBezTo>
                    <a:pt x="663" y="4348"/>
                    <a:pt x="1576" y="3434"/>
                    <a:pt x="2710" y="3434"/>
                  </a:cubicBezTo>
                  <a:lnTo>
                    <a:pt x="4790" y="3434"/>
                  </a:lnTo>
                  <a:lnTo>
                    <a:pt x="4790" y="4474"/>
                  </a:lnTo>
                  <a:cubicBezTo>
                    <a:pt x="4790" y="4663"/>
                    <a:pt x="4947" y="4821"/>
                    <a:pt x="5136" y="4821"/>
                  </a:cubicBezTo>
                  <a:cubicBezTo>
                    <a:pt x="5357" y="4821"/>
                    <a:pt x="5514" y="4663"/>
                    <a:pt x="5514" y="4474"/>
                  </a:cubicBezTo>
                  <a:lnTo>
                    <a:pt x="5514" y="3434"/>
                  </a:lnTo>
                  <a:close/>
                  <a:moveTo>
                    <a:pt x="6176" y="8255"/>
                  </a:moveTo>
                  <a:lnTo>
                    <a:pt x="6176" y="8916"/>
                  </a:lnTo>
                  <a:lnTo>
                    <a:pt x="663" y="8916"/>
                  </a:lnTo>
                  <a:lnTo>
                    <a:pt x="663" y="8255"/>
                  </a:lnTo>
                  <a:close/>
                  <a:moveTo>
                    <a:pt x="8917" y="3434"/>
                  </a:moveTo>
                  <a:cubicBezTo>
                    <a:pt x="10083" y="3434"/>
                    <a:pt x="10965" y="4348"/>
                    <a:pt x="10965" y="5482"/>
                  </a:cubicBezTo>
                  <a:lnTo>
                    <a:pt x="10965" y="8916"/>
                  </a:lnTo>
                  <a:lnTo>
                    <a:pt x="6869" y="8916"/>
                  </a:lnTo>
                  <a:lnTo>
                    <a:pt x="6869" y="5482"/>
                  </a:lnTo>
                  <a:cubicBezTo>
                    <a:pt x="6869" y="4380"/>
                    <a:pt x="7783" y="3434"/>
                    <a:pt x="8917" y="3434"/>
                  </a:cubicBezTo>
                  <a:close/>
                  <a:moveTo>
                    <a:pt x="4790" y="9609"/>
                  </a:moveTo>
                  <a:lnTo>
                    <a:pt x="4790" y="10996"/>
                  </a:lnTo>
                  <a:lnTo>
                    <a:pt x="4128" y="10996"/>
                  </a:lnTo>
                  <a:lnTo>
                    <a:pt x="4128" y="9609"/>
                  </a:lnTo>
                  <a:close/>
                  <a:moveTo>
                    <a:pt x="4443" y="0"/>
                  </a:moveTo>
                  <a:cubicBezTo>
                    <a:pt x="3876" y="0"/>
                    <a:pt x="3404" y="473"/>
                    <a:pt x="3404" y="1040"/>
                  </a:cubicBezTo>
                  <a:cubicBezTo>
                    <a:pt x="3404" y="1576"/>
                    <a:pt x="3876" y="2048"/>
                    <a:pt x="4443" y="2048"/>
                  </a:cubicBezTo>
                  <a:cubicBezTo>
                    <a:pt x="4569" y="2048"/>
                    <a:pt x="4664" y="2017"/>
                    <a:pt x="4790" y="2017"/>
                  </a:cubicBezTo>
                  <a:lnTo>
                    <a:pt x="4790" y="2773"/>
                  </a:lnTo>
                  <a:lnTo>
                    <a:pt x="2710" y="2773"/>
                  </a:lnTo>
                  <a:cubicBezTo>
                    <a:pt x="1198" y="2773"/>
                    <a:pt x="1" y="4001"/>
                    <a:pt x="1" y="5482"/>
                  </a:cubicBezTo>
                  <a:lnTo>
                    <a:pt x="1" y="9231"/>
                  </a:lnTo>
                  <a:cubicBezTo>
                    <a:pt x="1" y="9420"/>
                    <a:pt x="159" y="9578"/>
                    <a:pt x="348" y="9578"/>
                  </a:cubicBezTo>
                  <a:lnTo>
                    <a:pt x="3467" y="9578"/>
                  </a:lnTo>
                  <a:lnTo>
                    <a:pt x="3467" y="11311"/>
                  </a:lnTo>
                  <a:cubicBezTo>
                    <a:pt x="3467" y="11500"/>
                    <a:pt x="3624" y="11657"/>
                    <a:pt x="3813" y="11657"/>
                  </a:cubicBezTo>
                  <a:lnTo>
                    <a:pt x="5199" y="11657"/>
                  </a:lnTo>
                  <a:cubicBezTo>
                    <a:pt x="5388" y="11657"/>
                    <a:pt x="5546" y="11500"/>
                    <a:pt x="5546" y="11311"/>
                  </a:cubicBezTo>
                  <a:lnTo>
                    <a:pt x="5546" y="9578"/>
                  </a:lnTo>
                  <a:lnTo>
                    <a:pt x="11374" y="9578"/>
                  </a:lnTo>
                  <a:cubicBezTo>
                    <a:pt x="11563" y="9578"/>
                    <a:pt x="11721" y="9420"/>
                    <a:pt x="11721" y="9231"/>
                  </a:cubicBezTo>
                  <a:lnTo>
                    <a:pt x="11721" y="5482"/>
                  </a:lnTo>
                  <a:cubicBezTo>
                    <a:pt x="11658" y="4001"/>
                    <a:pt x="10429" y="2773"/>
                    <a:pt x="8917" y="2773"/>
                  </a:cubicBezTo>
                  <a:lnTo>
                    <a:pt x="5451" y="2773"/>
                  </a:lnTo>
                  <a:lnTo>
                    <a:pt x="5451" y="1040"/>
                  </a:lnTo>
                  <a:cubicBezTo>
                    <a:pt x="5451" y="473"/>
                    <a:pt x="4979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77;p78"/>
            <p:cNvSpPr/>
            <p:nvPr/>
          </p:nvSpPr>
          <p:spPr>
            <a:xfrm>
              <a:off x="-31334575" y="2452250"/>
              <a:ext cx="67750" cy="51225"/>
            </a:xfrm>
            <a:custGeom>
              <a:avLst/>
              <a:gdLst/>
              <a:ahLst/>
              <a:cxnLst/>
              <a:rect l="l" t="t" r="r" b="b"/>
              <a:pathLst>
                <a:path w="2710" h="2049" extrusionOk="0">
                  <a:moveTo>
                    <a:pt x="1670" y="694"/>
                  </a:moveTo>
                  <a:cubicBezTo>
                    <a:pt x="1890" y="694"/>
                    <a:pt x="2048" y="851"/>
                    <a:pt x="2048" y="1040"/>
                  </a:cubicBezTo>
                  <a:cubicBezTo>
                    <a:pt x="2048" y="1229"/>
                    <a:pt x="1890" y="1387"/>
                    <a:pt x="1670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9"/>
                    <a:pt x="1008" y="2049"/>
                  </a:cubicBezTo>
                  <a:lnTo>
                    <a:pt x="1670" y="2049"/>
                  </a:lnTo>
                  <a:cubicBezTo>
                    <a:pt x="2237" y="2049"/>
                    <a:pt x="2710" y="1576"/>
                    <a:pt x="2710" y="1040"/>
                  </a:cubicBezTo>
                  <a:cubicBezTo>
                    <a:pt x="2710" y="473"/>
                    <a:pt x="2269" y="1"/>
                    <a:pt x="167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978;p78"/>
            <p:cNvSpPr/>
            <p:nvPr/>
          </p:nvSpPr>
          <p:spPr>
            <a:xfrm>
              <a:off x="-31334575" y="2419175"/>
              <a:ext cx="68525" cy="17350"/>
            </a:xfrm>
            <a:custGeom>
              <a:avLst/>
              <a:gdLst/>
              <a:ahLst/>
              <a:cxnLst/>
              <a:rect l="l" t="t" r="r" b="b"/>
              <a:pathLst>
                <a:path w="2741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1" y="536"/>
                    <a:pt x="2741" y="347"/>
                  </a:cubicBezTo>
                  <a:cubicBezTo>
                    <a:pt x="2710" y="158"/>
                    <a:pt x="2552" y="1"/>
                    <a:pt x="239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9979;p78"/>
          <p:cNvSpPr/>
          <p:nvPr/>
        </p:nvSpPr>
        <p:spPr>
          <a:xfrm>
            <a:off x="10267168" y="1265950"/>
            <a:ext cx="359320" cy="356438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9980;p78"/>
          <p:cNvSpPr/>
          <p:nvPr/>
        </p:nvSpPr>
        <p:spPr>
          <a:xfrm>
            <a:off x="9614984" y="2191403"/>
            <a:ext cx="354527" cy="353587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9981;p78"/>
          <p:cNvGrpSpPr/>
          <p:nvPr/>
        </p:nvGrpSpPr>
        <p:grpSpPr>
          <a:xfrm>
            <a:off x="2422766" y="1279038"/>
            <a:ext cx="331598" cy="353557"/>
            <a:chOff x="-34767825" y="1914325"/>
            <a:chExt cx="273325" cy="291425"/>
          </a:xfrm>
        </p:grpSpPr>
        <p:sp>
          <p:nvSpPr>
            <p:cNvPr id="104" name="Google Shape;9982;p78"/>
            <p:cNvSpPr/>
            <p:nvPr/>
          </p:nvSpPr>
          <p:spPr>
            <a:xfrm>
              <a:off x="-34767825" y="1914325"/>
              <a:ext cx="273325" cy="291425"/>
            </a:xfrm>
            <a:custGeom>
              <a:avLst/>
              <a:gdLst/>
              <a:ahLst/>
              <a:cxnLst/>
              <a:rect l="l" t="t" r="r" b="b"/>
              <a:pathLst>
                <a:path w="10933" h="11657" extrusionOk="0">
                  <a:moveTo>
                    <a:pt x="5954" y="662"/>
                  </a:moveTo>
                  <a:cubicBezTo>
                    <a:pt x="5702" y="851"/>
                    <a:pt x="5482" y="1103"/>
                    <a:pt x="5324" y="1355"/>
                  </a:cubicBezTo>
                  <a:lnTo>
                    <a:pt x="693" y="1355"/>
                  </a:lnTo>
                  <a:lnTo>
                    <a:pt x="693" y="1008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7902" y="692"/>
                  </a:moveTo>
                  <a:cubicBezTo>
                    <a:pt x="9199" y="692"/>
                    <a:pt x="10239" y="1752"/>
                    <a:pt x="10239" y="3056"/>
                  </a:cubicBezTo>
                  <a:cubicBezTo>
                    <a:pt x="10239" y="4411"/>
                    <a:pt x="9168" y="5450"/>
                    <a:pt x="7845" y="5450"/>
                  </a:cubicBezTo>
                  <a:cubicBezTo>
                    <a:pt x="7404" y="5450"/>
                    <a:pt x="6963" y="5356"/>
                    <a:pt x="6585" y="5104"/>
                  </a:cubicBezTo>
                  <a:cubicBezTo>
                    <a:pt x="6519" y="5082"/>
                    <a:pt x="6454" y="5045"/>
                    <a:pt x="6389" y="5045"/>
                  </a:cubicBezTo>
                  <a:cubicBezTo>
                    <a:pt x="6360" y="5045"/>
                    <a:pt x="6330" y="5053"/>
                    <a:pt x="6301" y="5072"/>
                  </a:cubicBezTo>
                  <a:lnTo>
                    <a:pt x="5671" y="5261"/>
                  </a:lnTo>
                  <a:lnTo>
                    <a:pt x="5860" y="4631"/>
                  </a:lnTo>
                  <a:cubicBezTo>
                    <a:pt x="5923" y="4568"/>
                    <a:pt x="5860" y="4442"/>
                    <a:pt x="5828" y="4348"/>
                  </a:cubicBezTo>
                  <a:cubicBezTo>
                    <a:pt x="5608" y="3970"/>
                    <a:pt x="5482" y="3529"/>
                    <a:pt x="5482" y="3087"/>
                  </a:cubicBezTo>
                  <a:cubicBezTo>
                    <a:pt x="5482" y="2678"/>
                    <a:pt x="5608" y="2268"/>
                    <a:pt x="5765" y="1953"/>
                  </a:cubicBezTo>
                  <a:cubicBezTo>
                    <a:pt x="5797" y="1922"/>
                    <a:pt x="5797" y="1922"/>
                    <a:pt x="5797" y="1859"/>
                  </a:cubicBezTo>
                  <a:cubicBezTo>
                    <a:pt x="6207" y="1166"/>
                    <a:pt x="6963" y="693"/>
                    <a:pt x="7845" y="693"/>
                  </a:cubicBezTo>
                  <a:cubicBezTo>
                    <a:pt x="7864" y="693"/>
                    <a:pt x="7883" y="692"/>
                    <a:pt x="7902" y="692"/>
                  </a:cubicBezTo>
                  <a:close/>
                  <a:moveTo>
                    <a:pt x="3749" y="5450"/>
                  </a:moveTo>
                  <a:cubicBezTo>
                    <a:pt x="4127" y="5450"/>
                    <a:pt x="4411" y="5765"/>
                    <a:pt x="4411" y="6143"/>
                  </a:cubicBezTo>
                  <a:cubicBezTo>
                    <a:pt x="4411" y="6521"/>
                    <a:pt x="4096" y="6805"/>
                    <a:pt x="3749" y="6805"/>
                  </a:cubicBezTo>
                  <a:cubicBezTo>
                    <a:pt x="3732" y="6806"/>
                    <a:pt x="3714" y="6807"/>
                    <a:pt x="3697" y="6807"/>
                  </a:cubicBezTo>
                  <a:cubicBezTo>
                    <a:pt x="3343" y="6807"/>
                    <a:pt x="3056" y="6504"/>
                    <a:pt x="3056" y="6143"/>
                  </a:cubicBezTo>
                  <a:cubicBezTo>
                    <a:pt x="3056" y="5734"/>
                    <a:pt x="3371" y="5450"/>
                    <a:pt x="3749" y="5450"/>
                  </a:cubicBezTo>
                  <a:close/>
                  <a:moveTo>
                    <a:pt x="4946" y="1985"/>
                  </a:moveTo>
                  <a:cubicBezTo>
                    <a:pt x="4852" y="2300"/>
                    <a:pt x="4789" y="2646"/>
                    <a:pt x="4789" y="3024"/>
                  </a:cubicBezTo>
                  <a:cubicBezTo>
                    <a:pt x="4757" y="3560"/>
                    <a:pt x="4915" y="4096"/>
                    <a:pt x="5167" y="4568"/>
                  </a:cubicBezTo>
                  <a:lnTo>
                    <a:pt x="4883" y="5387"/>
                  </a:lnTo>
                  <a:cubicBezTo>
                    <a:pt x="4631" y="5009"/>
                    <a:pt x="4222" y="4757"/>
                    <a:pt x="3749" y="4757"/>
                  </a:cubicBezTo>
                  <a:cubicBezTo>
                    <a:pt x="2993" y="4757"/>
                    <a:pt x="2363" y="5387"/>
                    <a:pt x="2363" y="6143"/>
                  </a:cubicBezTo>
                  <a:cubicBezTo>
                    <a:pt x="2363" y="6490"/>
                    <a:pt x="2489" y="6805"/>
                    <a:pt x="2709" y="7026"/>
                  </a:cubicBezTo>
                  <a:cubicBezTo>
                    <a:pt x="2016" y="7404"/>
                    <a:pt x="1481" y="8065"/>
                    <a:pt x="1386" y="8853"/>
                  </a:cubicBezTo>
                  <a:lnTo>
                    <a:pt x="662" y="8853"/>
                  </a:lnTo>
                  <a:lnTo>
                    <a:pt x="662" y="1985"/>
                  </a:lnTo>
                  <a:close/>
                  <a:moveTo>
                    <a:pt x="3749" y="7498"/>
                  </a:moveTo>
                  <a:cubicBezTo>
                    <a:pt x="4568" y="7498"/>
                    <a:pt x="5261" y="8097"/>
                    <a:pt x="5419" y="8884"/>
                  </a:cubicBezTo>
                  <a:lnTo>
                    <a:pt x="2079" y="8884"/>
                  </a:lnTo>
                  <a:cubicBezTo>
                    <a:pt x="2237" y="8097"/>
                    <a:pt x="2899" y="7498"/>
                    <a:pt x="3749" y="7498"/>
                  </a:cubicBezTo>
                  <a:close/>
                  <a:moveTo>
                    <a:pt x="6364" y="5765"/>
                  </a:moveTo>
                  <a:cubicBezTo>
                    <a:pt x="6522" y="5860"/>
                    <a:pt x="6679" y="5923"/>
                    <a:pt x="6837" y="5986"/>
                  </a:cubicBezTo>
                  <a:lnTo>
                    <a:pt x="6837" y="8884"/>
                  </a:lnTo>
                  <a:lnTo>
                    <a:pt x="6112" y="8884"/>
                  </a:lnTo>
                  <a:cubicBezTo>
                    <a:pt x="5986" y="8065"/>
                    <a:pt x="5482" y="7404"/>
                    <a:pt x="4757" y="7089"/>
                  </a:cubicBezTo>
                  <a:cubicBezTo>
                    <a:pt x="5009" y="6837"/>
                    <a:pt x="5104" y="6521"/>
                    <a:pt x="5104" y="6175"/>
                  </a:cubicBezTo>
                  <a:lnTo>
                    <a:pt x="5230" y="6175"/>
                  </a:lnTo>
                  <a:lnTo>
                    <a:pt x="6364" y="5765"/>
                  </a:lnTo>
                  <a:close/>
                  <a:moveTo>
                    <a:pt x="6805" y="9514"/>
                  </a:moveTo>
                  <a:lnTo>
                    <a:pt x="6805" y="10586"/>
                  </a:lnTo>
                  <a:cubicBezTo>
                    <a:pt x="6805" y="10775"/>
                    <a:pt x="6648" y="10932"/>
                    <a:pt x="6490" y="10932"/>
                  </a:cubicBezTo>
                  <a:lnTo>
                    <a:pt x="1008" y="10932"/>
                  </a:lnTo>
                  <a:cubicBezTo>
                    <a:pt x="819" y="10932"/>
                    <a:pt x="662" y="10775"/>
                    <a:pt x="662" y="10586"/>
                  </a:cubicBezTo>
                  <a:lnTo>
                    <a:pt x="662" y="9514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0649"/>
                  </a:lnTo>
                  <a:cubicBezTo>
                    <a:pt x="0" y="11184"/>
                    <a:pt x="441" y="11657"/>
                    <a:pt x="1008" y="11657"/>
                  </a:cubicBezTo>
                  <a:lnTo>
                    <a:pt x="6490" y="11657"/>
                  </a:lnTo>
                  <a:cubicBezTo>
                    <a:pt x="7057" y="11657"/>
                    <a:pt x="7530" y="11184"/>
                    <a:pt x="7530" y="10617"/>
                  </a:cubicBezTo>
                  <a:lnTo>
                    <a:pt x="7530" y="6143"/>
                  </a:lnTo>
                  <a:cubicBezTo>
                    <a:pt x="7624" y="6143"/>
                    <a:pt x="7750" y="6175"/>
                    <a:pt x="7876" y="6175"/>
                  </a:cubicBezTo>
                  <a:cubicBezTo>
                    <a:pt x="9578" y="6175"/>
                    <a:pt x="10932" y="4789"/>
                    <a:pt x="10932" y="3087"/>
                  </a:cubicBezTo>
                  <a:cubicBezTo>
                    <a:pt x="10932" y="1418"/>
                    <a:pt x="9578" y="0"/>
                    <a:pt x="787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983;p78"/>
            <p:cNvSpPr/>
            <p:nvPr/>
          </p:nvSpPr>
          <p:spPr>
            <a:xfrm>
              <a:off x="-34579600" y="19474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984;p78"/>
            <p:cNvSpPr/>
            <p:nvPr/>
          </p:nvSpPr>
          <p:spPr>
            <a:xfrm>
              <a:off x="-34581175" y="198205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cubicBezTo>
                    <a:pt x="568" y="2080"/>
                    <a:pt x="725" y="1922"/>
                    <a:pt x="725" y="1733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9985;p78"/>
          <p:cNvGrpSpPr/>
          <p:nvPr/>
        </p:nvGrpSpPr>
        <p:grpSpPr>
          <a:xfrm>
            <a:off x="2410345" y="1736588"/>
            <a:ext cx="356438" cy="355498"/>
            <a:chOff x="-34778075" y="2272675"/>
            <a:chExt cx="293800" cy="293025"/>
          </a:xfrm>
        </p:grpSpPr>
        <p:sp>
          <p:nvSpPr>
            <p:cNvPr id="108" name="Google Shape;9986;p78"/>
            <p:cNvSpPr/>
            <p:nvPr/>
          </p:nvSpPr>
          <p:spPr>
            <a:xfrm>
              <a:off x="-34725300" y="2324675"/>
              <a:ext cx="187475" cy="188250"/>
            </a:xfrm>
            <a:custGeom>
              <a:avLst/>
              <a:gdLst/>
              <a:ahLst/>
              <a:cxnLst/>
              <a:rect l="l" t="t" r="r" b="b"/>
              <a:pathLst>
                <a:path w="7499" h="7530" extrusionOk="0">
                  <a:moveTo>
                    <a:pt x="4127" y="693"/>
                  </a:moveTo>
                  <a:lnTo>
                    <a:pt x="4127" y="1134"/>
                  </a:lnTo>
                  <a:cubicBezTo>
                    <a:pt x="4127" y="1292"/>
                    <a:pt x="4253" y="1418"/>
                    <a:pt x="4411" y="1449"/>
                  </a:cubicBezTo>
                  <a:cubicBezTo>
                    <a:pt x="4600" y="1481"/>
                    <a:pt x="4821" y="1607"/>
                    <a:pt x="4978" y="1701"/>
                  </a:cubicBezTo>
                  <a:cubicBezTo>
                    <a:pt x="5023" y="1724"/>
                    <a:pt x="5075" y="1734"/>
                    <a:pt x="5130" y="1734"/>
                  </a:cubicBezTo>
                  <a:cubicBezTo>
                    <a:pt x="5230" y="1734"/>
                    <a:pt x="5338" y="1699"/>
                    <a:pt x="5419" y="1638"/>
                  </a:cubicBezTo>
                  <a:lnTo>
                    <a:pt x="5734" y="1323"/>
                  </a:lnTo>
                  <a:lnTo>
                    <a:pt x="6207" y="1796"/>
                  </a:lnTo>
                  <a:lnTo>
                    <a:pt x="5892" y="2111"/>
                  </a:lnTo>
                  <a:cubicBezTo>
                    <a:pt x="5766" y="2237"/>
                    <a:pt x="5766" y="2394"/>
                    <a:pt x="5860" y="2552"/>
                  </a:cubicBezTo>
                  <a:cubicBezTo>
                    <a:pt x="5986" y="2741"/>
                    <a:pt x="6049" y="2961"/>
                    <a:pt x="6081" y="3150"/>
                  </a:cubicBezTo>
                  <a:cubicBezTo>
                    <a:pt x="6144" y="3308"/>
                    <a:pt x="6238" y="3434"/>
                    <a:pt x="6396" y="3434"/>
                  </a:cubicBezTo>
                  <a:lnTo>
                    <a:pt x="6837" y="3434"/>
                  </a:lnTo>
                  <a:lnTo>
                    <a:pt x="6837" y="4096"/>
                  </a:lnTo>
                  <a:lnTo>
                    <a:pt x="6396" y="4096"/>
                  </a:lnTo>
                  <a:cubicBezTo>
                    <a:pt x="6238" y="4096"/>
                    <a:pt x="6144" y="4222"/>
                    <a:pt x="6081" y="4379"/>
                  </a:cubicBezTo>
                  <a:cubicBezTo>
                    <a:pt x="6049" y="4568"/>
                    <a:pt x="5923" y="4789"/>
                    <a:pt x="5860" y="4946"/>
                  </a:cubicBezTo>
                  <a:cubicBezTo>
                    <a:pt x="5766" y="5072"/>
                    <a:pt x="5829" y="5261"/>
                    <a:pt x="5892" y="5387"/>
                  </a:cubicBezTo>
                  <a:lnTo>
                    <a:pt x="6207" y="5702"/>
                  </a:lnTo>
                  <a:lnTo>
                    <a:pt x="5734" y="6175"/>
                  </a:lnTo>
                  <a:lnTo>
                    <a:pt x="5419" y="5860"/>
                  </a:lnTo>
                  <a:cubicBezTo>
                    <a:pt x="5352" y="5792"/>
                    <a:pt x="5275" y="5761"/>
                    <a:pt x="5194" y="5761"/>
                  </a:cubicBezTo>
                  <a:cubicBezTo>
                    <a:pt x="5124" y="5761"/>
                    <a:pt x="5051" y="5785"/>
                    <a:pt x="4978" y="5828"/>
                  </a:cubicBezTo>
                  <a:cubicBezTo>
                    <a:pt x="4789" y="5954"/>
                    <a:pt x="4600" y="6017"/>
                    <a:pt x="4411" y="6049"/>
                  </a:cubicBezTo>
                  <a:cubicBezTo>
                    <a:pt x="4253" y="6080"/>
                    <a:pt x="4127" y="6206"/>
                    <a:pt x="4127" y="6364"/>
                  </a:cubicBezTo>
                  <a:lnTo>
                    <a:pt x="4127" y="6805"/>
                  </a:lnTo>
                  <a:lnTo>
                    <a:pt x="3466" y="6805"/>
                  </a:lnTo>
                  <a:lnTo>
                    <a:pt x="3466" y="6364"/>
                  </a:lnTo>
                  <a:cubicBezTo>
                    <a:pt x="3466" y="6206"/>
                    <a:pt x="3340" y="6112"/>
                    <a:pt x="3182" y="6049"/>
                  </a:cubicBezTo>
                  <a:cubicBezTo>
                    <a:pt x="2993" y="6017"/>
                    <a:pt x="2741" y="5891"/>
                    <a:pt x="2584" y="5828"/>
                  </a:cubicBezTo>
                  <a:cubicBezTo>
                    <a:pt x="2549" y="5794"/>
                    <a:pt x="2497" y="5780"/>
                    <a:pt x="2441" y="5780"/>
                  </a:cubicBezTo>
                  <a:cubicBezTo>
                    <a:pt x="2344" y="5780"/>
                    <a:pt x="2234" y="5820"/>
                    <a:pt x="2174" y="5860"/>
                  </a:cubicBezTo>
                  <a:lnTo>
                    <a:pt x="1859" y="6175"/>
                  </a:lnTo>
                  <a:lnTo>
                    <a:pt x="1387" y="5702"/>
                  </a:lnTo>
                  <a:lnTo>
                    <a:pt x="1702" y="5387"/>
                  </a:lnTo>
                  <a:cubicBezTo>
                    <a:pt x="1796" y="5261"/>
                    <a:pt x="1796" y="5104"/>
                    <a:pt x="1733" y="4946"/>
                  </a:cubicBezTo>
                  <a:cubicBezTo>
                    <a:pt x="1607" y="4757"/>
                    <a:pt x="1544" y="4568"/>
                    <a:pt x="1481" y="4379"/>
                  </a:cubicBezTo>
                  <a:cubicBezTo>
                    <a:pt x="1450" y="4222"/>
                    <a:pt x="1324" y="4096"/>
                    <a:pt x="1166" y="4096"/>
                  </a:cubicBezTo>
                  <a:lnTo>
                    <a:pt x="756" y="4096"/>
                  </a:lnTo>
                  <a:lnTo>
                    <a:pt x="756" y="3434"/>
                  </a:lnTo>
                  <a:lnTo>
                    <a:pt x="1166" y="3434"/>
                  </a:lnTo>
                  <a:cubicBezTo>
                    <a:pt x="1324" y="3434"/>
                    <a:pt x="1450" y="3308"/>
                    <a:pt x="1481" y="3150"/>
                  </a:cubicBezTo>
                  <a:cubicBezTo>
                    <a:pt x="1544" y="2961"/>
                    <a:pt x="1639" y="2709"/>
                    <a:pt x="1733" y="2552"/>
                  </a:cubicBezTo>
                  <a:cubicBezTo>
                    <a:pt x="1796" y="2426"/>
                    <a:pt x="1765" y="2237"/>
                    <a:pt x="1702" y="2111"/>
                  </a:cubicBezTo>
                  <a:lnTo>
                    <a:pt x="1387" y="1796"/>
                  </a:lnTo>
                  <a:lnTo>
                    <a:pt x="1859" y="1323"/>
                  </a:lnTo>
                  <a:lnTo>
                    <a:pt x="2174" y="1638"/>
                  </a:lnTo>
                  <a:cubicBezTo>
                    <a:pt x="2230" y="1712"/>
                    <a:pt x="2307" y="1743"/>
                    <a:pt x="2392" y="1743"/>
                  </a:cubicBezTo>
                  <a:cubicBezTo>
                    <a:pt x="2453" y="1743"/>
                    <a:pt x="2518" y="1727"/>
                    <a:pt x="2584" y="1701"/>
                  </a:cubicBezTo>
                  <a:cubicBezTo>
                    <a:pt x="2804" y="1575"/>
                    <a:pt x="2993" y="1481"/>
                    <a:pt x="3182" y="1449"/>
                  </a:cubicBezTo>
                  <a:cubicBezTo>
                    <a:pt x="3340" y="1418"/>
                    <a:pt x="3466" y="1292"/>
                    <a:pt x="3466" y="1134"/>
                  </a:cubicBezTo>
                  <a:lnTo>
                    <a:pt x="3466" y="693"/>
                  </a:lnTo>
                  <a:close/>
                  <a:moveTo>
                    <a:pt x="3056" y="0"/>
                  </a:moveTo>
                  <a:cubicBezTo>
                    <a:pt x="2867" y="0"/>
                    <a:pt x="2710" y="158"/>
                    <a:pt x="2710" y="347"/>
                  </a:cubicBezTo>
                  <a:lnTo>
                    <a:pt x="2710" y="851"/>
                  </a:lnTo>
                  <a:cubicBezTo>
                    <a:pt x="2584" y="914"/>
                    <a:pt x="2521" y="945"/>
                    <a:pt x="2426" y="977"/>
                  </a:cubicBezTo>
                  <a:lnTo>
                    <a:pt x="2080" y="630"/>
                  </a:lnTo>
                  <a:cubicBezTo>
                    <a:pt x="1985" y="536"/>
                    <a:pt x="1922" y="504"/>
                    <a:pt x="1828" y="504"/>
                  </a:cubicBezTo>
                  <a:cubicBezTo>
                    <a:pt x="1765" y="504"/>
                    <a:pt x="1639" y="536"/>
                    <a:pt x="1607" y="630"/>
                  </a:cubicBezTo>
                  <a:lnTo>
                    <a:pt x="630" y="1607"/>
                  </a:lnTo>
                  <a:cubicBezTo>
                    <a:pt x="536" y="1701"/>
                    <a:pt x="504" y="1764"/>
                    <a:pt x="504" y="1859"/>
                  </a:cubicBezTo>
                  <a:cubicBezTo>
                    <a:pt x="504" y="1922"/>
                    <a:pt x="536" y="2048"/>
                    <a:pt x="630" y="2079"/>
                  </a:cubicBezTo>
                  <a:lnTo>
                    <a:pt x="977" y="2426"/>
                  </a:lnTo>
                  <a:cubicBezTo>
                    <a:pt x="945" y="2520"/>
                    <a:pt x="914" y="2646"/>
                    <a:pt x="851" y="2709"/>
                  </a:cubicBezTo>
                  <a:lnTo>
                    <a:pt x="347" y="2709"/>
                  </a:lnTo>
                  <a:cubicBezTo>
                    <a:pt x="158" y="2709"/>
                    <a:pt x="0" y="2867"/>
                    <a:pt x="0" y="3056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851" y="4789"/>
                  </a:lnTo>
                  <a:cubicBezTo>
                    <a:pt x="882" y="4915"/>
                    <a:pt x="945" y="5009"/>
                    <a:pt x="977" y="5072"/>
                  </a:cubicBezTo>
                  <a:lnTo>
                    <a:pt x="630" y="5419"/>
                  </a:lnTo>
                  <a:cubicBezTo>
                    <a:pt x="536" y="5513"/>
                    <a:pt x="504" y="5576"/>
                    <a:pt x="504" y="5671"/>
                  </a:cubicBezTo>
                  <a:cubicBezTo>
                    <a:pt x="504" y="5734"/>
                    <a:pt x="536" y="5860"/>
                    <a:pt x="630" y="5891"/>
                  </a:cubicBezTo>
                  <a:lnTo>
                    <a:pt x="1607" y="6900"/>
                  </a:lnTo>
                  <a:cubicBezTo>
                    <a:pt x="1670" y="6963"/>
                    <a:pt x="1765" y="6994"/>
                    <a:pt x="1828" y="6994"/>
                  </a:cubicBezTo>
                  <a:cubicBezTo>
                    <a:pt x="1922" y="6994"/>
                    <a:pt x="2048" y="6963"/>
                    <a:pt x="2080" y="6900"/>
                  </a:cubicBezTo>
                  <a:lnTo>
                    <a:pt x="2426" y="6521"/>
                  </a:lnTo>
                  <a:cubicBezTo>
                    <a:pt x="2521" y="6585"/>
                    <a:pt x="2615" y="6616"/>
                    <a:pt x="2710" y="6648"/>
                  </a:cubicBezTo>
                  <a:lnTo>
                    <a:pt x="2710" y="7152"/>
                  </a:lnTo>
                  <a:cubicBezTo>
                    <a:pt x="2710" y="7372"/>
                    <a:pt x="2867" y="7530"/>
                    <a:pt x="3056" y="7530"/>
                  </a:cubicBezTo>
                  <a:lnTo>
                    <a:pt x="4443" y="7530"/>
                  </a:lnTo>
                  <a:cubicBezTo>
                    <a:pt x="4632" y="7530"/>
                    <a:pt x="4789" y="7372"/>
                    <a:pt x="4789" y="7152"/>
                  </a:cubicBezTo>
                  <a:lnTo>
                    <a:pt x="4789" y="6648"/>
                  </a:lnTo>
                  <a:cubicBezTo>
                    <a:pt x="4915" y="6616"/>
                    <a:pt x="4978" y="6585"/>
                    <a:pt x="5073" y="6521"/>
                  </a:cubicBezTo>
                  <a:lnTo>
                    <a:pt x="5419" y="6900"/>
                  </a:lnTo>
                  <a:cubicBezTo>
                    <a:pt x="5514" y="6963"/>
                    <a:pt x="5577" y="6994"/>
                    <a:pt x="5671" y="6994"/>
                  </a:cubicBezTo>
                  <a:cubicBezTo>
                    <a:pt x="5734" y="6994"/>
                    <a:pt x="5860" y="6963"/>
                    <a:pt x="5892" y="6900"/>
                  </a:cubicBezTo>
                  <a:lnTo>
                    <a:pt x="6868" y="5891"/>
                  </a:lnTo>
                  <a:cubicBezTo>
                    <a:pt x="6994" y="5797"/>
                    <a:pt x="6994" y="5545"/>
                    <a:pt x="6868" y="5419"/>
                  </a:cubicBezTo>
                  <a:lnTo>
                    <a:pt x="6522" y="5072"/>
                  </a:lnTo>
                  <a:cubicBezTo>
                    <a:pt x="6553" y="5009"/>
                    <a:pt x="6616" y="4883"/>
                    <a:pt x="6648" y="4789"/>
                  </a:cubicBezTo>
                  <a:lnTo>
                    <a:pt x="7152" y="4789"/>
                  </a:lnTo>
                  <a:cubicBezTo>
                    <a:pt x="7341" y="4789"/>
                    <a:pt x="7499" y="4631"/>
                    <a:pt x="7499" y="4442"/>
                  </a:cubicBezTo>
                  <a:lnTo>
                    <a:pt x="7499" y="3056"/>
                  </a:lnTo>
                  <a:cubicBezTo>
                    <a:pt x="7499" y="2867"/>
                    <a:pt x="7341" y="2709"/>
                    <a:pt x="7152" y="2709"/>
                  </a:cubicBezTo>
                  <a:lnTo>
                    <a:pt x="6648" y="2709"/>
                  </a:lnTo>
                  <a:cubicBezTo>
                    <a:pt x="6616" y="2583"/>
                    <a:pt x="6553" y="2520"/>
                    <a:pt x="6522" y="2426"/>
                  </a:cubicBezTo>
                  <a:lnTo>
                    <a:pt x="6868" y="2079"/>
                  </a:lnTo>
                  <a:cubicBezTo>
                    <a:pt x="6994" y="1953"/>
                    <a:pt x="6994" y="1733"/>
                    <a:pt x="6868" y="1607"/>
                  </a:cubicBezTo>
                  <a:lnTo>
                    <a:pt x="5892" y="630"/>
                  </a:lnTo>
                  <a:cubicBezTo>
                    <a:pt x="5829" y="536"/>
                    <a:pt x="5734" y="504"/>
                    <a:pt x="5671" y="504"/>
                  </a:cubicBezTo>
                  <a:cubicBezTo>
                    <a:pt x="5577" y="504"/>
                    <a:pt x="5451" y="536"/>
                    <a:pt x="5419" y="630"/>
                  </a:cubicBezTo>
                  <a:lnTo>
                    <a:pt x="5073" y="977"/>
                  </a:lnTo>
                  <a:cubicBezTo>
                    <a:pt x="4978" y="945"/>
                    <a:pt x="4884" y="914"/>
                    <a:pt x="4789" y="851"/>
                  </a:cubicBezTo>
                  <a:lnTo>
                    <a:pt x="4789" y="347"/>
                  </a:ln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987;p78"/>
            <p:cNvSpPr/>
            <p:nvPr/>
          </p:nvSpPr>
          <p:spPr>
            <a:xfrm>
              <a:off x="-34673325" y="2375850"/>
              <a:ext cx="85100" cy="84300"/>
            </a:xfrm>
            <a:custGeom>
              <a:avLst/>
              <a:gdLst/>
              <a:ahLst/>
              <a:cxnLst/>
              <a:rect l="l" t="t" r="r" b="b"/>
              <a:pathLst>
                <a:path w="3404" h="3372" extrusionOk="0">
                  <a:moveTo>
                    <a:pt x="1702" y="662"/>
                  </a:moveTo>
                  <a:cubicBezTo>
                    <a:pt x="2238" y="662"/>
                    <a:pt x="2710" y="1135"/>
                    <a:pt x="2710" y="1702"/>
                  </a:cubicBezTo>
                  <a:cubicBezTo>
                    <a:pt x="2710" y="2238"/>
                    <a:pt x="2238" y="2710"/>
                    <a:pt x="1702" y="2710"/>
                  </a:cubicBezTo>
                  <a:cubicBezTo>
                    <a:pt x="1135" y="2710"/>
                    <a:pt x="662" y="2238"/>
                    <a:pt x="662" y="1702"/>
                  </a:cubicBezTo>
                  <a:cubicBezTo>
                    <a:pt x="662" y="1135"/>
                    <a:pt x="1135" y="662"/>
                    <a:pt x="1702" y="662"/>
                  </a:cubicBezTo>
                  <a:close/>
                  <a:moveTo>
                    <a:pt x="1702" y="1"/>
                  </a:moveTo>
                  <a:cubicBezTo>
                    <a:pt x="757" y="1"/>
                    <a:pt x="1" y="757"/>
                    <a:pt x="1" y="1702"/>
                  </a:cubicBezTo>
                  <a:cubicBezTo>
                    <a:pt x="1" y="2647"/>
                    <a:pt x="757" y="3372"/>
                    <a:pt x="1702" y="3372"/>
                  </a:cubicBezTo>
                  <a:cubicBezTo>
                    <a:pt x="2647" y="3372"/>
                    <a:pt x="3403" y="2647"/>
                    <a:pt x="3403" y="1702"/>
                  </a:cubicBezTo>
                  <a:cubicBezTo>
                    <a:pt x="3372" y="757"/>
                    <a:pt x="2647" y="1"/>
                    <a:pt x="170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988;p78"/>
            <p:cNvSpPr/>
            <p:nvPr/>
          </p:nvSpPr>
          <p:spPr>
            <a:xfrm>
              <a:off x="-34778075" y="2272675"/>
              <a:ext cx="293800" cy="293025"/>
            </a:xfrm>
            <a:custGeom>
              <a:avLst/>
              <a:gdLst/>
              <a:ahLst/>
              <a:cxnLst/>
              <a:rect l="l" t="t" r="r" b="b"/>
              <a:pathLst>
                <a:path w="11752" h="11721" extrusionOk="0">
                  <a:moveTo>
                    <a:pt x="5892" y="694"/>
                  </a:moveTo>
                  <a:cubicBezTo>
                    <a:pt x="8727" y="694"/>
                    <a:pt x="11027" y="3025"/>
                    <a:pt x="11027" y="5861"/>
                  </a:cubicBezTo>
                  <a:cubicBezTo>
                    <a:pt x="10996" y="8665"/>
                    <a:pt x="8727" y="10964"/>
                    <a:pt x="5892" y="10964"/>
                  </a:cubicBezTo>
                  <a:cubicBezTo>
                    <a:pt x="4884" y="10964"/>
                    <a:pt x="3939" y="10712"/>
                    <a:pt x="3119" y="10177"/>
                  </a:cubicBezTo>
                  <a:cubicBezTo>
                    <a:pt x="3075" y="10154"/>
                    <a:pt x="2999" y="10132"/>
                    <a:pt x="2936" y="10132"/>
                  </a:cubicBezTo>
                  <a:cubicBezTo>
                    <a:pt x="2910" y="10132"/>
                    <a:pt x="2886" y="10136"/>
                    <a:pt x="2867" y="10145"/>
                  </a:cubicBezTo>
                  <a:lnTo>
                    <a:pt x="914" y="10775"/>
                  </a:lnTo>
                  <a:lnTo>
                    <a:pt x="1544" y="8854"/>
                  </a:lnTo>
                  <a:cubicBezTo>
                    <a:pt x="1576" y="8759"/>
                    <a:pt x="1544" y="8665"/>
                    <a:pt x="1513" y="8570"/>
                  </a:cubicBezTo>
                  <a:cubicBezTo>
                    <a:pt x="1009" y="7751"/>
                    <a:pt x="725" y="6806"/>
                    <a:pt x="725" y="5861"/>
                  </a:cubicBezTo>
                  <a:cubicBezTo>
                    <a:pt x="725" y="3025"/>
                    <a:pt x="3056" y="694"/>
                    <a:pt x="5892" y="694"/>
                  </a:cubicBezTo>
                  <a:close/>
                  <a:moveTo>
                    <a:pt x="5892" y="1"/>
                  </a:moveTo>
                  <a:cubicBezTo>
                    <a:pt x="4348" y="1"/>
                    <a:pt x="2867" y="568"/>
                    <a:pt x="1733" y="1733"/>
                  </a:cubicBezTo>
                  <a:cubicBezTo>
                    <a:pt x="631" y="2836"/>
                    <a:pt x="0" y="4285"/>
                    <a:pt x="0" y="5861"/>
                  </a:cubicBezTo>
                  <a:cubicBezTo>
                    <a:pt x="0" y="6869"/>
                    <a:pt x="284" y="7908"/>
                    <a:pt x="851" y="8822"/>
                  </a:cubicBezTo>
                  <a:lnTo>
                    <a:pt x="63" y="11248"/>
                  </a:lnTo>
                  <a:cubicBezTo>
                    <a:pt x="0" y="11374"/>
                    <a:pt x="63" y="11531"/>
                    <a:pt x="127" y="11594"/>
                  </a:cubicBezTo>
                  <a:cubicBezTo>
                    <a:pt x="197" y="11665"/>
                    <a:pt x="304" y="11701"/>
                    <a:pt x="392" y="11701"/>
                  </a:cubicBezTo>
                  <a:cubicBezTo>
                    <a:pt x="422" y="11701"/>
                    <a:pt x="449" y="11697"/>
                    <a:pt x="473" y="11689"/>
                  </a:cubicBezTo>
                  <a:lnTo>
                    <a:pt x="2930" y="10901"/>
                  </a:lnTo>
                  <a:cubicBezTo>
                    <a:pt x="3844" y="11437"/>
                    <a:pt x="4852" y="11720"/>
                    <a:pt x="5892" y="11720"/>
                  </a:cubicBezTo>
                  <a:cubicBezTo>
                    <a:pt x="7404" y="11720"/>
                    <a:pt x="8916" y="11122"/>
                    <a:pt x="10019" y="9988"/>
                  </a:cubicBezTo>
                  <a:cubicBezTo>
                    <a:pt x="11122" y="8885"/>
                    <a:pt x="11752" y="7436"/>
                    <a:pt x="11752" y="5861"/>
                  </a:cubicBezTo>
                  <a:cubicBezTo>
                    <a:pt x="11752" y="4317"/>
                    <a:pt x="11153" y="2805"/>
                    <a:pt x="10019" y="1702"/>
                  </a:cubicBezTo>
                  <a:cubicBezTo>
                    <a:pt x="8885" y="568"/>
                    <a:pt x="7404" y="1"/>
                    <a:pt x="58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9989;p78"/>
          <p:cNvGrpSpPr/>
          <p:nvPr/>
        </p:nvGrpSpPr>
        <p:grpSpPr>
          <a:xfrm>
            <a:off x="2411771" y="2192615"/>
            <a:ext cx="353587" cy="353587"/>
            <a:chOff x="-34776500" y="2631825"/>
            <a:chExt cx="291450" cy="291450"/>
          </a:xfrm>
        </p:grpSpPr>
        <p:sp>
          <p:nvSpPr>
            <p:cNvPr id="112" name="Google Shape;9990;p78"/>
            <p:cNvSpPr/>
            <p:nvPr/>
          </p:nvSpPr>
          <p:spPr>
            <a:xfrm>
              <a:off x="-34691425" y="2666500"/>
              <a:ext cx="120525" cy="154400"/>
            </a:xfrm>
            <a:custGeom>
              <a:avLst/>
              <a:gdLst/>
              <a:ahLst/>
              <a:cxnLst/>
              <a:rect l="l" t="t" r="r" b="b"/>
              <a:pathLst>
                <a:path w="4821" h="6176" extrusionOk="0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991;p78"/>
            <p:cNvSpPr/>
            <p:nvPr/>
          </p:nvSpPr>
          <p:spPr>
            <a:xfrm>
              <a:off x="-34656775" y="28374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992;p78"/>
            <p:cNvSpPr/>
            <p:nvPr/>
          </p:nvSpPr>
          <p:spPr>
            <a:xfrm>
              <a:off x="-34776500" y="26318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993;p78"/>
          <p:cNvGrpSpPr/>
          <p:nvPr/>
        </p:nvGrpSpPr>
        <p:grpSpPr>
          <a:xfrm>
            <a:off x="1070460" y="2656469"/>
            <a:ext cx="354527" cy="358349"/>
            <a:chOff x="-32956300" y="1915900"/>
            <a:chExt cx="292225" cy="295375"/>
          </a:xfrm>
        </p:grpSpPr>
        <p:sp>
          <p:nvSpPr>
            <p:cNvPr id="116" name="Google Shape;9994;p78"/>
            <p:cNvSpPr/>
            <p:nvPr/>
          </p:nvSpPr>
          <p:spPr>
            <a:xfrm>
              <a:off x="-32956300" y="1915900"/>
              <a:ext cx="292225" cy="295375"/>
            </a:xfrm>
            <a:custGeom>
              <a:avLst/>
              <a:gdLst/>
              <a:ahLst/>
              <a:cxnLst/>
              <a:rect l="l" t="t" r="r" b="b"/>
              <a:pathLst>
                <a:path w="11689" h="11815" extrusionOk="0">
                  <a:moveTo>
                    <a:pt x="10996" y="2079"/>
                  </a:moveTo>
                  <a:lnTo>
                    <a:pt x="10996" y="3466"/>
                  </a:lnTo>
                  <a:lnTo>
                    <a:pt x="10334" y="3466"/>
                  </a:lnTo>
                  <a:lnTo>
                    <a:pt x="10334" y="2079"/>
                  </a:lnTo>
                  <a:close/>
                  <a:moveTo>
                    <a:pt x="10996" y="4127"/>
                  </a:moveTo>
                  <a:lnTo>
                    <a:pt x="10996" y="5513"/>
                  </a:lnTo>
                  <a:lnTo>
                    <a:pt x="10303" y="5513"/>
                  </a:lnTo>
                  <a:lnTo>
                    <a:pt x="10303" y="4127"/>
                  </a:lnTo>
                  <a:close/>
                  <a:moveTo>
                    <a:pt x="10996" y="6175"/>
                  </a:moveTo>
                  <a:lnTo>
                    <a:pt x="10996" y="7561"/>
                  </a:lnTo>
                  <a:lnTo>
                    <a:pt x="10334" y="7561"/>
                  </a:lnTo>
                  <a:lnTo>
                    <a:pt x="10334" y="6175"/>
                  </a:lnTo>
                  <a:close/>
                  <a:moveTo>
                    <a:pt x="2741" y="536"/>
                  </a:moveTo>
                  <a:lnTo>
                    <a:pt x="2741" y="10869"/>
                  </a:lnTo>
                  <a:lnTo>
                    <a:pt x="1733" y="10869"/>
                  </a:lnTo>
                  <a:cubicBezTo>
                    <a:pt x="1679" y="10914"/>
                    <a:pt x="1627" y="10934"/>
                    <a:pt x="1581" y="10934"/>
                  </a:cubicBezTo>
                  <a:cubicBezTo>
                    <a:pt x="1467" y="10934"/>
                    <a:pt x="1387" y="10815"/>
                    <a:pt x="1387" y="10680"/>
                  </a:cubicBezTo>
                  <a:lnTo>
                    <a:pt x="1387" y="10334"/>
                  </a:lnTo>
                  <a:lnTo>
                    <a:pt x="1733" y="10334"/>
                  </a:lnTo>
                  <a:cubicBezTo>
                    <a:pt x="1922" y="10334"/>
                    <a:pt x="2080" y="10145"/>
                    <a:pt x="2080" y="9956"/>
                  </a:cubicBezTo>
                  <a:cubicBezTo>
                    <a:pt x="2080" y="9767"/>
                    <a:pt x="1922" y="9609"/>
                    <a:pt x="1733" y="9609"/>
                  </a:cubicBezTo>
                  <a:lnTo>
                    <a:pt x="1387" y="9609"/>
                  </a:lnTo>
                  <a:lnTo>
                    <a:pt x="1387" y="8223"/>
                  </a:lnTo>
                  <a:lnTo>
                    <a:pt x="1733" y="8223"/>
                  </a:lnTo>
                  <a:cubicBezTo>
                    <a:pt x="1922" y="8223"/>
                    <a:pt x="2080" y="8065"/>
                    <a:pt x="2080" y="7876"/>
                  </a:cubicBezTo>
                  <a:cubicBezTo>
                    <a:pt x="2080" y="7687"/>
                    <a:pt x="1922" y="7530"/>
                    <a:pt x="1733" y="7530"/>
                  </a:cubicBezTo>
                  <a:lnTo>
                    <a:pt x="1387" y="7530"/>
                  </a:lnTo>
                  <a:lnTo>
                    <a:pt x="1387" y="6143"/>
                  </a:lnTo>
                  <a:lnTo>
                    <a:pt x="1733" y="6143"/>
                  </a:lnTo>
                  <a:cubicBezTo>
                    <a:pt x="1922" y="6143"/>
                    <a:pt x="2080" y="5986"/>
                    <a:pt x="2080" y="5797"/>
                  </a:cubicBezTo>
                  <a:cubicBezTo>
                    <a:pt x="2080" y="5576"/>
                    <a:pt x="1922" y="5419"/>
                    <a:pt x="1733" y="5419"/>
                  </a:cubicBezTo>
                  <a:lnTo>
                    <a:pt x="1387" y="5419"/>
                  </a:lnTo>
                  <a:lnTo>
                    <a:pt x="1387" y="4064"/>
                  </a:lnTo>
                  <a:lnTo>
                    <a:pt x="1733" y="4064"/>
                  </a:lnTo>
                  <a:cubicBezTo>
                    <a:pt x="1922" y="4064"/>
                    <a:pt x="2080" y="3907"/>
                    <a:pt x="2080" y="3686"/>
                  </a:cubicBezTo>
                  <a:cubicBezTo>
                    <a:pt x="2080" y="3497"/>
                    <a:pt x="1922" y="3340"/>
                    <a:pt x="1733" y="3340"/>
                  </a:cubicBezTo>
                  <a:lnTo>
                    <a:pt x="1387" y="3340"/>
                  </a:lnTo>
                  <a:lnTo>
                    <a:pt x="1387" y="1953"/>
                  </a:lnTo>
                  <a:lnTo>
                    <a:pt x="1733" y="1953"/>
                  </a:lnTo>
                  <a:cubicBezTo>
                    <a:pt x="1922" y="1953"/>
                    <a:pt x="2080" y="1796"/>
                    <a:pt x="2080" y="1607"/>
                  </a:cubicBezTo>
                  <a:cubicBezTo>
                    <a:pt x="2080" y="1418"/>
                    <a:pt x="1922" y="1260"/>
                    <a:pt x="1733" y="1260"/>
                  </a:cubicBezTo>
                  <a:lnTo>
                    <a:pt x="1387" y="1260"/>
                  </a:lnTo>
                  <a:lnTo>
                    <a:pt x="1387" y="914"/>
                  </a:lnTo>
                  <a:cubicBezTo>
                    <a:pt x="1387" y="693"/>
                    <a:pt x="1544" y="536"/>
                    <a:pt x="1733" y="536"/>
                  </a:cubicBezTo>
                  <a:close/>
                  <a:moveTo>
                    <a:pt x="9263" y="725"/>
                  </a:moveTo>
                  <a:cubicBezTo>
                    <a:pt x="9452" y="725"/>
                    <a:pt x="9609" y="882"/>
                    <a:pt x="9609" y="1071"/>
                  </a:cubicBezTo>
                  <a:lnTo>
                    <a:pt x="9609" y="10680"/>
                  </a:lnTo>
                  <a:cubicBezTo>
                    <a:pt x="9609" y="10869"/>
                    <a:pt x="9452" y="11027"/>
                    <a:pt x="9263" y="11027"/>
                  </a:cubicBezTo>
                  <a:lnTo>
                    <a:pt x="3371" y="11027"/>
                  </a:lnTo>
                  <a:lnTo>
                    <a:pt x="3371" y="725"/>
                  </a:lnTo>
                  <a:close/>
                  <a:moveTo>
                    <a:pt x="1733" y="0"/>
                  </a:moveTo>
                  <a:cubicBezTo>
                    <a:pt x="1166" y="0"/>
                    <a:pt x="694" y="473"/>
                    <a:pt x="694" y="1040"/>
                  </a:cubicBezTo>
                  <a:lnTo>
                    <a:pt x="694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cubicBezTo>
                    <a:pt x="0" y="1922"/>
                    <a:pt x="158" y="2079"/>
                    <a:pt x="347" y="2079"/>
                  </a:cubicBezTo>
                  <a:lnTo>
                    <a:pt x="694" y="2079"/>
                  </a:lnTo>
                  <a:lnTo>
                    <a:pt x="694" y="3466"/>
                  </a:lnTo>
                  <a:lnTo>
                    <a:pt x="347" y="3466"/>
                  </a:lnTo>
                  <a:cubicBezTo>
                    <a:pt x="158" y="3466"/>
                    <a:pt x="0" y="3623"/>
                    <a:pt x="0" y="3812"/>
                  </a:cubicBezTo>
                  <a:cubicBezTo>
                    <a:pt x="0" y="4033"/>
                    <a:pt x="158" y="4190"/>
                    <a:pt x="347" y="4190"/>
                  </a:cubicBezTo>
                  <a:lnTo>
                    <a:pt x="694" y="4190"/>
                  </a:lnTo>
                  <a:lnTo>
                    <a:pt x="694" y="5545"/>
                  </a:lnTo>
                  <a:lnTo>
                    <a:pt x="347" y="5545"/>
                  </a:lnTo>
                  <a:cubicBezTo>
                    <a:pt x="158" y="5545"/>
                    <a:pt x="0" y="5702"/>
                    <a:pt x="0" y="5923"/>
                  </a:cubicBezTo>
                  <a:cubicBezTo>
                    <a:pt x="0" y="6112"/>
                    <a:pt x="158" y="6269"/>
                    <a:pt x="347" y="6269"/>
                  </a:cubicBezTo>
                  <a:lnTo>
                    <a:pt x="694" y="6269"/>
                  </a:lnTo>
                  <a:lnTo>
                    <a:pt x="694" y="7656"/>
                  </a:lnTo>
                  <a:lnTo>
                    <a:pt x="347" y="7656"/>
                  </a:lnTo>
                  <a:cubicBezTo>
                    <a:pt x="158" y="7656"/>
                    <a:pt x="0" y="7813"/>
                    <a:pt x="0" y="8002"/>
                  </a:cubicBezTo>
                  <a:cubicBezTo>
                    <a:pt x="0" y="8191"/>
                    <a:pt x="158" y="8349"/>
                    <a:pt x="347" y="8349"/>
                  </a:cubicBezTo>
                  <a:lnTo>
                    <a:pt x="694" y="8349"/>
                  </a:lnTo>
                  <a:lnTo>
                    <a:pt x="694" y="9735"/>
                  </a:lnTo>
                  <a:lnTo>
                    <a:pt x="347" y="9735"/>
                  </a:lnTo>
                  <a:cubicBezTo>
                    <a:pt x="158" y="9735"/>
                    <a:pt x="0" y="9893"/>
                    <a:pt x="0" y="10082"/>
                  </a:cubicBezTo>
                  <a:cubicBezTo>
                    <a:pt x="0" y="10271"/>
                    <a:pt x="158" y="10428"/>
                    <a:pt x="347" y="10428"/>
                  </a:cubicBezTo>
                  <a:lnTo>
                    <a:pt x="694" y="10428"/>
                  </a:lnTo>
                  <a:lnTo>
                    <a:pt x="694" y="10806"/>
                  </a:lnTo>
                  <a:cubicBezTo>
                    <a:pt x="694" y="11342"/>
                    <a:pt x="1166" y="11814"/>
                    <a:pt x="1733" y="11814"/>
                  </a:cubicBezTo>
                  <a:lnTo>
                    <a:pt x="9294" y="11814"/>
                  </a:lnTo>
                  <a:cubicBezTo>
                    <a:pt x="9830" y="11814"/>
                    <a:pt x="10303" y="11342"/>
                    <a:pt x="10303" y="10806"/>
                  </a:cubicBezTo>
                  <a:lnTo>
                    <a:pt x="10303" y="8380"/>
                  </a:lnTo>
                  <a:lnTo>
                    <a:pt x="11342" y="8380"/>
                  </a:lnTo>
                  <a:cubicBezTo>
                    <a:pt x="11531" y="8380"/>
                    <a:pt x="11689" y="8223"/>
                    <a:pt x="11689" y="8034"/>
                  </a:cubicBezTo>
                  <a:lnTo>
                    <a:pt x="11689" y="1859"/>
                  </a:lnTo>
                  <a:cubicBezTo>
                    <a:pt x="11689" y="1544"/>
                    <a:pt x="11531" y="1386"/>
                    <a:pt x="11342" y="1386"/>
                  </a:cubicBezTo>
                  <a:lnTo>
                    <a:pt x="10303" y="1386"/>
                  </a:lnTo>
                  <a:lnTo>
                    <a:pt x="10303" y="1040"/>
                  </a:lnTo>
                  <a:cubicBezTo>
                    <a:pt x="10303" y="473"/>
                    <a:pt x="9830" y="0"/>
                    <a:pt x="92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995;p78"/>
            <p:cNvSpPr/>
            <p:nvPr/>
          </p:nvSpPr>
          <p:spPr>
            <a:xfrm>
              <a:off x="-32836575" y="1967875"/>
              <a:ext cx="85875" cy="188250"/>
            </a:xfrm>
            <a:custGeom>
              <a:avLst/>
              <a:gdLst/>
              <a:ahLst/>
              <a:cxnLst/>
              <a:rect l="l" t="t" r="r" b="b"/>
              <a:pathLst>
                <a:path w="3435" h="7530" extrusionOk="0">
                  <a:moveTo>
                    <a:pt x="2773" y="693"/>
                  </a:moveTo>
                  <a:lnTo>
                    <a:pt x="2773" y="2048"/>
                  </a:lnTo>
                  <a:lnTo>
                    <a:pt x="1733" y="2048"/>
                  </a:lnTo>
                  <a:cubicBezTo>
                    <a:pt x="1544" y="2048"/>
                    <a:pt x="1386" y="2206"/>
                    <a:pt x="1386" y="2426"/>
                  </a:cubicBezTo>
                  <a:lnTo>
                    <a:pt x="1386" y="5136"/>
                  </a:lnTo>
                  <a:cubicBezTo>
                    <a:pt x="1386" y="5325"/>
                    <a:pt x="1544" y="5482"/>
                    <a:pt x="1733" y="5482"/>
                  </a:cubicBezTo>
                  <a:lnTo>
                    <a:pt x="2773" y="5482"/>
                  </a:lnTo>
                  <a:lnTo>
                    <a:pt x="2773" y="6868"/>
                  </a:lnTo>
                  <a:lnTo>
                    <a:pt x="1733" y="6868"/>
                  </a:lnTo>
                  <a:cubicBezTo>
                    <a:pt x="1197" y="6868"/>
                    <a:pt x="725" y="6396"/>
                    <a:pt x="725" y="5829"/>
                  </a:cubicBezTo>
                  <a:lnTo>
                    <a:pt x="725" y="1733"/>
                  </a:lnTo>
                  <a:cubicBezTo>
                    <a:pt x="725" y="1198"/>
                    <a:pt x="1197" y="693"/>
                    <a:pt x="1733" y="693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88"/>
                    <a:pt x="0" y="1733"/>
                  </a:cubicBezTo>
                  <a:lnTo>
                    <a:pt x="0" y="5829"/>
                  </a:lnTo>
                  <a:cubicBezTo>
                    <a:pt x="0" y="6774"/>
                    <a:pt x="756" y="7530"/>
                    <a:pt x="1701" y="7530"/>
                  </a:cubicBezTo>
                  <a:lnTo>
                    <a:pt x="3088" y="7530"/>
                  </a:lnTo>
                  <a:cubicBezTo>
                    <a:pt x="3277" y="7530"/>
                    <a:pt x="3434" y="7372"/>
                    <a:pt x="3434" y="7183"/>
                  </a:cubicBezTo>
                  <a:lnTo>
                    <a:pt x="3434" y="5136"/>
                  </a:lnTo>
                  <a:cubicBezTo>
                    <a:pt x="3434" y="4947"/>
                    <a:pt x="3277" y="4789"/>
                    <a:pt x="3088" y="4789"/>
                  </a:cubicBezTo>
                  <a:lnTo>
                    <a:pt x="2048" y="4789"/>
                  </a:lnTo>
                  <a:lnTo>
                    <a:pt x="2048" y="2741"/>
                  </a:lnTo>
                  <a:lnTo>
                    <a:pt x="3088" y="2741"/>
                  </a:lnTo>
                  <a:cubicBezTo>
                    <a:pt x="3277" y="2741"/>
                    <a:pt x="3434" y="2552"/>
                    <a:pt x="3434" y="2363"/>
                  </a:cubicBezTo>
                  <a:lnTo>
                    <a:pt x="3434" y="284"/>
                  </a:lnTo>
                  <a:cubicBezTo>
                    <a:pt x="3434" y="158"/>
                    <a:pt x="3277" y="0"/>
                    <a:pt x="3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9996;p78"/>
          <p:cNvSpPr/>
          <p:nvPr/>
        </p:nvSpPr>
        <p:spPr>
          <a:xfrm>
            <a:off x="1067480" y="3127278"/>
            <a:ext cx="354527" cy="353557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29" y="725"/>
                </a:moveTo>
                <a:cubicBezTo>
                  <a:pt x="6112" y="725"/>
                  <a:pt x="6333" y="882"/>
                  <a:pt x="6427" y="1134"/>
                </a:cubicBezTo>
                <a:lnTo>
                  <a:pt x="6774" y="2080"/>
                </a:lnTo>
                <a:lnTo>
                  <a:pt x="4915" y="2080"/>
                </a:lnTo>
                <a:lnTo>
                  <a:pt x="5262" y="1134"/>
                </a:lnTo>
                <a:cubicBezTo>
                  <a:pt x="5356" y="882"/>
                  <a:pt x="5577" y="725"/>
                  <a:pt x="5829" y="725"/>
                </a:cubicBezTo>
                <a:close/>
                <a:moveTo>
                  <a:pt x="7058" y="2773"/>
                </a:moveTo>
                <a:lnTo>
                  <a:pt x="7782" y="4852"/>
                </a:lnTo>
                <a:lnTo>
                  <a:pt x="3970" y="4852"/>
                </a:lnTo>
                <a:lnTo>
                  <a:pt x="4695" y="2773"/>
                </a:lnTo>
                <a:close/>
                <a:moveTo>
                  <a:pt x="8003" y="5514"/>
                </a:moveTo>
                <a:lnTo>
                  <a:pt x="8759" y="7624"/>
                </a:lnTo>
                <a:lnTo>
                  <a:pt x="2962" y="7624"/>
                </a:lnTo>
                <a:lnTo>
                  <a:pt x="3687" y="5514"/>
                </a:lnTo>
                <a:close/>
                <a:moveTo>
                  <a:pt x="8979" y="8286"/>
                </a:moveTo>
                <a:lnTo>
                  <a:pt x="9452" y="9672"/>
                </a:lnTo>
                <a:lnTo>
                  <a:pt x="2206" y="9672"/>
                </a:lnTo>
                <a:lnTo>
                  <a:pt x="2710" y="8286"/>
                </a:lnTo>
                <a:close/>
                <a:moveTo>
                  <a:pt x="10649" y="10334"/>
                </a:moveTo>
                <a:cubicBezTo>
                  <a:pt x="10838" y="10334"/>
                  <a:pt x="10996" y="10491"/>
                  <a:pt x="10996" y="10680"/>
                </a:cubicBezTo>
                <a:lnTo>
                  <a:pt x="10996" y="10995"/>
                </a:lnTo>
                <a:lnTo>
                  <a:pt x="662" y="10995"/>
                </a:lnTo>
                <a:lnTo>
                  <a:pt x="662" y="10680"/>
                </a:lnTo>
                <a:cubicBezTo>
                  <a:pt x="662" y="10491"/>
                  <a:pt x="820" y="10334"/>
                  <a:pt x="1040" y="10334"/>
                </a:cubicBezTo>
                <a:close/>
                <a:moveTo>
                  <a:pt x="5829" y="0"/>
                </a:moveTo>
                <a:cubicBezTo>
                  <a:pt x="5262" y="0"/>
                  <a:pt x="4758" y="378"/>
                  <a:pt x="4600" y="882"/>
                </a:cubicBezTo>
                <a:cubicBezTo>
                  <a:pt x="4474" y="1260"/>
                  <a:pt x="1670" y="9231"/>
                  <a:pt x="1481" y="9609"/>
                </a:cubicBezTo>
                <a:lnTo>
                  <a:pt x="1040" y="9609"/>
                </a:lnTo>
                <a:cubicBezTo>
                  <a:pt x="473" y="9609"/>
                  <a:pt x="0" y="10082"/>
                  <a:pt x="0" y="10649"/>
                </a:cubicBezTo>
                <a:lnTo>
                  <a:pt x="0" y="11310"/>
                </a:lnTo>
                <a:cubicBezTo>
                  <a:pt x="0" y="11499"/>
                  <a:pt x="158" y="11657"/>
                  <a:pt x="347" y="11657"/>
                </a:cubicBezTo>
                <a:lnTo>
                  <a:pt x="11342" y="11657"/>
                </a:lnTo>
                <a:cubicBezTo>
                  <a:pt x="11531" y="11657"/>
                  <a:pt x="11689" y="11499"/>
                  <a:pt x="11689" y="11310"/>
                </a:cubicBezTo>
                <a:lnTo>
                  <a:pt x="11689" y="10680"/>
                </a:lnTo>
                <a:cubicBezTo>
                  <a:pt x="11689" y="10082"/>
                  <a:pt x="11216" y="9609"/>
                  <a:pt x="10618" y="9609"/>
                </a:cubicBezTo>
                <a:lnTo>
                  <a:pt x="10145" y="9609"/>
                </a:lnTo>
                <a:cubicBezTo>
                  <a:pt x="9988" y="9231"/>
                  <a:pt x="7184" y="1229"/>
                  <a:pt x="7058" y="882"/>
                </a:cubicBezTo>
                <a:cubicBezTo>
                  <a:pt x="6837" y="378"/>
                  <a:pt x="6396" y="0"/>
                  <a:pt x="582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9997;p78"/>
          <p:cNvSpPr/>
          <p:nvPr/>
        </p:nvSpPr>
        <p:spPr>
          <a:xfrm>
            <a:off x="10219417" y="3123413"/>
            <a:ext cx="355498" cy="354558"/>
          </a:xfrm>
          <a:custGeom>
            <a:avLst/>
            <a:gdLst/>
            <a:ahLst/>
            <a:cxnLst/>
            <a:rect l="l" t="t" r="r" b="b"/>
            <a:pathLst>
              <a:path w="11721" h="11690" extrusionOk="0">
                <a:moveTo>
                  <a:pt x="8980" y="662"/>
                </a:moveTo>
                <a:lnTo>
                  <a:pt x="8980" y="2710"/>
                </a:lnTo>
                <a:lnTo>
                  <a:pt x="7594" y="2710"/>
                </a:lnTo>
                <a:lnTo>
                  <a:pt x="7594" y="1671"/>
                </a:lnTo>
                <a:cubicBezTo>
                  <a:pt x="7594" y="1135"/>
                  <a:pt x="8066" y="662"/>
                  <a:pt x="8602" y="662"/>
                </a:cubicBezTo>
                <a:close/>
                <a:moveTo>
                  <a:pt x="9988" y="662"/>
                </a:moveTo>
                <a:cubicBezTo>
                  <a:pt x="10177" y="662"/>
                  <a:pt x="10366" y="820"/>
                  <a:pt x="10366" y="1009"/>
                </a:cubicBezTo>
                <a:lnTo>
                  <a:pt x="10366" y="2395"/>
                </a:lnTo>
                <a:cubicBezTo>
                  <a:pt x="10366" y="2584"/>
                  <a:pt x="10177" y="2742"/>
                  <a:pt x="9988" y="2742"/>
                </a:cubicBezTo>
                <a:lnTo>
                  <a:pt x="9641" y="2742"/>
                </a:lnTo>
                <a:lnTo>
                  <a:pt x="9641" y="662"/>
                </a:lnTo>
                <a:close/>
                <a:moveTo>
                  <a:pt x="10650" y="4758"/>
                </a:moveTo>
                <a:cubicBezTo>
                  <a:pt x="10870" y="4758"/>
                  <a:pt x="11028" y="4916"/>
                  <a:pt x="11028" y="5105"/>
                </a:cubicBezTo>
                <a:cubicBezTo>
                  <a:pt x="11028" y="5294"/>
                  <a:pt x="10870" y="5451"/>
                  <a:pt x="10650" y="5451"/>
                </a:cubicBezTo>
                <a:lnTo>
                  <a:pt x="9295" y="5451"/>
                </a:lnTo>
                <a:cubicBezTo>
                  <a:pt x="9074" y="5451"/>
                  <a:pt x="8917" y="5294"/>
                  <a:pt x="8917" y="5105"/>
                </a:cubicBezTo>
                <a:cubicBezTo>
                  <a:pt x="8917" y="4916"/>
                  <a:pt x="9074" y="4758"/>
                  <a:pt x="9295" y="4758"/>
                </a:cubicBezTo>
                <a:close/>
                <a:moveTo>
                  <a:pt x="10650" y="6144"/>
                </a:moveTo>
                <a:cubicBezTo>
                  <a:pt x="10870" y="6144"/>
                  <a:pt x="11028" y="6302"/>
                  <a:pt x="11028" y="6491"/>
                </a:cubicBezTo>
                <a:cubicBezTo>
                  <a:pt x="11028" y="6680"/>
                  <a:pt x="10870" y="6837"/>
                  <a:pt x="10650" y="6837"/>
                </a:cubicBezTo>
                <a:lnTo>
                  <a:pt x="9295" y="6837"/>
                </a:lnTo>
                <a:cubicBezTo>
                  <a:pt x="9074" y="6837"/>
                  <a:pt x="8917" y="6680"/>
                  <a:pt x="8917" y="6491"/>
                </a:cubicBezTo>
                <a:cubicBezTo>
                  <a:pt x="8917" y="6302"/>
                  <a:pt x="9074" y="6144"/>
                  <a:pt x="9295" y="6144"/>
                </a:cubicBezTo>
                <a:close/>
                <a:moveTo>
                  <a:pt x="3088" y="3372"/>
                </a:moveTo>
                <a:cubicBezTo>
                  <a:pt x="3309" y="3372"/>
                  <a:pt x="3467" y="3529"/>
                  <a:pt x="3467" y="3718"/>
                </a:cubicBezTo>
                <a:lnTo>
                  <a:pt x="3467" y="7814"/>
                </a:lnTo>
                <a:cubicBezTo>
                  <a:pt x="3467" y="8035"/>
                  <a:pt x="3309" y="8192"/>
                  <a:pt x="3088" y="8192"/>
                </a:cubicBezTo>
                <a:lnTo>
                  <a:pt x="2742" y="8192"/>
                </a:lnTo>
                <a:lnTo>
                  <a:pt x="2742" y="3372"/>
                </a:lnTo>
                <a:close/>
                <a:moveTo>
                  <a:pt x="9988" y="7499"/>
                </a:moveTo>
                <a:cubicBezTo>
                  <a:pt x="10177" y="7499"/>
                  <a:pt x="10335" y="7657"/>
                  <a:pt x="10335" y="7877"/>
                </a:cubicBezTo>
                <a:cubicBezTo>
                  <a:pt x="10335" y="8066"/>
                  <a:pt x="10177" y="8224"/>
                  <a:pt x="9988" y="8224"/>
                </a:cubicBezTo>
                <a:lnTo>
                  <a:pt x="9326" y="8224"/>
                </a:lnTo>
                <a:cubicBezTo>
                  <a:pt x="9137" y="8224"/>
                  <a:pt x="8980" y="8066"/>
                  <a:pt x="8980" y="7877"/>
                </a:cubicBezTo>
                <a:cubicBezTo>
                  <a:pt x="8980" y="7657"/>
                  <a:pt x="9137" y="7499"/>
                  <a:pt x="9326" y="7499"/>
                </a:cubicBezTo>
                <a:close/>
                <a:moveTo>
                  <a:pt x="9988" y="3403"/>
                </a:moveTo>
                <a:cubicBezTo>
                  <a:pt x="10177" y="3403"/>
                  <a:pt x="10335" y="3561"/>
                  <a:pt x="10335" y="3781"/>
                </a:cubicBezTo>
                <a:cubicBezTo>
                  <a:pt x="10335" y="3971"/>
                  <a:pt x="10177" y="4128"/>
                  <a:pt x="9988" y="4128"/>
                </a:cubicBezTo>
                <a:lnTo>
                  <a:pt x="7279" y="4128"/>
                </a:lnTo>
                <a:cubicBezTo>
                  <a:pt x="7090" y="4128"/>
                  <a:pt x="6932" y="4286"/>
                  <a:pt x="6932" y="4475"/>
                </a:cubicBezTo>
                <a:cubicBezTo>
                  <a:pt x="6932" y="5042"/>
                  <a:pt x="6459" y="5514"/>
                  <a:pt x="5892" y="5514"/>
                </a:cubicBezTo>
                <a:cubicBezTo>
                  <a:pt x="5703" y="5514"/>
                  <a:pt x="5546" y="5672"/>
                  <a:pt x="5546" y="5861"/>
                </a:cubicBezTo>
                <a:cubicBezTo>
                  <a:pt x="5546" y="6050"/>
                  <a:pt x="5703" y="6207"/>
                  <a:pt x="5892" y="6207"/>
                </a:cubicBezTo>
                <a:cubicBezTo>
                  <a:pt x="6302" y="6207"/>
                  <a:pt x="6649" y="6081"/>
                  <a:pt x="6932" y="5861"/>
                </a:cubicBezTo>
                <a:lnTo>
                  <a:pt x="6932" y="8255"/>
                </a:lnTo>
                <a:lnTo>
                  <a:pt x="5546" y="8255"/>
                </a:lnTo>
                <a:lnTo>
                  <a:pt x="5546" y="8192"/>
                </a:lnTo>
                <a:cubicBezTo>
                  <a:pt x="5388" y="8192"/>
                  <a:pt x="5231" y="8129"/>
                  <a:pt x="5073" y="8066"/>
                </a:cubicBezTo>
                <a:lnTo>
                  <a:pt x="4128" y="7625"/>
                </a:lnTo>
                <a:lnTo>
                  <a:pt x="4128" y="4097"/>
                </a:lnTo>
                <a:lnTo>
                  <a:pt x="4727" y="4097"/>
                </a:lnTo>
                <a:cubicBezTo>
                  <a:pt x="5105" y="4097"/>
                  <a:pt x="5514" y="3907"/>
                  <a:pt x="5766" y="3655"/>
                </a:cubicBezTo>
                <a:cubicBezTo>
                  <a:pt x="5924" y="3498"/>
                  <a:pt x="6144" y="3403"/>
                  <a:pt x="6365" y="3403"/>
                </a:cubicBezTo>
                <a:close/>
                <a:moveTo>
                  <a:pt x="1734" y="662"/>
                </a:moveTo>
                <a:cubicBezTo>
                  <a:pt x="1923" y="662"/>
                  <a:pt x="2080" y="820"/>
                  <a:pt x="2080" y="1009"/>
                </a:cubicBezTo>
                <a:lnTo>
                  <a:pt x="2080" y="9200"/>
                </a:lnTo>
                <a:cubicBezTo>
                  <a:pt x="2080" y="9389"/>
                  <a:pt x="1923" y="9547"/>
                  <a:pt x="1734" y="9547"/>
                </a:cubicBezTo>
                <a:cubicBezTo>
                  <a:pt x="1513" y="9547"/>
                  <a:pt x="1356" y="9389"/>
                  <a:pt x="1356" y="9200"/>
                </a:cubicBezTo>
                <a:lnTo>
                  <a:pt x="1356" y="1009"/>
                </a:lnTo>
                <a:cubicBezTo>
                  <a:pt x="1356" y="820"/>
                  <a:pt x="1513" y="662"/>
                  <a:pt x="1734" y="662"/>
                </a:cubicBezTo>
                <a:close/>
                <a:moveTo>
                  <a:pt x="8350" y="4790"/>
                </a:moveTo>
                <a:cubicBezTo>
                  <a:pt x="8287" y="4916"/>
                  <a:pt x="8287" y="5042"/>
                  <a:pt x="8287" y="5136"/>
                </a:cubicBezTo>
                <a:cubicBezTo>
                  <a:pt x="8287" y="5420"/>
                  <a:pt x="8413" y="5672"/>
                  <a:pt x="8570" y="5829"/>
                </a:cubicBezTo>
                <a:cubicBezTo>
                  <a:pt x="8413" y="6018"/>
                  <a:pt x="8287" y="6239"/>
                  <a:pt x="8287" y="6491"/>
                </a:cubicBezTo>
                <a:cubicBezTo>
                  <a:pt x="8287" y="6743"/>
                  <a:pt x="8413" y="6995"/>
                  <a:pt x="8570" y="7152"/>
                </a:cubicBezTo>
                <a:cubicBezTo>
                  <a:pt x="8413" y="7342"/>
                  <a:pt x="8287" y="7594"/>
                  <a:pt x="8287" y="7814"/>
                </a:cubicBezTo>
                <a:cubicBezTo>
                  <a:pt x="8287" y="8255"/>
                  <a:pt x="8570" y="8633"/>
                  <a:pt x="8980" y="8791"/>
                </a:cubicBezTo>
                <a:lnTo>
                  <a:pt x="8980" y="10965"/>
                </a:lnTo>
                <a:lnTo>
                  <a:pt x="8602" y="10965"/>
                </a:lnTo>
                <a:cubicBezTo>
                  <a:pt x="8066" y="10965"/>
                  <a:pt x="7594" y="10460"/>
                  <a:pt x="7594" y="9925"/>
                </a:cubicBezTo>
                <a:lnTo>
                  <a:pt x="7594" y="4790"/>
                </a:lnTo>
                <a:close/>
                <a:moveTo>
                  <a:pt x="9988" y="8885"/>
                </a:moveTo>
                <a:cubicBezTo>
                  <a:pt x="10177" y="8885"/>
                  <a:pt x="10335" y="9043"/>
                  <a:pt x="10335" y="9232"/>
                </a:cubicBezTo>
                <a:lnTo>
                  <a:pt x="10335" y="10618"/>
                </a:lnTo>
                <a:cubicBezTo>
                  <a:pt x="10335" y="10807"/>
                  <a:pt x="10177" y="10965"/>
                  <a:pt x="9988" y="10965"/>
                </a:cubicBezTo>
                <a:lnTo>
                  <a:pt x="9641" y="10965"/>
                </a:lnTo>
                <a:lnTo>
                  <a:pt x="9641" y="8885"/>
                </a:lnTo>
                <a:close/>
                <a:moveTo>
                  <a:pt x="1734" y="1"/>
                </a:moveTo>
                <a:cubicBezTo>
                  <a:pt x="1167" y="1"/>
                  <a:pt x="694" y="473"/>
                  <a:pt x="694" y="1009"/>
                </a:cubicBezTo>
                <a:lnTo>
                  <a:pt x="694" y="9200"/>
                </a:lnTo>
                <a:cubicBezTo>
                  <a:pt x="694" y="9641"/>
                  <a:pt x="978" y="10019"/>
                  <a:pt x="1356" y="10177"/>
                </a:cubicBezTo>
                <a:lnTo>
                  <a:pt x="1356" y="10965"/>
                </a:lnTo>
                <a:lnTo>
                  <a:pt x="348" y="10965"/>
                </a:lnTo>
                <a:cubicBezTo>
                  <a:pt x="158" y="10965"/>
                  <a:pt x="1" y="11122"/>
                  <a:pt x="1" y="11343"/>
                </a:cubicBezTo>
                <a:cubicBezTo>
                  <a:pt x="1" y="11532"/>
                  <a:pt x="158" y="11689"/>
                  <a:pt x="348" y="11689"/>
                </a:cubicBezTo>
                <a:lnTo>
                  <a:pt x="3057" y="11689"/>
                </a:lnTo>
                <a:cubicBezTo>
                  <a:pt x="3246" y="11689"/>
                  <a:pt x="3403" y="11532"/>
                  <a:pt x="3403" y="11343"/>
                </a:cubicBezTo>
                <a:cubicBezTo>
                  <a:pt x="3403" y="11122"/>
                  <a:pt x="3246" y="10965"/>
                  <a:pt x="3057" y="10965"/>
                </a:cubicBezTo>
                <a:lnTo>
                  <a:pt x="2049" y="10965"/>
                </a:lnTo>
                <a:lnTo>
                  <a:pt x="2049" y="10177"/>
                </a:lnTo>
                <a:cubicBezTo>
                  <a:pt x="2427" y="10019"/>
                  <a:pt x="2710" y="9673"/>
                  <a:pt x="2710" y="9200"/>
                </a:cubicBezTo>
                <a:lnTo>
                  <a:pt x="2710" y="8885"/>
                </a:lnTo>
                <a:lnTo>
                  <a:pt x="3057" y="8885"/>
                </a:lnTo>
                <a:cubicBezTo>
                  <a:pt x="3467" y="8885"/>
                  <a:pt x="3813" y="8665"/>
                  <a:pt x="3971" y="8350"/>
                </a:cubicBezTo>
                <a:lnTo>
                  <a:pt x="4727" y="8696"/>
                </a:lnTo>
                <a:cubicBezTo>
                  <a:pt x="4947" y="8822"/>
                  <a:pt x="5231" y="8885"/>
                  <a:pt x="5451" y="8885"/>
                </a:cubicBezTo>
                <a:lnTo>
                  <a:pt x="6838" y="8885"/>
                </a:lnTo>
                <a:lnTo>
                  <a:pt x="6838" y="9925"/>
                </a:lnTo>
                <a:cubicBezTo>
                  <a:pt x="6838" y="10870"/>
                  <a:pt x="7594" y="11689"/>
                  <a:pt x="8539" y="11689"/>
                </a:cubicBezTo>
                <a:lnTo>
                  <a:pt x="9925" y="11689"/>
                </a:lnTo>
                <a:cubicBezTo>
                  <a:pt x="10461" y="11689"/>
                  <a:pt x="10933" y="11217"/>
                  <a:pt x="10933" y="10650"/>
                </a:cubicBezTo>
                <a:lnTo>
                  <a:pt x="10933" y="9232"/>
                </a:lnTo>
                <a:cubicBezTo>
                  <a:pt x="10933" y="8980"/>
                  <a:pt x="10807" y="8728"/>
                  <a:pt x="10681" y="8570"/>
                </a:cubicBezTo>
                <a:cubicBezTo>
                  <a:pt x="10839" y="8381"/>
                  <a:pt x="10933" y="8129"/>
                  <a:pt x="10933" y="7909"/>
                </a:cubicBezTo>
                <a:cubicBezTo>
                  <a:pt x="10933" y="7783"/>
                  <a:pt x="10902" y="7625"/>
                  <a:pt x="10870" y="7499"/>
                </a:cubicBezTo>
                <a:cubicBezTo>
                  <a:pt x="11311" y="7405"/>
                  <a:pt x="11626" y="6995"/>
                  <a:pt x="11626" y="6522"/>
                </a:cubicBezTo>
                <a:cubicBezTo>
                  <a:pt x="11626" y="6239"/>
                  <a:pt x="11500" y="6018"/>
                  <a:pt x="11343" y="5861"/>
                </a:cubicBezTo>
                <a:cubicBezTo>
                  <a:pt x="11500" y="5672"/>
                  <a:pt x="11626" y="5420"/>
                  <a:pt x="11626" y="5199"/>
                </a:cubicBezTo>
                <a:cubicBezTo>
                  <a:pt x="11721" y="4632"/>
                  <a:pt x="11374" y="4254"/>
                  <a:pt x="10933" y="4128"/>
                </a:cubicBezTo>
                <a:cubicBezTo>
                  <a:pt x="10965" y="4002"/>
                  <a:pt x="11028" y="3876"/>
                  <a:pt x="11028" y="3718"/>
                </a:cubicBezTo>
                <a:cubicBezTo>
                  <a:pt x="11028" y="3466"/>
                  <a:pt x="10902" y="3214"/>
                  <a:pt x="10744" y="3057"/>
                </a:cubicBezTo>
                <a:cubicBezTo>
                  <a:pt x="10902" y="2868"/>
                  <a:pt x="11028" y="2616"/>
                  <a:pt x="11028" y="2395"/>
                </a:cubicBezTo>
                <a:lnTo>
                  <a:pt x="11028" y="1009"/>
                </a:lnTo>
                <a:cubicBezTo>
                  <a:pt x="11028" y="473"/>
                  <a:pt x="10555" y="1"/>
                  <a:pt x="9988" y="1"/>
                </a:cubicBezTo>
                <a:lnTo>
                  <a:pt x="8602" y="1"/>
                </a:lnTo>
                <a:cubicBezTo>
                  <a:pt x="7657" y="1"/>
                  <a:pt x="6932" y="726"/>
                  <a:pt x="6932" y="1671"/>
                </a:cubicBezTo>
                <a:lnTo>
                  <a:pt x="6932" y="2710"/>
                </a:lnTo>
                <a:lnTo>
                  <a:pt x="6365" y="2710"/>
                </a:lnTo>
                <a:cubicBezTo>
                  <a:pt x="5987" y="2710"/>
                  <a:pt x="5577" y="2868"/>
                  <a:pt x="5294" y="3151"/>
                </a:cubicBezTo>
                <a:cubicBezTo>
                  <a:pt x="5136" y="3309"/>
                  <a:pt x="4947" y="3372"/>
                  <a:pt x="4727" y="3372"/>
                </a:cubicBezTo>
                <a:lnTo>
                  <a:pt x="4097" y="3372"/>
                </a:lnTo>
                <a:cubicBezTo>
                  <a:pt x="3939" y="2994"/>
                  <a:pt x="3561" y="2710"/>
                  <a:pt x="3088" y="2710"/>
                </a:cubicBezTo>
                <a:lnTo>
                  <a:pt x="2742" y="2710"/>
                </a:lnTo>
                <a:lnTo>
                  <a:pt x="2742" y="1009"/>
                </a:lnTo>
                <a:cubicBezTo>
                  <a:pt x="2742" y="473"/>
                  <a:pt x="2269" y="1"/>
                  <a:pt x="1734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9998;p78"/>
          <p:cNvGrpSpPr/>
          <p:nvPr/>
        </p:nvGrpSpPr>
        <p:grpSpPr>
          <a:xfrm>
            <a:off x="3297933" y="2658863"/>
            <a:ext cx="356438" cy="353557"/>
            <a:chOff x="-31166825" y="1939525"/>
            <a:chExt cx="293800" cy="291425"/>
          </a:xfrm>
        </p:grpSpPr>
        <p:sp>
          <p:nvSpPr>
            <p:cNvPr id="121" name="Google Shape;9999;p78"/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000;p78"/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001;p78"/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002;p78"/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003;p78"/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004;p78"/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005;p78"/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006;p78"/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007;p78"/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008;p78"/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009;p78"/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0010;p78"/>
          <p:cNvGrpSpPr/>
          <p:nvPr/>
        </p:nvGrpSpPr>
        <p:grpSpPr>
          <a:xfrm>
            <a:off x="3298889" y="3126791"/>
            <a:ext cx="354527" cy="354133"/>
            <a:chOff x="-31165250" y="2298675"/>
            <a:chExt cx="292225" cy="291900"/>
          </a:xfrm>
        </p:grpSpPr>
        <p:sp>
          <p:nvSpPr>
            <p:cNvPr id="133" name="Google Shape;10011;p78"/>
            <p:cNvSpPr/>
            <p:nvPr/>
          </p:nvSpPr>
          <p:spPr>
            <a:xfrm>
              <a:off x="-31003000" y="2332550"/>
              <a:ext cx="86675" cy="103400"/>
            </a:xfrm>
            <a:custGeom>
              <a:avLst/>
              <a:gdLst/>
              <a:ahLst/>
              <a:cxnLst/>
              <a:rect l="l" t="t" r="r" b="b"/>
              <a:pathLst>
                <a:path w="3467" h="4136" extrusionOk="0">
                  <a:moveTo>
                    <a:pt x="2049" y="1386"/>
                  </a:moveTo>
                  <a:cubicBezTo>
                    <a:pt x="2017" y="1764"/>
                    <a:pt x="1923" y="2111"/>
                    <a:pt x="1734" y="2426"/>
                  </a:cubicBezTo>
                  <a:cubicBezTo>
                    <a:pt x="1576" y="2111"/>
                    <a:pt x="1450" y="1764"/>
                    <a:pt x="1418" y="1386"/>
                  </a:cubicBezTo>
                  <a:close/>
                  <a:moveTo>
                    <a:pt x="1734" y="0"/>
                  </a:moveTo>
                  <a:cubicBezTo>
                    <a:pt x="1545" y="0"/>
                    <a:pt x="1387" y="158"/>
                    <a:pt x="1387" y="347"/>
                  </a:cubicBezTo>
                  <a:lnTo>
                    <a:pt x="1387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71"/>
                  </a:cubicBezTo>
                  <a:cubicBezTo>
                    <a:pt x="1" y="1260"/>
                    <a:pt x="158" y="1418"/>
                    <a:pt x="347" y="1418"/>
                  </a:cubicBezTo>
                  <a:lnTo>
                    <a:pt x="694" y="1418"/>
                  </a:lnTo>
                  <a:cubicBezTo>
                    <a:pt x="757" y="2016"/>
                    <a:pt x="946" y="2552"/>
                    <a:pt x="1292" y="3056"/>
                  </a:cubicBezTo>
                  <a:lnTo>
                    <a:pt x="788" y="3592"/>
                  </a:lnTo>
                  <a:cubicBezTo>
                    <a:pt x="662" y="3686"/>
                    <a:pt x="662" y="3938"/>
                    <a:pt x="788" y="4064"/>
                  </a:cubicBezTo>
                  <a:cubicBezTo>
                    <a:pt x="851" y="4111"/>
                    <a:pt x="938" y="4135"/>
                    <a:pt x="1025" y="4135"/>
                  </a:cubicBezTo>
                  <a:cubicBezTo>
                    <a:pt x="1111" y="4135"/>
                    <a:pt x="1198" y="4111"/>
                    <a:pt x="1261" y="4064"/>
                  </a:cubicBezTo>
                  <a:lnTo>
                    <a:pt x="1702" y="3623"/>
                  </a:lnTo>
                  <a:lnTo>
                    <a:pt x="2112" y="4064"/>
                  </a:lnTo>
                  <a:cubicBezTo>
                    <a:pt x="2175" y="4111"/>
                    <a:pt x="2269" y="4135"/>
                    <a:pt x="2360" y="4135"/>
                  </a:cubicBezTo>
                  <a:cubicBezTo>
                    <a:pt x="2450" y="4135"/>
                    <a:pt x="2537" y="4111"/>
                    <a:pt x="2584" y="4064"/>
                  </a:cubicBezTo>
                  <a:cubicBezTo>
                    <a:pt x="2710" y="3938"/>
                    <a:pt x="2710" y="3686"/>
                    <a:pt x="2584" y="3592"/>
                  </a:cubicBezTo>
                  <a:lnTo>
                    <a:pt x="2080" y="3056"/>
                  </a:lnTo>
                  <a:cubicBezTo>
                    <a:pt x="2395" y="2552"/>
                    <a:pt x="2584" y="2016"/>
                    <a:pt x="2679" y="1418"/>
                  </a:cubicBezTo>
                  <a:lnTo>
                    <a:pt x="3025" y="1418"/>
                  </a:lnTo>
                  <a:cubicBezTo>
                    <a:pt x="3214" y="1418"/>
                    <a:pt x="3372" y="1260"/>
                    <a:pt x="3372" y="1071"/>
                  </a:cubicBezTo>
                  <a:cubicBezTo>
                    <a:pt x="3466" y="851"/>
                    <a:pt x="3309" y="693"/>
                    <a:pt x="3120" y="693"/>
                  </a:cubicBez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012;p78"/>
            <p:cNvSpPr/>
            <p:nvPr/>
          </p:nvSpPr>
          <p:spPr>
            <a:xfrm>
              <a:off x="-31165250" y="2298675"/>
              <a:ext cx="292225" cy="291900"/>
            </a:xfrm>
            <a:custGeom>
              <a:avLst/>
              <a:gdLst/>
              <a:ahLst/>
              <a:cxnLst/>
              <a:rect l="l" t="t" r="r" b="b"/>
              <a:pathLst>
                <a:path w="11689" h="11676" extrusionOk="0">
                  <a:moveTo>
                    <a:pt x="8192" y="630"/>
                  </a:moveTo>
                  <a:cubicBezTo>
                    <a:pt x="9704" y="630"/>
                    <a:pt x="10933" y="1859"/>
                    <a:pt x="10933" y="3403"/>
                  </a:cubicBezTo>
                  <a:cubicBezTo>
                    <a:pt x="10964" y="4947"/>
                    <a:pt x="9767" y="6144"/>
                    <a:pt x="8224" y="6144"/>
                  </a:cubicBezTo>
                  <a:cubicBezTo>
                    <a:pt x="7656" y="6144"/>
                    <a:pt x="7152" y="5986"/>
                    <a:pt x="6711" y="5671"/>
                  </a:cubicBezTo>
                  <a:cubicBezTo>
                    <a:pt x="6674" y="5634"/>
                    <a:pt x="6616" y="5619"/>
                    <a:pt x="6548" y="5619"/>
                  </a:cubicBezTo>
                  <a:cubicBezTo>
                    <a:pt x="6501" y="5619"/>
                    <a:pt x="6448" y="5627"/>
                    <a:pt x="6396" y="5640"/>
                  </a:cubicBezTo>
                  <a:lnTo>
                    <a:pt x="5609" y="5923"/>
                  </a:lnTo>
                  <a:lnTo>
                    <a:pt x="5861" y="4947"/>
                  </a:lnTo>
                  <a:cubicBezTo>
                    <a:pt x="5861" y="4852"/>
                    <a:pt x="5861" y="4789"/>
                    <a:pt x="5829" y="4695"/>
                  </a:cubicBezTo>
                  <a:cubicBezTo>
                    <a:pt x="5577" y="4317"/>
                    <a:pt x="5451" y="3844"/>
                    <a:pt x="5451" y="3403"/>
                  </a:cubicBezTo>
                  <a:cubicBezTo>
                    <a:pt x="5451" y="1859"/>
                    <a:pt x="6680" y="630"/>
                    <a:pt x="8192" y="630"/>
                  </a:cubicBezTo>
                  <a:close/>
                  <a:moveTo>
                    <a:pt x="3403" y="5545"/>
                  </a:moveTo>
                  <a:cubicBezTo>
                    <a:pt x="3970" y="5545"/>
                    <a:pt x="4474" y="5703"/>
                    <a:pt x="4916" y="5986"/>
                  </a:cubicBezTo>
                  <a:lnTo>
                    <a:pt x="4790" y="6490"/>
                  </a:lnTo>
                  <a:cubicBezTo>
                    <a:pt x="4758" y="6616"/>
                    <a:pt x="4790" y="6742"/>
                    <a:pt x="4916" y="6868"/>
                  </a:cubicBezTo>
                  <a:cubicBezTo>
                    <a:pt x="4960" y="6913"/>
                    <a:pt x="5052" y="6958"/>
                    <a:pt x="5146" y="6958"/>
                  </a:cubicBezTo>
                  <a:cubicBezTo>
                    <a:pt x="5186" y="6958"/>
                    <a:pt x="5225" y="6950"/>
                    <a:pt x="5262" y="6931"/>
                  </a:cubicBezTo>
                  <a:lnTo>
                    <a:pt x="5703" y="6774"/>
                  </a:lnTo>
                  <a:cubicBezTo>
                    <a:pt x="6018" y="7152"/>
                    <a:pt x="6176" y="7656"/>
                    <a:pt x="6176" y="8255"/>
                  </a:cubicBezTo>
                  <a:cubicBezTo>
                    <a:pt x="6176" y="8696"/>
                    <a:pt x="6050" y="9137"/>
                    <a:pt x="5829" y="9546"/>
                  </a:cubicBezTo>
                  <a:cubicBezTo>
                    <a:pt x="5766" y="9609"/>
                    <a:pt x="5766" y="9704"/>
                    <a:pt x="5766" y="9767"/>
                  </a:cubicBezTo>
                  <a:lnTo>
                    <a:pt x="6018" y="10775"/>
                  </a:lnTo>
                  <a:lnTo>
                    <a:pt x="5231" y="10491"/>
                  </a:lnTo>
                  <a:cubicBezTo>
                    <a:pt x="5178" y="10478"/>
                    <a:pt x="5126" y="10471"/>
                    <a:pt x="5078" y="10471"/>
                  </a:cubicBezTo>
                  <a:cubicBezTo>
                    <a:pt x="5011" y="10471"/>
                    <a:pt x="4952" y="10486"/>
                    <a:pt x="4916" y="10523"/>
                  </a:cubicBezTo>
                  <a:cubicBezTo>
                    <a:pt x="4474" y="10838"/>
                    <a:pt x="3939" y="10996"/>
                    <a:pt x="3403" y="10996"/>
                  </a:cubicBezTo>
                  <a:cubicBezTo>
                    <a:pt x="1891" y="10996"/>
                    <a:pt x="662" y="9767"/>
                    <a:pt x="662" y="8286"/>
                  </a:cubicBezTo>
                  <a:cubicBezTo>
                    <a:pt x="662" y="6774"/>
                    <a:pt x="1891" y="5545"/>
                    <a:pt x="3403" y="5545"/>
                  </a:cubicBezTo>
                  <a:close/>
                  <a:moveTo>
                    <a:pt x="8224" y="0"/>
                  </a:moveTo>
                  <a:cubicBezTo>
                    <a:pt x="6333" y="0"/>
                    <a:pt x="4790" y="1544"/>
                    <a:pt x="4790" y="3434"/>
                  </a:cubicBezTo>
                  <a:cubicBezTo>
                    <a:pt x="4790" y="3938"/>
                    <a:pt x="4916" y="4506"/>
                    <a:pt x="5136" y="4978"/>
                  </a:cubicBezTo>
                  <a:lnTo>
                    <a:pt x="5073" y="5262"/>
                  </a:lnTo>
                  <a:cubicBezTo>
                    <a:pt x="4569" y="4978"/>
                    <a:pt x="4002" y="4821"/>
                    <a:pt x="3435" y="4821"/>
                  </a:cubicBezTo>
                  <a:cubicBezTo>
                    <a:pt x="1513" y="4821"/>
                    <a:pt x="1" y="6364"/>
                    <a:pt x="1" y="8255"/>
                  </a:cubicBezTo>
                  <a:cubicBezTo>
                    <a:pt x="1" y="10113"/>
                    <a:pt x="1544" y="11657"/>
                    <a:pt x="3435" y="11657"/>
                  </a:cubicBezTo>
                  <a:cubicBezTo>
                    <a:pt x="4065" y="11657"/>
                    <a:pt x="4632" y="11500"/>
                    <a:pt x="5168" y="11185"/>
                  </a:cubicBezTo>
                  <a:lnTo>
                    <a:pt x="6365" y="11657"/>
                  </a:lnTo>
                  <a:cubicBezTo>
                    <a:pt x="6411" y="11669"/>
                    <a:pt x="6457" y="11676"/>
                    <a:pt x="6503" y="11676"/>
                  </a:cubicBezTo>
                  <a:cubicBezTo>
                    <a:pt x="6583" y="11676"/>
                    <a:pt x="6663" y="11654"/>
                    <a:pt x="6743" y="11594"/>
                  </a:cubicBezTo>
                  <a:cubicBezTo>
                    <a:pt x="6806" y="11500"/>
                    <a:pt x="6837" y="11405"/>
                    <a:pt x="6837" y="11248"/>
                  </a:cubicBezTo>
                  <a:lnTo>
                    <a:pt x="6491" y="9767"/>
                  </a:lnTo>
                  <a:cubicBezTo>
                    <a:pt x="6743" y="9294"/>
                    <a:pt x="6837" y="8790"/>
                    <a:pt x="6837" y="8255"/>
                  </a:cubicBezTo>
                  <a:cubicBezTo>
                    <a:pt x="6837" y="7625"/>
                    <a:pt x="6648" y="6994"/>
                    <a:pt x="6333" y="6427"/>
                  </a:cubicBezTo>
                  <a:lnTo>
                    <a:pt x="6459" y="6396"/>
                  </a:lnTo>
                  <a:cubicBezTo>
                    <a:pt x="6963" y="6711"/>
                    <a:pt x="7593" y="6868"/>
                    <a:pt x="8192" y="6868"/>
                  </a:cubicBezTo>
                  <a:cubicBezTo>
                    <a:pt x="10082" y="6868"/>
                    <a:pt x="11626" y="5325"/>
                    <a:pt x="11626" y="3434"/>
                  </a:cubicBezTo>
                  <a:cubicBezTo>
                    <a:pt x="11689" y="1544"/>
                    <a:pt x="10114" y="0"/>
                    <a:pt x="822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013;p78"/>
            <p:cNvSpPr/>
            <p:nvPr/>
          </p:nvSpPr>
          <p:spPr>
            <a:xfrm>
              <a:off x="-31115625" y="2452250"/>
              <a:ext cx="70900" cy="104150"/>
            </a:xfrm>
            <a:custGeom>
              <a:avLst/>
              <a:gdLst/>
              <a:ahLst/>
              <a:cxnLst/>
              <a:rect l="l" t="t" r="r" b="b"/>
              <a:pathLst>
                <a:path w="2836" h="4166" extrusionOk="0">
                  <a:moveTo>
                    <a:pt x="1481" y="1576"/>
                  </a:moveTo>
                  <a:lnTo>
                    <a:pt x="1639" y="2112"/>
                  </a:lnTo>
                  <a:lnTo>
                    <a:pt x="1324" y="2112"/>
                  </a:lnTo>
                  <a:lnTo>
                    <a:pt x="1481" y="1576"/>
                  </a:lnTo>
                  <a:close/>
                  <a:moveTo>
                    <a:pt x="1418" y="1"/>
                  </a:moveTo>
                  <a:cubicBezTo>
                    <a:pt x="1261" y="1"/>
                    <a:pt x="1166" y="127"/>
                    <a:pt x="1103" y="253"/>
                  </a:cubicBezTo>
                  <a:lnTo>
                    <a:pt x="568" y="2049"/>
                  </a:lnTo>
                  <a:lnTo>
                    <a:pt x="410" y="2049"/>
                  </a:lnTo>
                  <a:cubicBezTo>
                    <a:pt x="221" y="2049"/>
                    <a:pt x="64" y="2206"/>
                    <a:pt x="64" y="2427"/>
                  </a:cubicBezTo>
                  <a:cubicBezTo>
                    <a:pt x="64" y="2584"/>
                    <a:pt x="158" y="2742"/>
                    <a:pt x="316" y="2773"/>
                  </a:cubicBezTo>
                  <a:lnTo>
                    <a:pt x="64" y="3718"/>
                  </a:lnTo>
                  <a:cubicBezTo>
                    <a:pt x="1" y="3907"/>
                    <a:pt x="95" y="4065"/>
                    <a:pt x="284" y="4159"/>
                  </a:cubicBezTo>
                  <a:cubicBezTo>
                    <a:pt x="308" y="4163"/>
                    <a:pt x="332" y="4165"/>
                    <a:pt x="355" y="4165"/>
                  </a:cubicBezTo>
                  <a:cubicBezTo>
                    <a:pt x="512" y="4165"/>
                    <a:pt x="643" y="4072"/>
                    <a:pt x="725" y="3907"/>
                  </a:cubicBezTo>
                  <a:lnTo>
                    <a:pt x="1072" y="2773"/>
                  </a:lnTo>
                  <a:lnTo>
                    <a:pt x="1796" y="2773"/>
                  </a:lnTo>
                  <a:lnTo>
                    <a:pt x="2143" y="3907"/>
                  </a:lnTo>
                  <a:cubicBezTo>
                    <a:pt x="2170" y="4072"/>
                    <a:pt x="2318" y="4165"/>
                    <a:pt x="2502" y="4165"/>
                  </a:cubicBezTo>
                  <a:cubicBezTo>
                    <a:pt x="2528" y="4165"/>
                    <a:pt x="2556" y="4163"/>
                    <a:pt x="2584" y="4159"/>
                  </a:cubicBezTo>
                  <a:cubicBezTo>
                    <a:pt x="2773" y="4096"/>
                    <a:pt x="2836" y="3907"/>
                    <a:pt x="2805" y="3718"/>
                  </a:cubicBezTo>
                  <a:lnTo>
                    <a:pt x="2521" y="2773"/>
                  </a:lnTo>
                  <a:cubicBezTo>
                    <a:pt x="2678" y="2742"/>
                    <a:pt x="2805" y="2616"/>
                    <a:pt x="2805" y="2427"/>
                  </a:cubicBezTo>
                  <a:cubicBezTo>
                    <a:pt x="2805" y="2206"/>
                    <a:pt x="2647" y="2049"/>
                    <a:pt x="2458" y="2049"/>
                  </a:cubicBezTo>
                  <a:lnTo>
                    <a:pt x="2300" y="2049"/>
                  </a:lnTo>
                  <a:lnTo>
                    <a:pt x="1733" y="253"/>
                  </a:lnTo>
                  <a:cubicBezTo>
                    <a:pt x="1702" y="95"/>
                    <a:pt x="1576" y="1"/>
                    <a:pt x="141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0014;p78"/>
          <p:cNvGrpSpPr/>
          <p:nvPr/>
        </p:nvGrpSpPr>
        <p:grpSpPr>
          <a:xfrm>
            <a:off x="9650362" y="3129386"/>
            <a:ext cx="353557" cy="353557"/>
            <a:chOff x="-31164450" y="2657050"/>
            <a:chExt cx="291425" cy="291425"/>
          </a:xfrm>
        </p:grpSpPr>
        <p:sp>
          <p:nvSpPr>
            <p:cNvPr id="137" name="Google Shape;10015;p78"/>
            <p:cNvSpPr/>
            <p:nvPr/>
          </p:nvSpPr>
          <p:spPr>
            <a:xfrm>
              <a:off x="-31028975" y="27610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63" y="536"/>
                    <a:pt x="221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016;p78"/>
            <p:cNvSpPr/>
            <p:nvPr/>
          </p:nvSpPr>
          <p:spPr>
            <a:xfrm>
              <a:off x="-31028975" y="2794075"/>
              <a:ext cx="18125" cy="52025"/>
            </a:xfrm>
            <a:custGeom>
              <a:avLst/>
              <a:gdLst/>
              <a:ahLst/>
              <a:cxnLst/>
              <a:rect l="l" t="t" r="r" b="b"/>
              <a:pathLst>
                <a:path w="725" h="2081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63" y="1923"/>
                    <a:pt x="221" y="2080"/>
                    <a:pt x="378" y="2080"/>
                  </a:cubicBezTo>
                  <a:cubicBezTo>
                    <a:pt x="567" y="2080"/>
                    <a:pt x="725" y="1923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017;p78"/>
            <p:cNvSpPr/>
            <p:nvPr/>
          </p:nvSpPr>
          <p:spPr>
            <a:xfrm>
              <a:off x="-31164450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1323" y="4852"/>
                  </a:moveTo>
                  <a:lnTo>
                    <a:pt x="1323" y="8286"/>
                  </a:lnTo>
                  <a:lnTo>
                    <a:pt x="977" y="8286"/>
                  </a:lnTo>
                  <a:cubicBezTo>
                    <a:pt x="788" y="8286"/>
                    <a:pt x="630" y="8128"/>
                    <a:pt x="630" y="7939"/>
                  </a:cubicBezTo>
                  <a:lnTo>
                    <a:pt x="630" y="5198"/>
                  </a:lnTo>
                  <a:cubicBezTo>
                    <a:pt x="630" y="5009"/>
                    <a:pt x="788" y="4852"/>
                    <a:pt x="977" y="4852"/>
                  </a:cubicBezTo>
                  <a:close/>
                  <a:moveTo>
                    <a:pt x="10554" y="4852"/>
                  </a:moveTo>
                  <a:cubicBezTo>
                    <a:pt x="10743" y="4852"/>
                    <a:pt x="10901" y="5009"/>
                    <a:pt x="10901" y="5198"/>
                  </a:cubicBezTo>
                  <a:lnTo>
                    <a:pt x="10901" y="7939"/>
                  </a:lnTo>
                  <a:lnTo>
                    <a:pt x="10932" y="7939"/>
                  </a:lnTo>
                  <a:cubicBezTo>
                    <a:pt x="10932" y="8128"/>
                    <a:pt x="10775" y="8286"/>
                    <a:pt x="10586" y="8286"/>
                  </a:cubicBezTo>
                  <a:lnTo>
                    <a:pt x="10239" y="8286"/>
                  </a:lnTo>
                  <a:lnTo>
                    <a:pt x="10239" y="4852"/>
                  </a:lnTo>
                  <a:close/>
                  <a:moveTo>
                    <a:pt x="5797" y="10302"/>
                  </a:moveTo>
                  <a:cubicBezTo>
                    <a:pt x="5986" y="10302"/>
                    <a:pt x="6144" y="10460"/>
                    <a:pt x="6144" y="10649"/>
                  </a:cubicBezTo>
                  <a:cubicBezTo>
                    <a:pt x="6144" y="10838"/>
                    <a:pt x="5986" y="10995"/>
                    <a:pt x="5797" y="10995"/>
                  </a:cubicBezTo>
                  <a:cubicBezTo>
                    <a:pt x="5577" y="10995"/>
                    <a:pt x="5419" y="10838"/>
                    <a:pt x="5419" y="10649"/>
                  </a:cubicBezTo>
                  <a:cubicBezTo>
                    <a:pt x="5419" y="10460"/>
                    <a:pt x="5577" y="10302"/>
                    <a:pt x="5797" y="10302"/>
                  </a:cubicBezTo>
                  <a:close/>
                  <a:moveTo>
                    <a:pt x="5829" y="0"/>
                  </a:moveTo>
                  <a:cubicBezTo>
                    <a:pt x="3371" y="0"/>
                    <a:pt x="1260" y="1796"/>
                    <a:pt x="788" y="4190"/>
                  </a:cubicBezTo>
                  <a:cubicBezTo>
                    <a:pt x="347" y="4316"/>
                    <a:pt x="0" y="4694"/>
                    <a:pt x="0" y="5167"/>
                  </a:cubicBezTo>
                  <a:lnTo>
                    <a:pt x="0" y="7876"/>
                  </a:lnTo>
                  <a:cubicBezTo>
                    <a:pt x="0" y="8443"/>
                    <a:pt x="473" y="8916"/>
                    <a:pt x="1008" y="8916"/>
                  </a:cubicBezTo>
                  <a:lnTo>
                    <a:pt x="1702" y="8916"/>
                  </a:lnTo>
                  <a:cubicBezTo>
                    <a:pt x="1891" y="8916"/>
                    <a:pt x="2048" y="8758"/>
                    <a:pt x="2048" y="8569"/>
                  </a:cubicBezTo>
                  <a:lnTo>
                    <a:pt x="2048" y="4474"/>
                  </a:lnTo>
                  <a:cubicBezTo>
                    <a:pt x="2048" y="4253"/>
                    <a:pt x="1891" y="4096"/>
                    <a:pt x="1702" y="4096"/>
                  </a:cubicBezTo>
                  <a:lnTo>
                    <a:pt x="1449" y="4096"/>
                  </a:lnTo>
                  <a:cubicBezTo>
                    <a:pt x="1922" y="2111"/>
                    <a:pt x="3749" y="630"/>
                    <a:pt x="5797" y="630"/>
                  </a:cubicBezTo>
                  <a:cubicBezTo>
                    <a:pt x="7876" y="630"/>
                    <a:pt x="9641" y="2079"/>
                    <a:pt x="10113" y="4096"/>
                  </a:cubicBezTo>
                  <a:lnTo>
                    <a:pt x="9893" y="4096"/>
                  </a:lnTo>
                  <a:cubicBezTo>
                    <a:pt x="9672" y="4096"/>
                    <a:pt x="9515" y="4253"/>
                    <a:pt x="9515" y="4474"/>
                  </a:cubicBezTo>
                  <a:lnTo>
                    <a:pt x="9515" y="8569"/>
                  </a:lnTo>
                  <a:cubicBezTo>
                    <a:pt x="9515" y="8758"/>
                    <a:pt x="9672" y="8916"/>
                    <a:pt x="9893" y="8916"/>
                  </a:cubicBezTo>
                  <a:lnTo>
                    <a:pt x="10208" y="8916"/>
                  </a:lnTo>
                  <a:cubicBezTo>
                    <a:pt x="10050" y="9704"/>
                    <a:pt x="9326" y="10302"/>
                    <a:pt x="8507" y="10302"/>
                  </a:cubicBezTo>
                  <a:lnTo>
                    <a:pt x="6742" y="10302"/>
                  </a:lnTo>
                  <a:cubicBezTo>
                    <a:pt x="6585" y="9893"/>
                    <a:pt x="6207" y="9609"/>
                    <a:pt x="5734" y="9609"/>
                  </a:cubicBezTo>
                  <a:cubicBezTo>
                    <a:pt x="5199" y="9609"/>
                    <a:pt x="4726" y="10082"/>
                    <a:pt x="4726" y="10649"/>
                  </a:cubicBezTo>
                  <a:cubicBezTo>
                    <a:pt x="4726" y="11184"/>
                    <a:pt x="5199" y="11657"/>
                    <a:pt x="5734" y="11657"/>
                  </a:cubicBezTo>
                  <a:cubicBezTo>
                    <a:pt x="6175" y="11657"/>
                    <a:pt x="6585" y="11405"/>
                    <a:pt x="6742" y="10995"/>
                  </a:cubicBezTo>
                  <a:lnTo>
                    <a:pt x="8507" y="10995"/>
                  </a:lnTo>
                  <a:cubicBezTo>
                    <a:pt x="9735" y="10995"/>
                    <a:pt x="10743" y="10082"/>
                    <a:pt x="10869" y="8916"/>
                  </a:cubicBezTo>
                  <a:cubicBezTo>
                    <a:pt x="11248" y="8790"/>
                    <a:pt x="11563" y="8412"/>
                    <a:pt x="11563" y="7939"/>
                  </a:cubicBezTo>
                  <a:lnTo>
                    <a:pt x="11563" y="5198"/>
                  </a:lnTo>
                  <a:cubicBezTo>
                    <a:pt x="11657" y="4694"/>
                    <a:pt x="11311" y="4316"/>
                    <a:pt x="10869" y="4190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018;p78"/>
            <p:cNvSpPr/>
            <p:nvPr/>
          </p:nvSpPr>
          <p:spPr>
            <a:xfrm>
              <a:off x="-31097500" y="2727125"/>
              <a:ext cx="156750" cy="153925"/>
            </a:xfrm>
            <a:custGeom>
              <a:avLst/>
              <a:gdLst/>
              <a:ahLst/>
              <a:cxnLst/>
              <a:rect l="l" t="t" r="r" b="b"/>
              <a:pathLst>
                <a:path w="6270" h="6157" extrusionOk="0">
                  <a:moveTo>
                    <a:pt x="3119" y="663"/>
                  </a:moveTo>
                  <a:cubicBezTo>
                    <a:pt x="4442" y="663"/>
                    <a:pt x="5514" y="1734"/>
                    <a:pt x="5514" y="3088"/>
                  </a:cubicBezTo>
                  <a:cubicBezTo>
                    <a:pt x="5514" y="4412"/>
                    <a:pt x="4411" y="5483"/>
                    <a:pt x="3119" y="5483"/>
                  </a:cubicBezTo>
                  <a:cubicBezTo>
                    <a:pt x="2647" y="5483"/>
                    <a:pt x="2206" y="5357"/>
                    <a:pt x="1796" y="5136"/>
                  </a:cubicBezTo>
                  <a:cubicBezTo>
                    <a:pt x="1750" y="5090"/>
                    <a:pt x="1670" y="5061"/>
                    <a:pt x="1606" y="5061"/>
                  </a:cubicBezTo>
                  <a:cubicBezTo>
                    <a:pt x="1582" y="5061"/>
                    <a:pt x="1561" y="5065"/>
                    <a:pt x="1544" y="5073"/>
                  </a:cubicBezTo>
                  <a:lnTo>
                    <a:pt x="914" y="5294"/>
                  </a:lnTo>
                  <a:lnTo>
                    <a:pt x="1103" y="4664"/>
                  </a:lnTo>
                  <a:cubicBezTo>
                    <a:pt x="1134" y="4569"/>
                    <a:pt x="1103" y="4443"/>
                    <a:pt x="1071" y="4380"/>
                  </a:cubicBezTo>
                  <a:cubicBezTo>
                    <a:pt x="819" y="3971"/>
                    <a:pt x="693" y="3561"/>
                    <a:pt x="693" y="3120"/>
                  </a:cubicBezTo>
                  <a:cubicBezTo>
                    <a:pt x="693" y="1734"/>
                    <a:pt x="1796" y="663"/>
                    <a:pt x="3119" y="663"/>
                  </a:cubicBezTo>
                  <a:close/>
                  <a:moveTo>
                    <a:pt x="3151" y="1"/>
                  </a:moveTo>
                  <a:cubicBezTo>
                    <a:pt x="1449" y="1"/>
                    <a:pt x="32" y="1387"/>
                    <a:pt x="32" y="3057"/>
                  </a:cubicBezTo>
                  <a:cubicBezTo>
                    <a:pt x="32" y="3593"/>
                    <a:pt x="158" y="4097"/>
                    <a:pt x="441" y="4569"/>
                  </a:cubicBezTo>
                  <a:lnTo>
                    <a:pt x="32" y="5703"/>
                  </a:lnTo>
                  <a:cubicBezTo>
                    <a:pt x="0" y="5829"/>
                    <a:pt x="32" y="5955"/>
                    <a:pt x="126" y="6081"/>
                  </a:cubicBezTo>
                  <a:cubicBezTo>
                    <a:pt x="172" y="6128"/>
                    <a:pt x="269" y="6157"/>
                    <a:pt x="367" y="6157"/>
                  </a:cubicBezTo>
                  <a:cubicBezTo>
                    <a:pt x="403" y="6157"/>
                    <a:pt x="439" y="6153"/>
                    <a:pt x="473" y="6144"/>
                  </a:cubicBezTo>
                  <a:lnTo>
                    <a:pt x="1607" y="5735"/>
                  </a:lnTo>
                  <a:cubicBezTo>
                    <a:pt x="2080" y="5987"/>
                    <a:pt x="2584" y="6144"/>
                    <a:pt x="3151" y="6144"/>
                  </a:cubicBezTo>
                  <a:cubicBezTo>
                    <a:pt x="4852" y="6144"/>
                    <a:pt x="6270" y="4758"/>
                    <a:pt x="6270" y="3057"/>
                  </a:cubicBezTo>
                  <a:cubicBezTo>
                    <a:pt x="6270" y="1387"/>
                    <a:pt x="4883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0019;p78"/>
          <p:cNvSpPr/>
          <p:nvPr/>
        </p:nvSpPr>
        <p:spPr>
          <a:xfrm>
            <a:off x="8563277" y="1695712"/>
            <a:ext cx="355498" cy="352617"/>
          </a:xfrm>
          <a:custGeom>
            <a:avLst/>
            <a:gdLst/>
            <a:ahLst/>
            <a:cxnLst/>
            <a:rect l="l" t="t" r="r" b="b"/>
            <a:pathLst>
              <a:path w="11721" h="11626" extrusionOk="0">
                <a:moveTo>
                  <a:pt x="8570" y="694"/>
                </a:moveTo>
                <a:cubicBezTo>
                  <a:pt x="9106" y="694"/>
                  <a:pt x="9578" y="1166"/>
                  <a:pt x="9578" y="1702"/>
                </a:cubicBezTo>
                <a:cubicBezTo>
                  <a:pt x="9578" y="2269"/>
                  <a:pt x="9106" y="2773"/>
                  <a:pt x="8570" y="2773"/>
                </a:cubicBezTo>
                <a:cubicBezTo>
                  <a:pt x="8003" y="2773"/>
                  <a:pt x="7530" y="2269"/>
                  <a:pt x="7530" y="1702"/>
                </a:cubicBezTo>
                <a:cubicBezTo>
                  <a:pt x="7530" y="1166"/>
                  <a:pt x="8003" y="694"/>
                  <a:pt x="8570" y="694"/>
                </a:cubicBezTo>
                <a:close/>
                <a:moveTo>
                  <a:pt x="8570" y="3403"/>
                </a:moveTo>
                <a:cubicBezTo>
                  <a:pt x="9893" y="3403"/>
                  <a:pt x="10964" y="4474"/>
                  <a:pt x="10964" y="5798"/>
                </a:cubicBezTo>
                <a:lnTo>
                  <a:pt x="10964" y="6144"/>
                </a:lnTo>
                <a:lnTo>
                  <a:pt x="6144" y="6144"/>
                </a:lnTo>
                <a:lnTo>
                  <a:pt x="6144" y="5798"/>
                </a:lnTo>
                <a:cubicBezTo>
                  <a:pt x="6144" y="4443"/>
                  <a:pt x="7215" y="3403"/>
                  <a:pt x="8570" y="3403"/>
                </a:cubicBezTo>
                <a:close/>
                <a:moveTo>
                  <a:pt x="3057" y="5483"/>
                </a:moveTo>
                <a:cubicBezTo>
                  <a:pt x="3592" y="5483"/>
                  <a:pt x="4096" y="5955"/>
                  <a:pt x="4096" y="6491"/>
                </a:cubicBezTo>
                <a:cubicBezTo>
                  <a:pt x="4096" y="7058"/>
                  <a:pt x="3624" y="7530"/>
                  <a:pt x="3057" y="7530"/>
                </a:cubicBezTo>
                <a:cubicBezTo>
                  <a:pt x="2490" y="7530"/>
                  <a:pt x="2017" y="7089"/>
                  <a:pt x="2017" y="6491"/>
                </a:cubicBezTo>
                <a:cubicBezTo>
                  <a:pt x="2017" y="5955"/>
                  <a:pt x="2490" y="5483"/>
                  <a:pt x="3057" y="5483"/>
                </a:cubicBezTo>
                <a:close/>
                <a:moveTo>
                  <a:pt x="10964" y="6869"/>
                </a:moveTo>
                <a:lnTo>
                  <a:pt x="10964" y="7530"/>
                </a:lnTo>
                <a:lnTo>
                  <a:pt x="4411" y="7530"/>
                </a:lnTo>
                <a:cubicBezTo>
                  <a:pt x="4569" y="7341"/>
                  <a:pt x="4695" y="7089"/>
                  <a:pt x="4726" y="6869"/>
                </a:cubicBezTo>
                <a:close/>
                <a:moveTo>
                  <a:pt x="3088" y="8255"/>
                </a:moveTo>
                <a:cubicBezTo>
                  <a:pt x="4411" y="8255"/>
                  <a:pt x="5514" y="9295"/>
                  <a:pt x="5514" y="10649"/>
                </a:cubicBezTo>
                <a:lnTo>
                  <a:pt x="5514" y="10996"/>
                </a:lnTo>
                <a:lnTo>
                  <a:pt x="694" y="10996"/>
                </a:lnTo>
                <a:lnTo>
                  <a:pt x="694" y="10649"/>
                </a:lnTo>
                <a:cubicBezTo>
                  <a:pt x="694" y="9295"/>
                  <a:pt x="1733" y="8255"/>
                  <a:pt x="3088" y="8255"/>
                </a:cubicBezTo>
                <a:close/>
                <a:moveTo>
                  <a:pt x="10933" y="8286"/>
                </a:moveTo>
                <a:lnTo>
                  <a:pt x="10933" y="10996"/>
                </a:lnTo>
                <a:lnTo>
                  <a:pt x="6144" y="10996"/>
                </a:lnTo>
                <a:lnTo>
                  <a:pt x="6144" y="10649"/>
                </a:lnTo>
                <a:cubicBezTo>
                  <a:pt x="6144" y="9830"/>
                  <a:pt x="5829" y="9074"/>
                  <a:pt x="5199" y="8476"/>
                </a:cubicBezTo>
                <a:cubicBezTo>
                  <a:pt x="5136" y="8412"/>
                  <a:pt x="5041" y="8318"/>
                  <a:pt x="4978" y="8286"/>
                </a:cubicBezTo>
                <a:close/>
                <a:moveTo>
                  <a:pt x="8602" y="1"/>
                </a:moveTo>
                <a:cubicBezTo>
                  <a:pt x="7656" y="1"/>
                  <a:pt x="6900" y="757"/>
                  <a:pt x="6900" y="1702"/>
                </a:cubicBezTo>
                <a:cubicBezTo>
                  <a:pt x="6900" y="2175"/>
                  <a:pt x="7058" y="2616"/>
                  <a:pt x="7404" y="2931"/>
                </a:cubicBezTo>
                <a:lnTo>
                  <a:pt x="7467" y="2962"/>
                </a:lnTo>
                <a:cubicBezTo>
                  <a:pt x="6302" y="3435"/>
                  <a:pt x="5514" y="4537"/>
                  <a:pt x="5514" y="5798"/>
                </a:cubicBezTo>
                <a:lnTo>
                  <a:pt x="5514" y="6144"/>
                </a:lnTo>
                <a:lnTo>
                  <a:pt x="4789" y="6144"/>
                </a:lnTo>
                <a:cubicBezTo>
                  <a:pt x="4632" y="5420"/>
                  <a:pt x="3907" y="4789"/>
                  <a:pt x="3088" y="4789"/>
                </a:cubicBezTo>
                <a:cubicBezTo>
                  <a:pt x="2143" y="4789"/>
                  <a:pt x="1387" y="5514"/>
                  <a:pt x="1387" y="6459"/>
                </a:cubicBezTo>
                <a:cubicBezTo>
                  <a:pt x="1387" y="6995"/>
                  <a:pt x="1576" y="7404"/>
                  <a:pt x="1954" y="7719"/>
                </a:cubicBezTo>
                <a:cubicBezTo>
                  <a:pt x="788" y="8192"/>
                  <a:pt x="1" y="9295"/>
                  <a:pt x="1" y="10555"/>
                </a:cubicBezTo>
                <a:lnTo>
                  <a:pt x="1" y="11279"/>
                </a:lnTo>
                <a:cubicBezTo>
                  <a:pt x="1" y="11468"/>
                  <a:pt x="158" y="11626"/>
                  <a:pt x="379" y="11626"/>
                </a:cubicBezTo>
                <a:lnTo>
                  <a:pt x="11342" y="11626"/>
                </a:lnTo>
                <a:cubicBezTo>
                  <a:pt x="11563" y="11626"/>
                  <a:pt x="11721" y="11468"/>
                  <a:pt x="11721" y="11279"/>
                </a:cubicBezTo>
                <a:lnTo>
                  <a:pt x="11721" y="5798"/>
                </a:lnTo>
                <a:cubicBezTo>
                  <a:pt x="11626" y="4537"/>
                  <a:pt x="10838" y="3435"/>
                  <a:pt x="9736" y="2962"/>
                </a:cubicBezTo>
                <a:lnTo>
                  <a:pt x="9767" y="2931"/>
                </a:lnTo>
                <a:cubicBezTo>
                  <a:pt x="10082" y="2616"/>
                  <a:pt x="10303" y="2175"/>
                  <a:pt x="10303" y="1702"/>
                </a:cubicBezTo>
                <a:cubicBezTo>
                  <a:pt x="10303" y="757"/>
                  <a:pt x="9547" y="1"/>
                  <a:pt x="8602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0020;p78"/>
          <p:cNvGrpSpPr/>
          <p:nvPr/>
        </p:nvGrpSpPr>
        <p:grpSpPr>
          <a:xfrm>
            <a:off x="2849819" y="1278674"/>
            <a:ext cx="358349" cy="354285"/>
            <a:chOff x="-34421275" y="1912725"/>
            <a:chExt cx="295375" cy="292025"/>
          </a:xfrm>
        </p:grpSpPr>
        <p:sp>
          <p:nvSpPr>
            <p:cNvPr id="143" name="Google Shape;10021;p78"/>
            <p:cNvSpPr/>
            <p:nvPr/>
          </p:nvSpPr>
          <p:spPr>
            <a:xfrm>
              <a:off x="-34421275" y="1974375"/>
              <a:ext cx="236300" cy="230375"/>
            </a:xfrm>
            <a:custGeom>
              <a:avLst/>
              <a:gdLst/>
              <a:ahLst/>
              <a:cxnLst/>
              <a:rect l="l" t="t" r="r" b="b"/>
              <a:pathLst>
                <a:path w="9452" h="9215" extrusionOk="0">
                  <a:moveTo>
                    <a:pt x="2158" y="725"/>
                  </a:moveTo>
                  <a:cubicBezTo>
                    <a:pt x="2245" y="725"/>
                    <a:pt x="2332" y="764"/>
                    <a:pt x="2395" y="843"/>
                  </a:cubicBezTo>
                  <a:lnTo>
                    <a:pt x="3371" y="1851"/>
                  </a:lnTo>
                  <a:cubicBezTo>
                    <a:pt x="3497" y="1946"/>
                    <a:pt x="3497" y="2198"/>
                    <a:pt x="3371" y="2324"/>
                  </a:cubicBezTo>
                  <a:lnTo>
                    <a:pt x="3151" y="2544"/>
                  </a:lnTo>
                  <a:lnTo>
                    <a:pt x="1702" y="1095"/>
                  </a:lnTo>
                  <a:lnTo>
                    <a:pt x="1922" y="843"/>
                  </a:lnTo>
                  <a:cubicBezTo>
                    <a:pt x="1985" y="764"/>
                    <a:pt x="2072" y="725"/>
                    <a:pt x="2158" y="725"/>
                  </a:cubicBezTo>
                  <a:close/>
                  <a:moveTo>
                    <a:pt x="7345" y="5884"/>
                  </a:moveTo>
                  <a:cubicBezTo>
                    <a:pt x="7428" y="5884"/>
                    <a:pt x="7514" y="5915"/>
                    <a:pt x="7593" y="5978"/>
                  </a:cubicBezTo>
                  <a:lnTo>
                    <a:pt x="8570" y="6955"/>
                  </a:lnTo>
                  <a:cubicBezTo>
                    <a:pt x="8696" y="7081"/>
                    <a:pt x="8696" y="7301"/>
                    <a:pt x="8570" y="7428"/>
                  </a:cubicBezTo>
                  <a:lnTo>
                    <a:pt x="8349" y="7648"/>
                  </a:lnTo>
                  <a:lnTo>
                    <a:pt x="6900" y="6199"/>
                  </a:lnTo>
                  <a:lnTo>
                    <a:pt x="7120" y="5978"/>
                  </a:lnTo>
                  <a:cubicBezTo>
                    <a:pt x="7183" y="5915"/>
                    <a:pt x="7262" y="5884"/>
                    <a:pt x="7345" y="5884"/>
                  </a:cubicBezTo>
                  <a:close/>
                  <a:moveTo>
                    <a:pt x="1166" y="1568"/>
                  </a:moveTo>
                  <a:lnTo>
                    <a:pt x="2678" y="3048"/>
                  </a:lnTo>
                  <a:cubicBezTo>
                    <a:pt x="2521" y="3426"/>
                    <a:pt x="2584" y="3867"/>
                    <a:pt x="2867" y="4214"/>
                  </a:cubicBezTo>
                  <a:lnTo>
                    <a:pt x="5104" y="6451"/>
                  </a:lnTo>
                  <a:cubicBezTo>
                    <a:pt x="5301" y="6648"/>
                    <a:pt x="5559" y="6746"/>
                    <a:pt x="5826" y="6746"/>
                  </a:cubicBezTo>
                  <a:cubicBezTo>
                    <a:pt x="5985" y="6746"/>
                    <a:pt x="6148" y="6711"/>
                    <a:pt x="6301" y="6640"/>
                  </a:cubicBezTo>
                  <a:lnTo>
                    <a:pt x="7782" y="8152"/>
                  </a:lnTo>
                  <a:lnTo>
                    <a:pt x="7719" y="8215"/>
                  </a:lnTo>
                  <a:cubicBezTo>
                    <a:pt x="7522" y="8412"/>
                    <a:pt x="7264" y="8510"/>
                    <a:pt x="6997" y="8510"/>
                  </a:cubicBezTo>
                  <a:cubicBezTo>
                    <a:pt x="6838" y="8510"/>
                    <a:pt x="6675" y="8475"/>
                    <a:pt x="6522" y="8404"/>
                  </a:cubicBezTo>
                  <a:cubicBezTo>
                    <a:pt x="4348" y="7301"/>
                    <a:pt x="1891" y="4876"/>
                    <a:pt x="851" y="2796"/>
                  </a:cubicBezTo>
                  <a:cubicBezTo>
                    <a:pt x="693" y="2418"/>
                    <a:pt x="788" y="1946"/>
                    <a:pt x="1103" y="1631"/>
                  </a:cubicBezTo>
                  <a:lnTo>
                    <a:pt x="1166" y="1568"/>
                  </a:lnTo>
                  <a:close/>
                  <a:moveTo>
                    <a:pt x="2190" y="0"/>
                  </a:moveTo>
                  <a:cubicBezTo>
                    <a:pt x="1922" y="0"/>
                    <a:pt x="1654" y="103"/>
                    <a:pt x="1449" y="307"/>
                  </a:cubicBezTo>
                  <a:lnTo>
                    <a:pt x="662" y="1095"/>
                  </a:lnTo>
                  <a:cubicBezTo>
                    <a:pt x="158" y="1599"/>
                    <a:pt x="0" y="2387"/>
                    <a:pt x="315" y="3017"/>
                  </a:cubicBezTo>
                  <a:cubicBezTo>
                    <a:pt x="1386" y="5348"/>
                    <a:pt x="3907" y="7869"/>
                    <a:pt x="6270" y="9034"/>
                  </a:cubicBezTo>
                  <a:cubicBezTo>
                    <a:pt x="6521" y="9154"/>
                    <a:pt x="6789" y="9214"/>
                    <a:pt x="7054" y="9214"/>
                  </a:cubicBezTo>
                  <a:cubicBezTo>
                    <a:pt x="7488" y="9214"/>
                    <a:pt x="7910" y="9052"/>
                    <a:pt x="8223" y="8719"/>
                  </a:cubicBezTo>
                  <a:lnTo>
                    <a:pt x="9042" y="7900"/>
                  </a:lnTo>
                  <a:cubicBezTo>
                    <a:pt x="9452" y="7522"/>
                    <a:pt x="9452" y="6829"/>
                    <a:pt x="9042" y="6451"/>
                  </a:cubicBezTo>
                  <a:lnTo>
                    <a:pt x="8066" y="5474"/>
                  </a:lnTo>
                  <a:cubicBezTo>
                    <a:pt x="7876" y="5269"/>
                    <a:pt x="7609" y="5167"/>
                    <a:pt x="7341" y="5167"/>
                  </a:cubicBezTo>
                  <a:cubicBezTo>
                    <a:pt x="7073" y="5167"/>
                    <a:pt x="6805" y="5269"/>
                    <a:pt x="6616" y="5474"/>
                  </a:cubicBezTo>
                  <a:lnTo>
                    <a:pt x="6144" y="5947"/>
                  </a:lnTo>
                  <a:cubicBezTo>
                    <a:pt x="6081" y="5994"/>
                    <a:pt x="5994" y="6018"/>
                    <a:pt x="5907" y="6018"/>
                  </a:cubicBezTo>
                  <a:cubicBezTo>
                    <a:pt x="5821" y="6018"/>
                    <a:pt x="5734" y="5994"/>
                    <a:pt x="5671" y="5947"/>
                  </a:cubicBezTo>
                  <a:lnTo>
                    <a:pt x="3434" y="3678"/>
                  </a:lnTo>
                  <a:cubicBezTo>
                    <a:pt x="3308" y="3584"/>
                    <a:pt x="3308" y="3332"/>
                    <a:pt x="3434" y="3206"/>
                  </a:cubicBezTo>
                  <a:lnTo>
                    <a:pt x="3907" y="2733"/>
                  </a:lnTo>
                  <a:cubicBezTo>
                    <a:pt x="4285" y="2355"/>
                    <a:pt x="4285" y="1694"/>
                    <a:pt x="3907" y="1284"/>
                  </a:cubicBezTo>
                  <a:lnTo>
                    <a:pt x="2930" y="307"/>
                  </a:lnTo>
                  <a:cubicBezTo>
                    <a:pt x="2725" y="103"/>
                    <a:pt x="2458" y="0"/>
                    <a:pt x="21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022;p78"/>
            <p:cNvSpPr/>
            <p:nvPr/>
          </p:nvSpPr>
          <p:spPr>
            <a:xfrm>
              <a:off x="-34288175" y="1912725"/>
              <a:ext cx="162275" cy="163075"/>
            </a:xfrm>
            <a:custGeom>
              <a:avLst/>
              <a:gdLst/>
              <a:ahLst/>
              <a:cxnLst/>
              <a:rect l="l" t="t" r="r" b="b"/>
              <a:pathLst>
                <a:path w="6491" h="6523" extrusionOk="0">
                  <a:moveTo>
                    <a:pt x="5766" y="726"/>
                  </a:moveTo>
                  <a:lnTo>
                    <a:pt x="5766" y="2458"/>
                  </a:lnTo>
                  <a:lnTo>
                    <a:pt x="5388" y="2049"/>
                  </a:lnTo>
                  <a:cubicBezTo>
                    <a:pt x="5325" y="2002"/>
                    <a:pt x="5238" y="1978"/>
                    <a:pt x="5152" y="1978"/>
                  </a:cubicBezTo>
                  <a:cubicBezTo>
                    <a:pt x="5065" y="1978"/>
                    <a:pt x="4978" y="2002"/>
                    <a:pt x="4915" y="2049"/>
                  </a:cubicBezTo>
                  <a:lnTo>
                    <a:pt x="1985" y="4979"/>
                  </a:lnTo>
                  <a:cubicBezTo>
                    <a:pt x="1922" y="5042"/>
                    <a:pt x="1891" y="5136"/>
                    <a:pt x="1891" y="5199"/>
                  </a:cubicBezTo>
                  <a:cubicBezTo>
                    <a:pt x="1891" y="5294"/>
                    <a:pt x="1922" y="5420"/>
                    <a:pt x="1985" y="5451"/>
                  </a:cubicBezTo>
                  <a:lnTo>
                    <a:pt x="2395" y="5829"/>
                  </a:lnTo>
                  <a:lnTo>
                    <a:pt x="662" y="5829"/>
                  </a:lnTo>
                  <a:lnTo>
                    <a:pt x="662" y="4097"/>
                  </a:lnTo>
                  <a:lnTo>
                    <a:pt x="1040" y="4506"/>
                  </a:lnTo>
                  <a:cubicBezTo>
                    <a:pt x="1103" y="4553"/>
                    <a:pt x="1198" y="4577"/>
                    <a:pt x="1288" y="4577"/>
                  </a:cubicBezTo>
                  <a:cubicBezTo>
                    <a:pt x="1379" y="4577"/>
                    <a:pt x="1466" y="4553"/>
                    <a:pt x="1513" y="4506"/>
                  </a:cubicBezTo>
                  <a:lnTo>
                    <a:pt x="4443" y="1576"/>
                  </a:lnTo>
                  <a:cubicBezTo>
                    <a:pt x="4506" y="1513"/>
                    <a:pt x="4569" y="1419"/>
                    <a:pt x="4569" y="1356"/>
                  </a:cubicBezTo>
                  <a:cubicBezTo>
                    <a:pt x="4569" y="1261"/>
                    <a:pt x="4537" y="1135"/>
                    <a:pt x="4443" y="1104"/>
                  </a:cubicBezTo>
                  <a:lnTo>
                    <a:pt x="4033" y="726"/>
                  </a:lnTo>
                  <a:close/>
                  <a:moveTo>
                    <a:pt x="3214" y="1"/>
                  </a:moveTo>
                  <a:cubicBezTo>
                    <a:pt x="3057" y="1"/>
                    <a:pt x="2931" y="96"/>
                    <a:pt x="2899" y="222"/>
                  </a:cubicBezTo>
                  <a:cubicBezTo>
                    <a:pt x="2868" y="316"/>
                    <a:pt x="2868" y="474"/>
                    <a:pt x="2994" y="568"/>
                  </a:cubicBezTo>
                  <a:lnTo>
                    <a:pt x="3687" y="1261"/>
                  </a:lnTo>
                  <a:lnTo>
                    <a:pt x="1261" y="3719"/>
                  </a:lnTo>
                  <a:lnTo>
                    <a:pt x="536" y="2994"/>
                  </a:lnTo>
                  <a:cubicBezTo>
                    <a:pt x="490" y="2948"/>
                    <a:pt x="393" y="2919"/>
                    <a:pt x="295" y="2919"/>
                  </a:cubicBezTo>
                  <a:cubicBezTo>
                    <a:pt x="259" y="2919"/>
                    <a:pt x="223" y="2922"/>
                    <a:pt x="190" y="2931"/>
                  </a:cubicBezTo>
                  <a:cubicBezTo>
                    <a:pt x="64" y="2962"/>
                    <a:pt x="1" y="3120"/>
                    <a:pt x="1" y="3246"/>
                  </a:cubicBezTo>
                  <a:lnTo>
                    <a:pt x="1" y="6144"/>
                  </a:lnTo>
                  <a:cubicBezTo>
                    <a:pt x="1" y="6365"/>
                    <a:pt x="158" y="6522"/>
                    <a:pt x="347" y="6522"/>
                  </a:cubicBezTo>
                  <a:lnTo>
                    <a:pt x="3246" y="6522"/>
                  </a:lnTo>
                  <a:cubicBezTo>
                    <a:pt x="3403" y="6522"/>
                    <a:pt x="3529" y="6428"/>
                    <a:pt x="3561" y="6302"/>
                  </a:cubicBezTo>
                  <a:cubicBezTo>
                    <a:pt x="3624" y="6207"/>
                    <a:pt x="3624" y="6050"/>
                    <a:pt x="3498" y="5955"/>
                  </a:cubicBezTo>
                  <a:lnTo>
                    <a:pt x="2773" y="5262"/>
                  </a:lnTo>
                  <a:lnTo>
                    <a:pt x="5230" y="2805"/>
                  </a:lnTo>
                  <a:lnTo>
                    <a:pt x="5924" y="3530"/>
                  </a:lnTo>
                  <a:cubicBezTo>
                    <a:pt x="5993" y="3576"/>
                    <a:pt x="6096" y="3605"/>
                    <a:pt x="6195" y="3605"/>
                  </a:cubicBezTo>
                  <a:cubicBezTo>
                    <a:pt x="6232" y="3605"/>
                    <a:pt x="6268" y="3601"/>
                    <a:pt x="6302" y="3593"/>
                  </a:cubicBezTo>
                  <a:cubicBezTo>
                    <a:pt x="6396" y="3561"/>
                    <a:pt x="6491" y="3404"/>
                    <a:pt x="6491" y="3277"/>
                  </a:cubicBezTo>
                  <a:lnTo>
                    <a:pt x="6491" y="379"/>
                  </a:lnTo>
                  <a:cubicBezTo>
                    <a:pt x="6459" y="159"/>
                    <a:pt x="6333" y="1"/>
                    <a:pt x="614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0023;p78"/>
          <p:cNvGrpSpPr/>
          <p:nvPr/>
        </p:nvGrpSpPr>
        <p:grpSpPr>
          <a:xfrm>
            <a:off x="2848864" y="1736589"/>
            <a:ext cx="360260" cy="355498"/>
            <a:chOff x="-34418125" y="2271100"/>
            <a:chExt cx="296950" cy="293025"/>
          </a:xfrm>
        </p:grpSpPr>
        <p:sp>
          <p:nvSpPr>
            <p:cNvPr id="146" name="Google Shape;10024;p78"/>
            <p:cNvSpPr/>
            <p:nvPr/>
          </p:nvSpPr>
          <p:spPr>
            <a:xfrm>
              <a:off x="-34418125" y="2271100"/>
              <a:ext cx="296950" cy="293025"/>
            </a:xfrm>
            <a:custGeom>
              <a:avLst/>
              <a:gdLst/>
              <a:ahLst/>
              <a:cxnLst/>
              <a:rect l="l" t="t" r="r" b="b"/>
              <a:pathLst>
                <a:path w="11878" h="11721" extrusionOk="0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025;p78"/>
            <p:cNvSpPr/>
            <p:nvPr/>
          </p:nvSpPr>
          <p:spPr>
            <a:xfrm>
              <a:off x="-34331500" y="23057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026;p78"/>
            <p:cNvSpPr/>
            <p:nvPr/>
          </p:nvSpPr>
          <p:spPr>
            <a:xfrm>
              <a:off x="-34331500" y="2341200"/>
              <a:ext cx="17350" cy="69350"/>
            </a:xfrm>
            <a:custGeom>
              <a:avLst/>
              <a:gdLst/>
              <a:ahLst/>
              <a:cxnLst/>
              <a:rect l="l" t="t" r="r" b="b"/>
              <a:pathLst>
                <a:path w="694" h="277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027;p78"/>
            <p:cNvSpPr/>
            <p:nvPr/>
          </p:nvSpPr>
          <p:spPr>
            <a:xfrm>
              <a:off x="-34384275" y="2427050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028;p78"/>
            <p:cNvSpPr/>
            <p:nvPr/>
          </p:nvSpPr>
          <p:spPr>
            <a:xfrm>
              <a:off x="-34384275" y="2460125"/>
              <a:ext cx="88250" cy="18150"/>
            </a:xfrm>
            <a:custGeom>
              <a:avLst/>
              <a:gdLst/>
              <a:ahLst/>
              <a:cxnLst/>
              <a:rect l="l" t="t" r="r" b="b"/>
              <a:pathLst>
                <a:path w="3530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0029;p78"/>
          <p:cNvGrpSpPr/>
          <p:nvPr/>
        </p:nvGrpSpPr>
        <p:grpSpPr>
          <a:xfrm>
            <a:off x="2849819" y="2192615"/>
            <a:ext cx="358349" cy="353587"/>
            <a:chOff x="-34421275" y="2631050"/>
            <a:chExt cx="295375" cy="291450"/>
          </a:xfrm>
        </p:grpSpPr>
        <p:sp>
          <p:nvSpPr>
            <p:cNvPr id="152" name="Google Shape;10030;p78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031;p78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032;p78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033;p78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0034;p78"/>
          <p:cNvSpPr/>
          <p:nvPr/>
        </p:nvSpPr>
        <p:spPr>
          <a:xfrm>
            <a:off x="1515986" y="2658546"/>
            <a:ext cx="353587" cy="35452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0035;p78"/>
          <p:cNvSpPr/>
          <p:nvPr/>
        </p:nvSpPr>
        <p:spPr>
          <a:xfrm>
            <a:off x="1515986" y="3127278"/>
            <a:ext cx="353587" cy="35355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0036;p78"/>
          <p:cNvSpPr/>
          <p:nvPr/>
        </p:nvSpPr>
        <p:spPr>
          <a:xfrm>
            <a:off x="10179428" y="2656574"/>
            <a:ext cx="371724" cy="354285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0037;p78"/>
          <p:cNvGrpSpPr/>
          <p:nvPr/>
        </p:nvGrpSpPr>
        <p:grpSpPr>
          <a:xfrm>
            <a:off x="3754452" y="2659333"/>
            <a:ext cx="353587" cy="352617"/>
            <a:chOff x="-30805300" y="1938725"/>
            <a:chExt cx="291450" cy="290650"/>
          </a:xfrm>
        </p:grpSpPr>
        <p:sp>
          <p:nvSpPr>
            <p:cNvPr id="160" name="Google Shape;10038;p78"/>
            <p:cNvSpPr/>
            <p:nvPr/>
          </p:nvSpPr>
          <p:spPr>
            <a:xfrm>
              <a:off x="-30805300" y="1938725"/>
              <a:ext cx="291450" cy="290650"/>
            </a:xfrm>
            <a:custGeom>
              <a:avLst/>
              <a:gdLst/>
              <a:ahLst/>
              <a:cxnLst/>
              <a:rect l="l" t="t" r="r" b="b"/>
              <a:pathLst>
                <a:path w="11658" h="11626" extrusionOk="0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039;p78"/>
            <p:cNvSpPr/>
            <p:nvPr/>
          </p:nvSpPr>
          <p:spPr>
            <a:xfrm>
              <a:off x="-30670625" y="2042700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0040;p78"/>
          <p:cNvGrpSpPr/>
          <p:nvPr/>
        </p:nvGrpSpPr>
        <p:grpSpPr>
          <a:xfrm>
            <a:off x="3754937" y="3127261"/>
            <a:ext cx="352617" cy="353193"/>
            <a:chOff x="-30805300" y="2298675"/>
            <a:chExt cx="290650" cy="291125"/>
          </a:xfrm>
        </p:grpSpPr>
        <p:sp>
          <p:nvSpPr>
            <p:cNvPr id="163" name="Google Shape;10041;p78"/>
            <p:cNvSpPr/>
            <p:nvPr/>
          </p:nvSpPr>
          <p:spPr>
            <a:xfrm>
              <a:off x="-30720225" y="24191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042;p78"/>
            <p:cNvSpPr/>
            <p:nvPr/>
          </p:nvSpPr>
          <p:spPr>
            <a:xfrm>
              <a:off x="-30635175" y="2453250"/>
              <a:ext cx="87450" cy="69125"/>
            </a:xfrm>
            <a:custGeom>
              <a:avLst/>
              <a:gdLst/>
              <a:ahLst/>
              <a:cxnLst/>
              <a:rect l="l" t="t" r="r" b="b"/>
              <a:pathLst>
                <a:path w="3498" h="2765" extrusionOk="0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043;p78"/>
            <p:cNvSpPr/>
            <p:nvPr/>
          </p:nvSpPr>
          <p:spPr>
            <a:xfrm>
              <a:off x="-30805300" y="2298675"/>
              <a:ext cx="290650" cy="291125"/>
            </a:xfrm>
            <a:custGeom>
              <a:avLst/>
              <a:gdLst/>
              <a:ahLst/>
              <a:cxnLst/>
              <a:rect l="l" t="t" r="r" b="b"/>
              <a:pathLst>
                <a:path w="11626" h="11645" extrusionOk="0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044;p78"/>
            <p:cNvSpPr/>
            <p:nvPr/>
          </p:nvSpPr>
          <p:spPr>
            <a:xfrm>
              <a:off x="-30737575" y="2332550"/>
              <a:ext cx="53600" cy="69325"/>
            </a:xfrm>
            <a:custGeom>
              <a:avLst/>
              <a:gdLst/>
              <a:ahLst/>
              <a:cxnLst/>
              <a:rect l="l" t="t" r="r" b="b"/>
              <a:pathLst>
                <a:path w="2144" h="2773" extrusionOk="0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0045;p78"/>
          <p:cNvGrpSpPr/>
          <p:nvPr/>
        </p:nvGrpSpPr>
        <p:grpSpPr>
          <a:xfrm>
            <a:off x="9606833" y="2670095"/>
            <a:ext cx="353557" cy="353557"/>
            <a:chOff x="-30806075" y="2657050"/>
            <a:chExt cx="291425" cy="291425"/>
          </a:xfrm>
        </p:grpSpPr>
        <p:sp>
          <p:nvSpPr>
            <p:cNvPr id="168" name="Google Shape;10046;p78"/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047;p78"/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048;p78"/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0049;p78"/>
          <p:cNvGrpSpPr/>
          <p:nvPr/>
        </p:nvGrpSpPr>
        <p:grpSpPr>
          <a:xfrm>
            <a:off x="9013991" y="1732798"/>
            <a:ext cx="353557" cy="353557"/>
            <a:chOff x="-30064925" y="2332550"/>
            <a:chExt cx="291425" cy="291425"/>
          </a:xfrm>
        </p:grpSpPr>
        <p:sp>
          <p:nvSpPr>
            <p:cNvPr id="172" name="Google Shape;10050;p78"/>
            <p:cNvSpPr/>
            <p:nvPr/>
          </p:nvSpPr>
          <p:spPr>
            <a:xfrm>
              <a:off x="-30064925" y="23325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051;p78"/>
            <p:cNvSpPr/>
            <p:nvPr/>
          </p:nvSpPr>
          <p:spPr>
            <a:xfrm>
              <a:off x="-29944425" y="23845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40"/>
                  </a:cubicBezTo>
                  <a:cubicBezTo>
                    <a:pt x="1355" y="1229"/>
                    <a:pt x="1198" y="1387"/>
                    <a:pt x="1009" y="1387"/>
                  </a:cubicBezTo>
                  <a:cubicBezTo>
                    <a:pt x="820" y="1387"/>
                    <a:pt x="662" y="1229"/>
                    <a:pt x="662" y="1040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607" y="0"/>
                    <a:pt x="100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052;p78"/>
            <p:cNvSpPr/>
            <p:nvPr/>
          </p:nvSpPr>
          <p:spPr>
            <a:xfrm>
              <a:off x="-29944425" y="2452250"/>
              <a:ext cx="51225" cy="119750"/>
            </a:xfrm>
            <a:custGeom>
              <a:avLst/>
              <a:gdLst/>
              <a:ahLst/>
              <a:cxnLst/>
              <a:rect l="l" t="t" r="r" b="b"/>
              <a:pathLst>
                <a:path w="2049" h="4790" extrusionOk="0">
                  <a:moveTo>
                    <a:pt x="1009" y="725"/>
                  </a:moveTo>
                  <a:cubicBezTo>
                    <a:pt x="1198" y="725"/>
                    <a:pt x="1355" y="883"/>
                    <a:pt x="1355" y="1072"/>
                  </a:cubicBezTo>
                  <a:lnTo>
                    <a:pt x="1355" y="3781"/>
                  </a:lnTo>
                  <a:cubicBezTo>
                    <a:pt x="1355" y="4002"/>
                    <a:pt x="1198" y="4159"/>
                    <a:pt x="1009" y="4159"/>
                  </a:cubicBezTo>
                  <a:cubicBezTo>
                    <a:pt x="820" y="4159"/>
                    <a:pt x="662" y="4002"/>
                    <a:pt x="662" y="3781"/>
                  </a:cubicBezTo>
                  <a:lnTo>
                    <a:pt x="662" y="1072"/>
                  </a:lnTo>
                  <a:cubicBezTo>
                    <a:pt x="662" y="883"/>
                    <a:pt x="820" y="725"/>
                    <a:pt x="1009" y="725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3750"/>
                  </a:lnTo>
                  <a:cubicBezTo>
                    <a:pt x="0" y="4317"/>
                    <a:pt x="473" y="4790"/>
                    <a:pt x="1009" y="4790"/>
                  </a:cubicBezTo>
                  <a:cubicBezTo>
                    <a:pt x="1576" y="4790"/>
                    <a:pt x="2048" y="4317"/>
                    <a:pt x="2048" y="3750"/>
                  </a:cubicBezTo>
                  <a:lnTo>
                    <a:pt x="2048" y="1040"/>
                  </a:lnTo>
                  <a:cubicBezTo>
                    <a:pt x="2048" y="473"/>
                    <a:pt x="1607" y="1"/>
                    <a:pt x="100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0053;p78"/>
          <p:cNvGrpSpPr/>
          <p:nvPr/>
        </p:nvGrpSpPr>
        <p:grpSpPr>
          <a:xfrm>
            <a:off x="4199900" y="2654752"/>
            <a:ext cx="348855" cy="347879"/>
            <a:chOff x="2821450" y="2957850"/>
            <a:chExt cx="259275" cy="258550"/>
          </a:xfrm>
        </p:grpSpPr>
        <p:sp>
          <p:nvSpPr>
            <p:cNvPr id="176" name="Google Shape;10054;p78"/>
            <p:cNvSpPr/>
            <p:nvPr/>
          </p:nvSpPr>
          <p:spPr>
            <a:xfrm>
              <a:off x="2821450" y="3080500"/>
              <a:ext cx="259275" cy="135900"/>
            </a:xfrm>
            <a:custGeom>
              <a:avLst/>
              <a:gdLst/>
              <a:ahLst/>
              <a:cxnLst/>
              <a:rect l="l" t="t" r="r" b="b"/>
              <a:pathLst>
                <a:path w="10371" h="5436" extrusionOk="0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55;p78"/>
            <p:cNvSpPr/>
            <p:nvPr/>
          </p:nvSpPr>
          <p:spPr>
            <a:xfrm>
              <a:off x="2831900" y="2957850"/>
              <a:ext cx="228625" cy="106350"/>
            </a:xfrm>
            <a:custGeom>
              <a:avLst/>
              <a:gdLst/>
              <a:ahLst/>
              <a:cxnLst/>
              <a:rect l="l" t="t" r="r" b="b"/>
              <a:pathLst>
                <a:path w="9145" h="4254" extrusionOk="0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056;p78"/>
            <p:cNvSpPr/>
            <p:nvPr/>
          </p:nvSpPr>
          <p:spPr>
            <a:xfrm>
              <a:off x="3024600" y="2966925"/>
              <a:ext cx="29875" cy="58497"/>
            </a:xfrm>
            <a:custGeom>
              <a:avLst/>
              <a:gdLst/>
              <a:ahLst/>
              <a:cxnLst/>
              <a:rect l="l" t="t" r="r" b="b"/>
              <a:pathLst>
                <a:path w="1195" h="2376" extrusionOk="0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grpSp>
        <p:nvGrpSpPr>
          <p:cNvPr id="179" name="Google Shape;10299;p79"/>
          <p:cNvGrpSpPr/>
          <p:nvPr/>
        </p:nvGrpSpPr>
        <p:grpSpPr>
          <a:xfrm>
            <a:off x="4842851" y="1235173"/>
            <a:ext cx="278288" cy="357036"/>
            <a:chOff x="-50489600" y="1947400"/>
            <a:chExt cx="233150" cy="299125"/>
          </a:xfrm>
        </p:grpSpPr>
        <p:sp>
          <p:nvSpPr>
            <p:cNvPr id="180" name="Google Shape;10300;p79"/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301;p79"/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0302;p79"/>
          <p:cNvGrpSpPr/>
          <p:nvPr/>
        </p:nvGrpSpPr>
        <p:grpSpPr>
          <a:xfrm>
            <a:off x="4803358" y="1690130"/>
            <a:ext cx="357274" cy="358199"/>
            <a:chOff x="-50523475" y="2316000"/>
            <a:chExt cx="299325" cy="300100"/>
          </a:xfrm>
        </p:grpSpPr>
        <p:sp>
          <p:nvSpPr>
            <p:cNvPr id="183" name="Google Shape;10303;p79"/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304;p79"/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0305;p79"/>
          <p:cNvGrpSpPr/>
          <p:nvPr/>
        </p:nvGrpSpPr>
        <p:grpSpPr>
          <a:xfrm>
            <a:off x="4801955" y="2139439"/>
            <a:ext cx="360079" cy="357304"/>
            <a:chOff x="-50524250" y="2686150"/>
            <a:chExt cx="301675" cy="299350"/>
          </a:xfrm>
        </p:grpSpPr>
        <p:sp>
          <p:nvSpPr>
            <p:cNvPr id="186" name="Google Shape;10306;p79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307;p79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308;p79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309;p79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310;p79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311;p79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0312;p79"/>
          <p:cNvGrpSpPr/>
          <p:nvPr/>
        </p:nvGrpSpPr>
        <p:grpSpPr>
          <a:xfrm>
            <a:off x="7024718" y="1265252"/>
            <a:ext cx="358199" cy="359154"/>
            <a:chOff x="-48633950" y="1972600"/>
            <a:chExt cx="300100" cy="300900"/>
          </a:xfrm>
        </p:grpSpPr>
        <p:sp>
          <p:nvSpPr>
            <p:cNvPr id="193" name="Google Shape;10313;p79"/>
            <p:cNvSpPr/>
            <p:nvPr/>
          </p:nvSpPr>
          <p:spPr>
            <a:xfrm>
              <a:off x="-48633950" y="19726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418" y="756"/>
                  </a:moveTo>
                  <a:lnTo>
                    <a:pt x="1418" y="1481"/>
                  </a:lnTo>
                  <a:lnTo>
                    <a:pt x="693" y="1481"/>
                  </a:lnTo>
                  <a:lnTo>
                    <a:pt x="693" y="756"/>
                  </a:lnTo>
                  <a:close/>
                  <a:moveTo>
                    <a:pt x="11310" y="756"/>
                  </a:moveTo>
                  <a:lnTo>
                    <a:pt x="11310" y="1481"/>
                  </a:lnTo>
                  <a:lnTo>
                    <a:pt x="10586" y="1481"/>
                  </a:lnTo>
                  <a:lnTo>
                    <a:pt x="10586" y="756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5293"/>
                  </a:lnTo>
                  <a:cubicBezTo>
                    <a:pt x="10365" y="5104"/>
                    <a:pt x="10050" y="4915"/>
                    <a:pt x="9672" y="4663"/>
                  </a:cubicBezTo>
                  <a:cubicBezTo>
                    <a:pt x="8822" y="4159"/>
                    <a:pt x="7530" y="3560"/>
                    <a:pt x="6018" y="3560"/>
                  </a:cubicBezTo>
                  <a:cubicBezTo>
                    <a:pt x="4537" y="3560"/>
                    <a:pt x="3214" y="4159"/>
                    <a:pt x="2363" y="4663"/>
                  </a:cubicBezTo>
                  <a:cubicBezTo>
                    <a:pt x="2017" y="4852"/>
                    <a:pt x="1701" y="5104"/>
                    <a:pt x="1449" y="5293"/>
                  </a:cubicBezTo>
                  <a:lnTo>
                    <a:pt x="1449" y="2143"/>
                  </a:lnTo>
                  <a:lnTo>
                    <a:pt x="1764" y="2143"/>
                  </a:lnTo>
                  <a:cubicBezTo>
                    <a:pt x="1954" y="2143"/>
                    <a:pt x="2111" y="1985"/>
                    <a:pt x="2111" y="1796"/>
                  </a:cubicBezTo>
                  <a:lnTo>
                    <a:pt x="2111" y="1418"/>
                  </a:lnTo>
                  <a:close/>
                  <a:moveTo>
                    <a:pt x="8065" y="4695"/>
                  </a:moveTo>
                  <a:cubicBezTo>
                    <a:pt x="8538" y="4915"/>
                    <a:pt x="8979" y="5104"/>
                    <a:pt x="9326" y="5293"/>
                  </a:cubicBezTo>
                  <a:cubicBezTo>
                    <a:pt x="9798" y="5577"/>
                    <a:pt x="10208" y="5860"/>
                    <a:pt x="10428" y="6049"/>
                  </a:cubicBezTo>
                  <a:cubicBezTo>
                    <a:pt x="10208" y="6238"/>
                    <a:pt x="9798" y="6522"/>
                    <a:pt x="9326" y="6805"/>
                  </a:cubicBezTo>
                  <a:cubicBezTo>
                    <a:pt x="8979" y="6994"/>
                    <a:pt x="8570" y="7215"/>
                    <a:pt x="8065" y="7372"/>
                  </a:cubicBezTo>
                  <a:cubicBezTo>
                    <a:pt x="8349" y="6994"/>
                    <a:pt x="8475" y="6522"/>
                    <a:pt x="8475" y="6049"/>
                  </a:cubicBezTo>
                  <a:cubicBezTo>
                    <a:pt x="8475" y="5514"/>
                    <a:pt x="8318" y="5104"/>
                    <a:pt x="8065" y="4695"/>
                  </a:cubicBezTo>
                  <a:close/>
                  <a:moveTo>
                    <a:pt x="3970" y="4726"/>
                  </a:moveTo>
                  <a:cubicBezTo>
                    <a:pt x="3718" y="5136"/>
                    <a:pt x="3592" y="5608"/>
                    <a:pt x="3592" y="6081"/>
                  </a:cubicBezTo>
                  <a:cubicBezTo>
                    <a:pt x="3529" y="6553"/>
                    <a:pt x="3686" y="7026"/>
                    <a:pt x="3970" y="7435"/>
                  </a:cubicBezTo>
                  <a:cubicBezTo>
                    <a:pt x="3497" y="7215"/>
                    <a:pt x="3056" y="7026"/>
                    <a:pt x="2710" y="6837"/>
                  </a:cubicBezTo>
                  <a:cubicBezTo>
                    <a:pt x="2237" y="6553"/>
                    <a:pt x="1859" y="6270"/>
                    <a:pt x="1607" y="6081"/>
                  </a:cubicBezTo>
                  <a:cubicBezTo>
                    <a:pt x="1859" y="5892"/>
                    <a:pt x="2237" y="5608"/>
                    <a:pt x="2710" y="5325"/>
                  </a:cubicBezTo>
                  <a:cubicBezTo>
                    <a:pt x="3056" y="5136"/>
                    <a:pt x="3466" y="4915"/>
                    <a:pt x="3970" y="4726"/>
                  </a:cubicBezTo>
                  <a:close/>
                  <a:moveTo>
                    <a:pt x="6018" y="4285"/>
                  </a:moveTo>
                  <a:cubicBezTo>
                    <a:pt x="6994" y="4285"/>
                    <a:pt x="7782" y="5073"/>
                    <a:pt x="7782" y="6049"/>
                  </a:cubicBezTo>
                  <a:cubicBezTo>
                    <a:pt x="7782" y="7026"/>
                    <a:pt x="6994" y="7814"/>
                    <a:pt x="6018" y="7814"/>
                  </a:cubicBezTo>
                  <a:cubicBezTo>
                    <a:pt x="5041" y="7814"/>
                    <a:pt x="4253" y="7026"/>
                    <a:pt x="4253" y="6049"/>
                  </a:cubicBezTo>
                  <a:cubicBezTo>
                    <a:pt x="4253" y="5073"/>
                    <a:pt x="5041" y="4285"/>
                    <a:pt x="6018" y="4285"/>
                  </a:cubicBezTo>
                  <a:close/>
                  <a:moveTo>
                    <a:pt x="10554" y="6805"/>
                  </a:moveTo>
                  <a:lnTo>
                    <a:pt x="10554" y="9956"/>
                  </a:lnTo>
                  <a:lnTo>
                    <a:pt x="10239" y="9956"/>
                  </a:lnTo>
                  <a:cubicBezTo>
                    <a:pt x="10050" y="9956"/>
                    <a:pt x="9893" y="10113"/>
                    <a:pt x="9893" y="10302"/>
                  </a:cubicBezTo>
                  <a:lnTo>
                    <a:pt x="9893" y="10649"/>
                  </a:lnTo>
                  <a:lnTo>
                    <a:pt x="2143" y="10649"/>
                  </a:lnTo>
                  <a:lnTo>
                    <a:pt x="2143" y="10302"/>
                  </a:lnTo>
                  <a:cubicBezTo>
                    <a:pt x="2143" y="10113"/>
                    <a:pt x="1985" y="9956"/>
                    <a:pt x="1764" y="9956"/>
                  </a:cubicBezTo>
                  <a:lnTo>
                    <a:pt x="1418" y="9956"/>
                  </a:lnTo>
                  <a:lnTo>
                    <a:pt x="1418" y="6805"/>
                  </a:lnTo>
                  <a:cubicBezTo>
                    <a:pt x="1670" y="6994"/>
                    <a:pt x="1985" y="7183"/>
                    <a:pt x="2332" y="7435"/>
                  </a:cubicBezTo>
                  <a:cubicBezTo>
                    <a:pt x="3182" y="7940"/>
                    <a:pt x="4505" y="8538"/>
                    <a:pt x="5986" y="8538"/>
                  </a:cubicBezTo>
                  <a:cubicBezTo>
                    <a:pt x="7498" y="8538"/>
                    <a:pt x="8790" y="7940"/>
                    <a:pt x="9641" y="7435"/>
                  </a:cubicBezTo>
                  <a:cubicBezTo>
                    <a:pt x="10019" y="7215"/>
                    <a:pt x="10334" y="6994"/>
                    <a:pt x="10554" y="6805"/>
                  </a:cubicBezTo>
                  <a:close/>
                  <a:moveTo>
                    <a:pt x="1418" y="10617"/>
                  </a:moveTo>
                  <a:lnTo>
                    <a:pt x="1418" y="11311"/>
                  </a:lnTo>
                  <a:lnTo>
                    <a:pt x="693" y="11311"/>
                  </a:lnTo>
                  <a:lnTo>
                    <a:pt x="693" y="10617"/>
                  </a:lnTo>
                  <a:close/>
                  <a:moveTo>
                    <a:pt x="11310" y="10617"/>
                  </a:moveTo>
                  <a:lnTo>
                    <a:pt x="11310" y="11311"/>
                  </a:lnTo>
                  <a:lnTo>
                    <a:pt x="10586" y="11311"/>
                  </a:lnTo>
                  <a:lnTo>
                    <a:pt x="10586" y="10617"/>
                  </a:lnTo>
                  <a:close/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0"/>
                    <a:pt x="0" y="10239"/>
                  </a:cubicBezTo>
                  <a:lnTo>
                    <a:pt x="0" y="11657"/>
                  </a:lnTo>
                  <a:cubicBezTo>
                    <a:pt x="0" y="11878"/>
                    <a:pt x="158" y="12035"/>
                    <a:pt x="347" y="12035"/>
                  </a:cubicBezTo>
                  <a:lnTo>
                    <a:pt x="1764" y="12035"/>
                  </a:lnTo>
                  <a:cubicBezTo>
                    <a:pt x="1954" y="12035"/>
                    <a:pt x="2111" y="11878"/>
                    <a:pt x="2111" y="11657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7"/>
                  </a:lnTo>
                  <a:cubicBezTo>
                    <a:pt x="9893" y="11878"/>
                    <a:pt x="10050" y="12035"/>
                    <a:pt x="10239" y="12035"/>
                  </a:cubicBezTo>
                  <a:lnTo>
                    <a:pt x="11657" y="12035"/>
                  </a:lnTo>
                  <a:cubicBezTo>
                    <a:pt x="11846" y="12035"/>
                    <a:pt x="12004" y="11878"/>
                    <a:pt x="12004" y="11657"/>
                  </a:cubicBezTo>
                  <a:lnTo>
                    <a:pt x="12004" y="10239"/>
                  </a:lnTo>
                  <a:cubicBezTo>
                    <a:pt x="12004" y="10050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43"/>
                  </a:lnTo>
                  <a:lnTo>
                    <a:pt x="11657" y="2143"/>
                  </a:lnTo>
                  <a:cubicBezTo>
                    <a:pt x="11846" y="2143"/>
                    <a:pt x="12004" y="1985"/>
                    <a:pt x="12004" y="1796"/>
                  </a:cubicBezTo>
                  <a:lnTo>
                    <a:pt x="12004" y="378"/>
                  </a:lnTo>
                  <a:cubicBezTo>
                    <a:pt x="12004" y="189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89"/>
                    <a:pt x="9893" y="378"/>
                  </a:cubicBezTo>
                  <a:lnTo>
                    <a:pt x="9893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89"/>
                    <a:pt x="1954" y="0"/>
                    <a:pt x="17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314;p79"/>
            <p:cNvSpPr/>
            <p:nvPr/>
          </p:nvSpPr>
          <p:spPr>
            <a:xfrm>
              <a:off x="-48509525" y="2097050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041" y="725"/>
                  </a:moveTo>
                  <a:cubicBezTo>
                    <a:pt x="1230" y="725"/>
                    <a:pt x="1387" y="882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82"/>
                    <a:pt x="852" y="725"/>
                    <a:pt x="1041" y="725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70"/>
                    <a:pt x="442" y="2111"/>
                    <a:pt x="1041" y="2111"/>
                  </a:cubicBezTo>
                  <a:cubicBezTo>
                    <a:pt x="1639" y="2111"/>
                    <a:pt x="2112" y="1670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0315;p79"/>
          <p:cNvGrpSpPr/>
          <p:nvPr/>
        </p:nvGrpSpPr>
        <p:grpSpPr>
          <a:xfrm>
            <a:off x="7024241" y="1721163"/>
            <a:ext cx="359154" cy="361004"/>
            <a:chOff x="-48634750" y="2342000"/>
            <a:chExt cx="300900" cy="302450"/>
          </a:xfrm>
        </p:grpSpPr>
        <p:sp>
          <p:nvSpPr>
            <p:cNvPr id="196" name="Google Shape;10316;p79"/>
            <p:cNvSpPr/>
            <p:nvPr/>
          </p:nvSpPr>
          <p:spPr>
            <a:xfrm>
              <a:off x="-48545750" y="2342000"/>
              <a:ext cx="211900" cy="300875"/>
            </a:xfrm>
            <a:custGeom>
              <a:avLst/>
              <a:gdLst/>
              <a:ahLst/>
              <a:cxnLst/>
              <a:rect l="l" t="t" r="r" b="b"/>
              <a:pathLst>
                <a:path w="8476" h="12035" extrusionOk="0">
                  <a:moveTo>
                    <a:pt x="6711" y="725"/>
                  </a:moveTo>
                  <a:cubicBezTo>
                    <a:pt x="7310" y="725"/>
                    <a:pt x="7782" y="1197"/>
                    <a:pt x="7782" y="1764"/>
                  </a:cubicBezTo>
                  <a:lnTo>
                    <a:pt x="7782" y="10239"/>
                  </a:lnTo>
                  <a:cubicBezTo>
                    <a:pt x="7782" y="10838"/>
                    <a:pt x="7310" y="11310"/>
                    <a:pt x="6711" y="11310"/>
                  </a:cubicBezTo>
                  <a:lnTo>
                    <a:pt x="1797" y="11310"/>
                  </a:lnTo>
                  <a:cubicBezTo>
                    <a:pt x="1198" y="11310"/>
                    <a:pt x="725" y="10838"/>
                    <a:pt x="725" y="10239"/>
                  </a:cubicBezTo>
                  <a:lnTo>
                    <a:pt x="725" y="1764"/>
                  </a:lnTo>
                  <a:cubicBezTo>
                    <a:pt x="725" y="1197"/>
                    <a:pt x="1198" y="725"/>
                    <a:pt x="1797" y="725"/>
                  </a:cubicBezTo>
                  <a:close/>
                  <a:moveTo>
                    <a:pt x="1797" y="0"/>
                  </a:moveTo>
                  <a:cubicBezTo>
                    <a:pt x="788" y="0"/>
                    <a:pt x="1" y="788"/>
                    <a:pt x="1" y="1764"/>
                  </a:cubicBezTo>
                  <a:lnTo>
                    <a:pt x="1" y="10239"/>
                  </a:lnTo>
                  <a:cubicBezTo>
                    <a:pt x="1" y="11247"/>
                    <a:pt x="788" y="12035"/>
                    <a:pt x="1797" y="12035"/>
                  </a:cubicBezTo>
                  <a:lnTo>
                    <a:pt x="6711" y="12035"/>
                  </a:lnTo>
                  <a:cubicBezTo>
                    <a:pt x="7688" y="12035"/>
                    <a:pt x="8476" y="11247"/>
                    <a:pt x="8476" y="10239"/>
                  </a:cubicBezTo>
                  <a:lnTo>
                    <a:pt x="8476" y="1764"/>
                  </a:lnTo>
                  <a:cubicBezTo>
                    <a:pt x="8476" y="788"/>
                    <a:pt x="7688" y="0"/>
                    <a:pt x="671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317;p79"/>
            <p:cNvSpPr/>
            <p:nvPr/>
          </p:nvSpPr>
          <p:spPr>
            <a:xfrm>
              <a:off x="-48509525" y="23955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1" y="694"/>
                  </a:moveTo>
                  <a:cubicBezTo>
                    <a:pt x="1230" y="694"/>
                    <a:pt x="1387" y="851"/>
                    <a:pt x="1387" y="1040"/>
                  </a:cubicBezTo>
                  <a:cubicBezTo>
                    <a:pt x="1387" y="1261"/>
                    <a:pt x="1230" y="1418"/>
                    <a:pt x="1041" y="1418"/>
                  </a:cubicBezTo>
                  <a:cubicBezTo>
                    <a:pt x="852" y="1418"/>
                    <a:pt x="694" y="1261"/>
                    <a:pt x="694" y="1040"/>
                  </a:cubicBezTo>
                  <a:cubicBezTo>
                    <a:pt x="694" y="851"/>
                    <a:pt x="852" y="694"/>
                    <a:pt x="1041" y="694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39"/>
                    <a:pt x="442" y="2111"/>
                    <a:pt x="1041" y="2111"/>
                  </a:cubicBezTo>
                  <a:cubicBezTo>
                    <a:pt x="1639" y="2111"/>
                    <a:pt x="2112" y="1639"/>
                    <a:pt x="2112" y="1040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318;p79"/>
            <p:cNvSpPr/>
            <p:nvPr/>
          </p:nvSpPr>
          <p:spPr>
            <a:xfrm>
              <a:off x="-48509525" y="246642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1" y="694"/>
                  </a:moveTo>
                  <a:cubicBezTo>
                    <a:pt x="1230" y="694"/>
                    <a:pt x="1387" y="851"/>
                    <a:pt x="1387" y="1072"/>
                  </a:cubicBezTo>
                  <a:cubicBezTo>
                    <a:pt x="1387" y="1261"/>
                    <a:pt x="1230" y="1419"/>
                    <a:pt x="1041" y="1419"/>
                  </a:cubicBezTo>
                  <a:cubicBezTo>
                    <a:pt x="852" y="1419"/>
                    <a:pt x="694" y="1261"/>
                    <a:pt x="694" y="1072"/>
                  </a:cubicBezTo>
                  <a:cubicBezTo>
                    <a:pt x="694" y="851"/>
                    <a:pt x="852" y="694"/>
                    <a:pt x="1041" y="694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cubicBezTo>
                    <a:pt x="1" y="1639"/>
                    <a:pt x="442" y="2112"/>
                    <a:pt x="1041" y="2112"/>
                  </a:cubicBezTo>
                  <a:cubicBezTo>
                    <a:pt x="1639" y="2112"/>
                    <a:pt x="2112" y="1639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319;p79"/>
            <p:cNvSpPr/>
            <p:nvPr/>
          </p:nvSpPr>
          <p:spPr>
            <a:xfrm>
              <a:off x="-48509525" y="253732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1" y="693"/>
                  </a:moveTo>
                  <a:cubicBezTo>
                    <a:pt x="1230" y="693"/>
                    <a:pt x="1387" y="851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51"/>
                    <a:pt x="852" y="693"/>
                    <a:pt x="1041" y="693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39"/>
                    <a:pt x="442" y="2111"/>
                    <a:pt x="1041" y="2111"/>
                  </a:cubicBezTo>
                  <a:cubicBezTo>
                    <a:pt x="1639" y="2111"/>
                    <a:pt x="2112" y="1639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320;p79"/>
            <p:cNvSpPr/>
            <p:nvPr/>
          </p:nvSpPr>
          <p:spPr>
            <a:xfrm>
              <a:off x="-48421300" y="23955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387" y="1261"/>
                    <a:pt x="1229" y="1418"/>
                    <a:pt x="1072" y="1418"/>
                  </a:cubicBezTo>
                  <a:cubicBezTo>
                    <a:pt x="851" y="1418"/>
                    <a:pt x="725" y="1261"/>
                    <a:pt x="725" y="1040"/>
                  </a:cubicBezTo>
                  <a:cubicBezTo>
                    <a:pt x="725" y="851"/>
                    <a:pt x="851" y="694"/>
                    <a:pt x="1072" y="694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39"/>
                    <a:pt x="473" y="2111"/>
                    <a:pt x="1072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080" y="473"/>
                    <a:pt x="1607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321;p79"/>
            <p:cNvSpPr/>
            <p:nvPr/>
          </p:nvSpPr>
          <p:spPr>
            <a:xfrm>
              <a:off x="-48421300" y="246642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72"/>
                  </a:cubicBezTo>
                  <a:cubicBezTo>
                    <a:pt x="1387" y="1261"/>
                    <a:pt x="1229" y="1419"/>
                    <a:pt x="1072" y="1419"/>
                  </a:cubicBezTo>
                  <a:cubicBezTo>
                    <a:pt x="851" y="1419"/>
                    <a:pt x="725" y="1261"/>
                    <a:pt x="725" y="1072"/>
                  </a:cubicBezTo>
                  <a:cubicBezTo>
                    <a:pt x="725" y="851"/>
                    <a:pt x="851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39" y="2112"/>
                    <a:pt x="2111" y="1639"/>
                    <a:pt x="2111" y="1072"/>
                  </a:cubicBez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322;p79"/>
            <p:cNvSpPr/>
            <p:nvPr/>
          </p:nvSpPr>
          <p:spPr>
            <a:xfrm>
              <a:off x="-48421300" y="253732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72" y="693"/>
                  </a:moveTo>
                  <a:cubicBezTo>
                    <a:pt x="1261" y="693"/>
                    <a:pt x="1418" y="851"/>
                    <a:pt x="1418" y="1071"/>
                  </a:cubicBezTo>
                  <a:cubicBezTo>
                    <a:pt x="1418" y="1260"/>
                    <a:pt x="1229" y="1418"/>
                    <a:pt x="1072" y="1418"/>
                  </a:cubicBezTo>
                  <a:cubicBezTo>
                    <a:pt x="851" y="1418"/>
                    <a:pt x="725" y="1260"/>
                    <a:pt x="725" y="1071"/>
                  </a:cubicBezTo>
                  <a:cubicBezTo>
                    <a:pt x="725" y="851"/>
                    <a:pt x="851" y="693"/>
                    <a:pt x="1072" y="693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39"/>
                    <a:pt x="473" y="2111"/>
                    <a:pt x="1072" y="2111"/>
                  </a:cubicBezTo>
                  <a:cubicBezTo>
                    <a:pt x="1639" y="2111"/>
                    <a:pt x="2111" y="1639"/>
                    <a:pt x="2111" y="1071"/>
                  </a:cubicBezTo>
                  <a:cubicBezTo>
                    <a:pt x="2080" y="473"/>
                    <a:pt x="1607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323;p79"/>
            <p:cNvSpPr/>
            <p:nvPr/>
          </p:nvSpPr>
          <p:spPr>
            <a:xfrm>
              <a:off x="-48634750" y="2342775"/>
              <a:ext cx="71700" cy="301675"/>
            </a:xfrm>
            <a:custGeom>
              <a:avLst/>
              <a:gdLst/>
              <a:ahLst/>
              <a:cxnLst/>
              <a:rect l="l" t="t" r="r" b="b"/>
              <a:pathLst>
                <a:path w="2868" h="12067" extrusionOk="0">
                  <a:moveTo>
                    <a:pt x="1891" y="725"/>
                  </a:moveTo>
                  <a:lnTo>
                    <a:pt x="1891" y="725"/>
                  </a:lnTo>
                  <a:cubicBezTo>
                    <a:pt x="1828" y="851"/>
                    <a:pt x="1796" y="946"/>
                    <a:pt x="1796" y="1072"/>
                  </a:cubicBezTo>
                  <a:cubicBezTo>
                    <a:pt x="1765" y="1450"/>
                    <a:pt x="1859" y="1796"/>
                    <a:pt x="2112" y="2143"/>
                  </a:cubicBezTo>
                  <a:cubicBezTo>
                    <a:pt x="2175" y="2174"/>
                    <a:pt x="2206" y="2269"/>
                    <a:pt x="2175" y="2332"/>
                  </a:cubicBezTo>
                  <a:cubicBezTo>
                    <a:pt x="2049" y="2616"/>
                    <a:pt x="1796" y="2805"/>
                    <a:pt x="1481" y="2805"/>
                  </a:cubicBezTo>
                  <a:cubicBezTo>
                    <a:pt x="1103" y="2805"/>
                    <a:pt x="788" y="2489"/>
                    <a:pt x="788" y="2111"/>
                  </a:cubicBezTo>
                  <a:cubicBezTo>
                    <a:pt x="725" y="1702"/>
                    <a:pt x="883" y="1355"/>
                    <a:pt x="1166" y="1135"/>
                  </a:cubicBezTo>
                  <a:cubicBezTo>
                    <a:pt x="1418" y="883"/>
                    <a:pt x="1607" y="788"/>
                    <a:pt x="1891" y="725"/>
                  </a:cubicBezTo>
                  <a:close/>
                  <a:moveTo>
                    <a:pt x="1481" y="3529"/>
                  </a:moveTo>
                  <a:cubicBezTo>
                    <a:pt x="1733" y="3750"/>
                    <a:pt x="1891" y="4600"/>
                    <a:pt x="1954" y="4947"/>
                  </a:cubicBezTo>
                  <a:lnTo>
                    <a:pt x="977" y="4947"/>
                  </a:lnTo>
                  <a:cubicBezTo>
                    <a:pt x="1040" y="4600"/>
                    <a:pt x="1198" y="3750"/>
                    <a:pt x="1481" y="3529"/>
                  </a:cubicBezTo>
                  <a:close/>
                  <a:moveTo>
                    <a:pt x="2049" y="5608"/>
                  </a:moveTo>
                  <a:cubicBezTo>
                    <a:pt x="2112" y="6176"/>
                    <a:pt x="2112" y="6743"/>
                    <a:pt x="2112" y="7373"/>
                  </a:cubicBezTo>
                  <a:cubicBezTo>
                    <a:pt x="2143" y="9421"/>
                    <a:pt x="1796" y="10933"/>
                    <a:pt x="1450" y="11279"/>
                  </a:cubicBezTo>
                  <a:cubicBezTo>
                    <a:pt x="1387" y="11216"/>
                    <a:pt x="1166" y="10964"/>
                    <a:pt x="1009" y="10145"/>
                  </a:cubicBezTo>
                  <a:cubicBezTo>
                    <a:pt x="851" y="9389"/>
                    <a:pt x="725" y="8412"/>
                    <a:pt x="725" y="7373"/>
                  </a:cubicBezTo>
                  <a:cubicBezTo>
                    <a:pt x="725" y="6743"/>
                    <a:pt x="788" y="6176"/>
                    <a:pt x="820" y="5608"/>
                  </a:cubicBezTo>
                  <a:close/>
                  <a:moveTo>
                    <a:pt x="2458" y="1"/>
                  </a:moveTo>
                  <a:cubicBezTo>
                    <a:pt x="1765" y="1"/>
                    <a:pt x="1198" y="64"/>
                    <a:pt x="631" y="631"/>
                  </a:cubicBezTo>
                  <a:cubicBezTo>
                    <a:pt x="221" y="1040"/>
                    <a:pt x="1" y="1576"/>
                    <a:pt x="1" y="2143"/>
                  </a:cubicBezTo>
                  <a:cubicBezTo>
                    <a:pt x="1" y="2647"/>
                    <a:pt x="253" y="3120"/>
                    <a:pt x="694" y="3372"/>
                  </a:cubicBezTo>
                  <a:cubicBezTo>
                    <a:pt x="158" y="4317"/>
                    <a:pt x="1" y="6333"/>
                    <a:pt x="1" y="7467"/>
                  </a:cubicBezTo>
                  <a:cubicBezTo>
                    <a:pt x="1" y="8570"/>
                    <a:pt x="95" y="10586"/>
                    <a:pt x="694" y="11563"/>
                  </a:cubicBezTo>
                  <a:cubicBezTo>
                    <a:pt x="883" y="11909"/>
                    <a:pt x="1135" y="12067"/>
                    <a:pt x="1418" y="12067"/>
                  </a:cubicBezTo>
                  <a:cubicBezTo>
                    <a:pt x="1670" y="12067"/>
                    <a:pt x="1923" y="11909"/>
                    <a:pt x="2112" y="11563"/>
                  </a:cubicBezTo>
                  <a:cubicBezTo>
                    <a:pt x="2679" y="10618"/>
                    <a:pt x="2836" y="8601"/>
                    <a:pt x="2836" y="7467"/>
                  </a:cubicBezTo>
                  <a:cubicBezTo>
                    <a:pt x="2868" y="6270"/>
                    <a:pt x="2742" y="4285"/>
                    <a:pt x="2143" y="3309"/>
                  </a:cubicBezTo>
                  <a:cubicBezTo>
                    <a:pt x="2427" y="3151"/>
                    <a:pt x="2679" y="2899"/>
                    <a:pt x="2742" y="2584"/>
                  </a:cubicBezTo>
                  <a:cubicBezTo>
                    <a:pt x="2868" y="2269"/>
                    <a:pt x="2773" y="1954"/>
                    <a:pt x="2584" y="1702"/>
                  </a:cubicBezTo>
                  <a:cubicBezTo>
                    <a:pt x="2395" y="1481"/>
                    <a:pt x="2269" y="1166"/>
                    <a:pt x="2742" y="568"/>
                  </a:cubicBezTo>
                  <a:cubicBezTo>
                    <a:pt x="2836" y="442"/>
                    <a:pt x="2868" y="347"/>
                    <a:pt x="2773" y="221"/>
                  </a:cubicBezTo>
                  <a:cubicBezTo>
                    <a:pt x="2742" y="95"/>
                    <a:pt x="2584" y="1"/>
                    <a:pt x="245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10324;p79"/>
          <p:cNvGrpSpPr/>
          <p:nvPr/>
        </p:nvGrpSpPr>
        <p:grpSpPr>
          <a:xfrm>
            <a:off x="7025181" y="2169547"/>
            <a:ext cx="357274" cy="357274"/>
            <a:chOff x="-48633175" y="2711375"/>
            <a:chExt cx="299325" cy="299325"/>
          </a:xfrm>
        </p:grpSpPr>
        <p:sp>
          <p:nvSpPr>
            <p:cNvPr id="205" name="Google Shape;10325;p79"/>
            <p:cNvSpPr/>
            <p:nvPr/>
          </p:nvSpPr>
          <p:spPr>
            <a:xfrm>
              <a:off x="-48633175" y="2711375"/>
              <a:ext cx="299325" cy="299325"/>
            </a:xfrm>
            <a:custGeom>
              <a:avLst/>
              <a:gdLst/>
              <a:ahLst/>
              <a:cxnLst/>
              <a:rect l="l" t="t" r="r" b="b"/>
              <a:pathLst>
                <a:path w="11973" h="11973" extrusionOk="0">
                  <a:moveTo>
                    <a:pt x="6459" y="662"/>
                  </a:moveTo>
                  <a:lnTo>
                    <a:pt x="6774" y="1356"/>
                  </a:lnTo>
                  <a:cubicBezTo>
                    <a:pt x="6837" y="1419"/>
                    <a:pt x="6900" y="1513"/>
                    <a:pt x="7026" y="1545"/>
                  </a:cubicBezTo>
                  <a:cubicBezTo>
                    <a:pt x="7499" y="1671"/>
                    <a:pt x="7971" y="1860"/>
                    <a:pt x="8413" y="2080"/>
                  </a:cubicBezTo>
                  <a:cubicBezTo>
                    <a:pt x="8459" y="2126"/>
                    <a:pt x="8539" y="2156"/>
                    <a:pt x="8627" y="2156"/>
                  </a:cubicBezTo>
                  <a:cubicBezTo>
                    <a:pt x="8660" y="2156"/>
                    <a:pt x="8694" y="2152"/>
                    <a:pt x="8728" y="2143"/>
                  </a:cubicBezTo>
                  <a:lnTo>
                    <a:pt x="9389" y="1891"/>
                  </a:lnTo>
                  <a:lnTo>
                    <a:pt x="10051" y="2553"/>
                  </a:lnTo>
                  <a:lnTo>
                    <a:pt x="9799" y="3214"/>
                  </a:lnTo>
                  <a:cubicBezTo>
                    <a:pt x="9767" y="3340"/>
                    <a:pt x="9767" y="3435"/>
                    <a:pt x="9862" y="3561"/>
                  </a:cubicBezTo>
                  <a:cubicBezTo>
                    <a:pt x="10114" y="3970"/>
                    <a:pt x="10334" y="4412"/>
                    <a:pt x="10397" y="4916"/>
                  </a:cubicBezTo>
                  <a:cubicBezTo>
                    <a:pt x="10460" y="5042"/>
                    <a:pt x="10492" y="5136"/>
                    <a:pt x="10586" y="5168"/>
                  </a:cubicBezTo>
                  <a:lnTo>
                    <a:pt x="11279" y="5483"/>
                  </a:lnTo>
                  <a:lnTo>
                    <a:pt x="11279" y="6459"/>
                  </a:lnTo>
                  <a:lnTo>
                    <a:pt x="10586" y="6774"/>
                  </a:lnTo>
                  <a:cubicBezTo>
                    <a:pt x="10523" y="6806"/>
                    <a:pt x="10460" y="6900"/>
                    <a:pt x="10397" y="7026"/>
                  </a:cubicBezTo>
                  <a:cubicBezTo>
                    <a:pt x="10271" y="7499"/>
                    <a:pt x="10082" y="7972"/>
                    <a:pt x="9862" y="8381"/>
                  </a:cubicBezTo>
                  <a:cubicBezTo>
                    <a:pt x="9799" y="8476"/>
                    <a:pt x="9767" y="8602"/>
                    <a:pt x="9799" y="8696"/>
                  </a:cubicBezTo>
                  <a:lnTo>
                    <a:pt x="10051" y="9389"/>
                  </a:lnTo>
                  <a:lnTo>
                    <a:pt x="9389" y="10051"/>
                  </a:lnTo>
                  <a:lnTo>
                    <a:pt x="8728" y="9799"/>
                  </a:lnTo>
                  <a:cubicBezTo>
                    <a:pt x="8681" y="9787"/>
                    <a:pt x="8640" y="9780"/>
                    <a:pt x="8600" y="9780"/>
                  </a:cubicBezTo>
                  <a:cubicBezTo>
                    <a:pt x="8532" y="9780"/>
                    <a:pt x="8472" y="9802"/>
                    <a:pt x="8413" y="9862"/>
                  </a:cubicBezTo>
                  <a:cubicBezTo>
                    <a:pt x="7971" y="10114"/>
                    <a:pt x="7530" y="10303"/>
                    <a:pt x="7026" y="10397"/>
                  </a:cubicBezTo>
                  <a:cubicBezTo>
                    <a:pt x="6900" y="10429"/>
                    <a:pt x="6837" y="10492"/>
                    <a:pt x="6774" y="10586"/>
                  </a:cubicBezTo>
                  <a:lnTo>
                    <a:pt x="6459" y="11280"/>
                  </a:lnTo>
                  <a:lnTo>
                    <a:pt x="5483" y="11280"/>
                  </a:lnTo>
                  <a:lnTo>
                    <a:pt x="5168" y="10586"/>
                  </a:lnTo>
                  <a:cubicBezTo>
                    <a:pt x="5136" y="10523"/>
                    <a:pt x="5042" y="10429"/>
                    <a:pt x="4915" y="10397"/>
                  </a:cubicBezTo>
                  <a:cubicBezTo>
                    <a:pt x="4443" y="10271"/>
                    <a:pt x="3970" y="10082"/>
                    <a:pt x="3561" y="9862"/>
                  </a:cubicBezTo>
                  <a:cubicBezTo>
                    <a:pt x="3492" y="9816"/>
                    <a:pt x="3406" y="9786"/>
                    <a:pt x="3327" y="9786"/>
                  </a:cubicBezTo>
                  <a:cubicBezTo>
                    <a:pt x="3299" y="9786"/>
                    <a:pt x="3271" y="9790"/>
                    <a:pt x="3246" y="9799"/>
                  </a:cubicBezTo>
                  <a:lnTo>
                    <a:pt x="2553" y="10051"/>
                  </a:lnTo>
                  <a:lnTo>
                    <a:pt x="1891" y="9389"/>
                  </a:lnTo>
                  <a:lnTo>
                    <a:pt x="2143" y="8696"/>
                  </a:lnTo>
                  <a:cubicBezTo>
                    <a:pt x="2175" y="8602"/>
                    <a:pt x="2175" y="8507"/>
                    <a:pt x="2080" y="8381"/>
                  </a:cubicBezTo>
                  <a:cubicBezTo>
                    <a:pt x="1828" y="7972"/>
                    <a:pt x="1607" y="7531"/>
                    <a:pt x="1544" y="7026"/>
                  </a:cubicBezTo>
                  <a:cubicBezTo>
                    <a:pt x="1513" y="6900"/>
                    <a:pt x="1450" y="6806"/>
                    <a:pt x="1355" y="6774"/>
                  </a:cubicBezTo>
                  <a:lnTo>
                    <a:pt x="662" y="6459"/>
                  </a:lnTo>
                  <a:lnTo>
                    <a:pt x="662" y="5483"/>
                  </a:lnTo>
                  <a:lnTo>
                    <a:pt x="1355" y="5168"/>
                  </a:lnTo>
                  <a:cubicBezTo>
                    <a:pt x="1418" y="5136"/>
                    <a:pt x="1513" y="5042"/>
                    <a:pt x="1544" y="4916"/>
                  </a:cubicBezTo>
                  <a:cubicBezTo>
                    <a:pt x="1670" y="4443"/>
                    <a:pt x="1860" y="3970"/>
                    <a:pt x="2080" y="3561"/>
                  </a:cubicBezTo>
                  <a:cubicBezTo>
                    <a:pt x="2143" y="3466"/>
                    <a:pt x="2175" y="3340"/>
                    <a:pt x="2143" y="3214"/>
                  </a:cubicBezTo>
                  <a:lnTo>
                    <a:pt x="1891" y="2553"/>
                  </a:lnTo>
                  <a:lnTo>
                    <a:pt x="2553" y="1891"/>
                  </a:lnTo>
                  <a:lnTo>
                    <a:pt x="3246" y="2143"/>
                  </a:lnTo>
                  <a:cubicBezTo>
                    <a:pt x="3280" y="2155"/>
                    <a:pt x="3315" y="2162"/>
                    <a:pt x="3351" y="2162"/>
                  </a:cubicBezTo>
                  <a:cubicBezTo>
                    <a:pt x="3414" y="2162"/>
                    <a:pt x="3481" y="2140"/>
                    <a:pt x="3561" y="2080"/>
                  </a:cubicBezTo>
                  <a:cubicBezTo>
                    <a:pt x="3970" y="1828"/>
                    <a:pt x="4411" y="1608"/>
                    <a:pt x="4915" y="1545"/>
                  </a:cubicBezTo>
                  <a:cubicBezTo>
                    <a:pt x="5042" y="1513"/>
                    <a:pt x="5136" y="1450"/>
                    <a:pt x="5168" y="1356"/>
                  </a:cubicBezTo>
                  <a:lnTo>
                    <a:pt x="5483" y="662"/>
                  </a:lnTo>
                  <a:close/>
                  <a:moveTo>
                    <a:pt x="5294" y="1"/>
                  </a:moveTo>
                  <a:cubicBezTo>
                    <a:pt x="5168" y="1"/>
                    <a:pt x="5010" y="64"/>
                    <a:pt x="4978" y="190"/>
                  </a:cubicBezTo>
                  <a:lnTo>
                    <a:pt x="4632" y="915"/>
                  </a:lnTo>
                  <a:cubicBezTo>
                    <a:pt x="4191" y="1041"/>
                    <a:pt x="3750" y="1198"/>
                    <a:pt x="3372" y="1419"/>
                  </a:cubicBezTo>
                  <a:lnTo>
                    <a:pt x="2616" y="1198"/>
                  </a:lnTo>
                  <a:cubicBezTo>
                    <a:pt x="2579" y="1180"/>
                    <a:pt x="2539" y="1172"/>
                    <a:pt x="2500" y="1172"/>
                  </a:cubicBezTo>
                  <a:cubicBezTo>
                    <a:pt x="2405" y="1172"/>
                    <a:pt x="2314" y="1217"/>
                    <a:pt x="2269" y="1261"/>
                  </a:cubicBezTo>
                  <a:lnTo>
                    <a:pt x="1261" y="2238"/>
                  </a:lnTo>
                  <a:cubicBezTo>
                    <a:pt x="1198" y="2332"/>
                    <a:pt x="1166" y="2490"/>
                    <a:pt x="1198" y="2616"/>
                  </a:cubicBezTo>
                  <a:lnTo>
                    <a:pt x="1418" y="3340"/>
                  </a:lnTo>
                  <a:cubicBezTo>
                    <a:pt x="1198" y="3750"/>
                    <a:pt x="1040" y="4191"/>
                    <a:pt x="914" y="4601"/>
                  </a:cubicBezTo>
                  <a:lnTo>
                    <a:pt x="221" y="4979"/>
                  </a:lnTo>
                  <a:cubicBezTo>
                    <a:pt x="95" y="5010"/>
                    <a:pt x="1" y="5168"/>
                    <a:pt x="1" y="5294"/>
                  </a:cubicBezTo>
                  <a:lnTo>
                    <a:pt x="1" y="6711"/>
                  </a:lnTo>
                  <a:cubicBezTo>
                    <a:pt x="1" y="6806"/>
                    <a:pt x="95" y="6963"/>
                    <a:pt x="221" y="7026"/>
                  </a:cubicBezTo>
                  <a:lnTo>
                    <a:pt x="914" y="7373"/>
                  </a:lnTo>
                  <a:cubicBezTo>
                    <a:pt x="1040" y="7814"/>
                    <a:pt x="1198" y="8224"/>
                    <a:pt x="1418" y="8633"/>
                  </a:cubicBezTo>
                  <a:lnTo>
                    <a:pt x="1198" y="9389"/>
                  </a:lnTo>
                  <a:cubicBezTo>
                    <a:pt x="1166" y="9484"/>
                    <a:pt x="1198" y="9641"/>
                    <a:pt x="1261" y="9736"/>
                  </a:cubicBezTo>
                  <a:lnTo>
                    <a:pt x="2269" y="10712"/>
                  </a:lnTo>
                  <a:cubicBezTo>
                    <a:pt x="2316" y="10783"/>
                    <a:pt x="2417" y="10819"/>
                    <a:pt x="2517" y="10819"/>
                  </a:cubicBezTo>
                  <a:cubicBezTo>
                    <a:pt x="2551" y="10819"/>
                    <a:pt x="2584" y="10815"/>
                    <a:pt x="2616" y="10807"/>
                  </a:cubicBezTo>
                  <a:lnTo>
                    <a:pt x="3372" y="10555"/>
                  </a:lnTo>
                  <a:cubicBezTo>
                    <a:pt x="3750" y="10807"/>
                    <a:pt x="4191" y="10965"/>
                    <a:pt x="4632" y="11059"/>
                  </a:cubicBezTo>
                  <a:lnTo>
                    <a:pt x="4978" y="11784"/>
                  </a:lnTo>
                  <a:cubicBezTo>
                    <a:pt x="5010" y="11910"/>
                    <a:pt x="5168" y="11973"/>
                    <a:pt x="5294" y="11973"/>
                  </a:cubicBezTo>
                  <a:lnTo>
                    <a:pt x="6711" y="11973"/>
                  </a:lnTo>
                  <a:cubicBezTo>
                    <a:pt x="6837" y="11973"/>
                    <a:pt x="6995" y="11910"/>
                    <a:pt x="7026" y="11784"/>
                  </a:cubicBezTo>
                  <a:lnTo>
                    <a:pt x="7373" y="11059"/>
                  </a:lnTo>
                  <a:cubicBezTo>
                    <a:pt x="7814" y="10965"/>
                    <a:pt x="8255" y="10807"/>
                    <a:pt x="8633" y="10555"/>
                  </a:cubicBezTo>
                  <a:lnTo>
                    <a:pt x="9389" y="10807"/>
                  </a:lnTo>
                  <a:cubicBezTo>
                    <a:pt x="9421" y="10815"/>
                    <a:pt x="9454" y="10819"/>
                    <a:pt x="9488" y="10819"/>
                  </a:cubicBezTo>
                  <a:cubicBezTo>
                    <a:pt x="9588" y="10819"/>
                    <a:pt x="9688" y="10783"/>
                    <a:pt x="9736" y="10712"/>
                  </a:cubicBezTo>
                  <a:lnTo>
                    <a:pt x="10712" y="9736"/>
                  </a:lnTo>
                  <a:cubicBezTo>
                    <a:pt x="10807" y="9641"/>
                    <a:pt x="10838" y="9484"/>
                    <a:pt x="10807" y="9389"/>
                  </a:cubicBezTo>
                  <a:lnTo>
                    <a:pt x="10555" y="8633"/>
                  </a:lnTo>
                  <a:cubicBezTo>
                    <a:pt x="10807" y="8224"/>
                    <a:pt x="10964" y="7814"/>
                    <a:pt x="11059" y="7373"/>
                  </a:cubicBezTo>
                  <a:lnTo>
                    <a:pt x="11784" y="7026"/>
                  </a:lnTo>
                  <a:cubicBezTo>
                    <a:pt x="11910" y="6963"/>
                    <a:pt x="11973" y="6806"/>
                    <a:pt x="11973" y="6711"/>
                  </a:cubicBezTo>
                  <a:lnTo>
                    <a:pt x="11973" y="5294"/>
                  </a:lnTo>
                  <a:cubicBezTo>
                    <a:pt x="11973" y="5168"/>
                    <a:pt x="11910" y="5042"/>
                    <a:pt x="11784" y="4979"/>
                  </a:cubicBezTo>
                  <a:lnTo>
                    <a:pt x="11059" y="4601"/>
                  </a:lnTo>
                  <a:cubicBezTo>
                    <a:pt x="10964" y="4191"/>
                    <a:pt x="10807" y="3750"/>
                    <a:pt x="10555" y="3340"/>
                  </a:cubicBezTo>
                  <a:lnTo>
                    <a:pt x="10807" y="2616"/>
                  </a:lnTo>
                  <a:cubicBezTo>
                    <a:pt x="10838" y="2490"/>
                    <a:pt x="10807" y="2332"/>
                    <a:pt x="10712" y="2238"/>
                  </a:cubicBezTo>
                  <a:lnTo>
                    <a:pt x="9736" y="1261"/>
                  </a:lnTo>
                  <a:cubicBezTo>
                    <a:pt x="9691" y="1217"/>
                    <a:pt x="9584" y="1172"/>
                    <a:pt x="9491" y="1172"/>
                  </a:cubicBezTo>
                  <a:cubicBezTo>
                    <a:pt x="9453" y="1172"/>
                    <a:pt x="9417" y="1180"/>
                    <a:pt x="9389" y="1198"/>
                  </a:cubicBezTo>
                  <a:lnTo>
                    <a:pt x="8633" y="1419"/>
                  </a:lnTo>
                  <a:cubicBezTo>
                    <a:pt x="8255" y="1198"/>
                    <a:pt x="7814" y="1041"/>
                    <a:pt x="7373" y="915"/>
                  </a:cubicBezTo>
                  <a:lnTo>
                    <a:pt x="7026" y="190"/>
                  </a:lnTo>
                  <a:cubicBezTo>
                    <a:pt x="6995" y="64"/>
                    <a:pt x="6837" y="1"/>
                    <a:pt x="671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326;p79"/>
            <p:cNvSpPr/>
            <p:nvPr/>
          </p:nvSpPr>
          <p:spPr>
            <a:xfrm>
              <a:off x="-48579600" y="2764950"/>
              <a:ext cx="192975" cy="191400"/>
            </a:xfrm>
            <a:custGeom>
              <a:avLst/>
              <a:gdLst/>
              <a:ahLst/>
              <a:cxnLst/>
              <a:rect l="l" t="t" r="r" b="b"/>
              <a:pathLst>
                <a:path w="7719" h="7656" extrusionOk="0">
                  <a:moveTo>
                    <a:pt x="3844" y="3214"/>
                  </a:moveTo>
                  <a:lnTo>
                    <a:pt x="4442" y="4411"/>
                  </a:lnTo>
                  <a:cubicBezTo>
                    <a:pt x="4237" y="4490"/>
                    <a:pt x="4033" y="4529"/>
                    <a:pt x="3832" y="4529"/>
                  </a:cubicBezTo>
                  <a:cubicBezTo>
                    <a:pt x="3631" y="4529"/>
                    <a:pt x="3434" y="4490"/>
                    <a:pt x="3245" y="4411"/>
                  </a:cubicBezTo>
                  <a:lnTo>
                    <a:pt x="3844" y="3214"/>
                  </a:lnTo>
                  <a:close/>
                  <a:moveTo>
                    <a:pt x="3781" y="693"/>
                  </a:moveTo>
                  <a:cubicBezTo>
                    <a:pt x="5513" y="693"/>
                    <a:pt x="6931" y="2111"/>
                    <a:pt x="6931" y="3844"/>
                  </a:cubicBezTo>
                  <a:cubicBezTo>
                    <a:pt x="6994" y="5104"/>
                    <a:pt x="6301" y="6175"/>
                    <a:pt x="5230" y="6679"/>
                  </a:cubicBezTo>
                  <a:lnTo>
                    <a:pt x="5230" y="4568"/>
                  </a:lnTo>
                  <a:cubicBezTo>
                    <a:pt x="5230" y="4411"/>
                    <a:pt x="5230" y="4442"/>
                    <a:pt x="4127" y="2300"/>
                  </a:cubicBezTo>
                  <a:cubicBezTo>
                    <a:pt x="4033" y="2206"/>
                    <a:pt x="3938" y="2111"/>
                    <a:pt x="3812" y="2111"/>
                  </a:cubicBezTo>
                  <a:cubicBezTo>
                    <a:pt x="3686" y="2111"/>
                    <a:pt x="3560" y="2206"/>
                    <a:pt x="3497" y="2300"/>
                  </a:cubicBezTo>
                  <a:cubicBezTo>
                    <a:pt x="2363" y="4600"/>
                    <a:pt x="2394" y="4442"/>
                    <a:pt x="2394" y="4568"/>
                  </a:cubicBezTo>
                  <a:lnTo>
                    <a:pt x="2394" y="6679"/>
                  </a:lnTo>
                  <a:cubicBezTo>
                    <a:pt x="1355" y="6175"/>
                    <a:pt x="630" y="5104"/>
                    <a:pt x="630" y="3844"/>
                  </a:cubicBezTo>
                  <a:cubicBezTo>
                    <a:pt x="630" y="2111"/>
                    <a:pt x="2048" y="693"/>
                    <a:pt x="3781" y="693"/>
                  </a:cubicBezTo>
                  <a:close/>
                  <a:moveTo>
                    <a:pt x="4568" y="5104"/>
                  </a:moveTo>
                  <a:lnTo>
                    <a:pt x="4568" y="6931"/>
                  </a:lnTo>
                  <a:cubicBezTo>
                    <a:pt x="4316" y="6963"/>
                    <a:pt x="4096" y="6994"/>
                    <a:pt x="3844" y="6994"/>
                  </a:cubicBezTo>
                  <a:cubicBezTo>
                    <a:pt x="3623" y="6994"/>
                    <a:pt x="3371" y="6994"/>
                    <a:pt x="3151" y="6931"/>
                  </a:cubicBezTo>
                  <a:lnTo>
                    <a:pt x="3151" y="5104"/>
                  </a:lnTo>
                  <a:cubicBezTo>
                    <a:pt x="3371" y="5198"/>
                    <a:pt x="3623" y="5230"/>
                    <a:pt x="3844" y="5230"/>
                  </a:cubicBezTo>
                  <a:cubicBezTo>
                    <a:pt x="4096" y="5230"/>
                    <a:pt x="4316" y="5198"/>
                    <a:pt x="4568" y="5104"/>
                  </a:cubicBezTo>
                  <a:close/>
                  <a:moveTo>
                    <a:pt x="3844" y="0"/>
                  </a:moveTo>
                  <a:cubicBezTo>
                    <a:pt x="1733" y="0"/>
                    <a:pt x="0" y="1733"/>
                    <a:pt x="0" y="3844"/>
                  </a:cubicBezTo>
                  <a:cubicBezTo>
                    <a:pt x="0" y="5577"/>
                    <a:pt x="1134" y="7026"/>
                    <a:pt x="2678" y="7498"/>
                  </a:cubicBezTo>
                  <a:lnTo>
                    <a:pt x="2709" y="7498"/>
                  </a:lnTo>
                  <a:cubicBezTo>
                    <a:pt x="3056" y="7624"/>
                    <a:pt x="3466" y="7656"/>
                    <a:pt x="3844" y="7656"/>
                  </a:cubicBezTo>
                  <a:cubicBezTo>
                    <a:pt x="4253" y="7656"/>
                    <a:pt x="4631" y="7593"/>
                    <a:pt x="4978" y="7498"/>
                  </a:cubicBezTo>
                  <a:lnTo>
                    <a:pt x="5041" y="7498"/>
                  </a:lnTo>
                  <a:cubicBezTo>
                    <a:pt x="6616" y="6994"/>
                    <a:pt x="7719" y="5545"/>
                    <a:pt x="7719" y="3844"/>
                  </a:cubicBezTo>
                  <a:cubicBezTo>
                    <a:pt x="7719" y="1733"/>
                    <a:pt x="5986" y="0"/>
                    <a:pt x="38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10327;p79"/>
          <p:cNvGrpSpPr/>
          <p:nvPr/>
        </p:nvGrpSpPr>
        <p:grpSpPr>
          <a:xfrm>
            <a:off x="5711670" y="2621499"/>
            <a:ext cx="314006" cy="358229"/>
            <a:chOff x="-46753100" y="1965500"/>
            <a:chExt cx="263075" cy="300125"/>
          </a:xfrm>
        </p:grpSpPr>
        <p:sp>
          <p:nvSpPr>
            <p:cNvPr id="208" name="Google Shape;10328;p79"/>
            <p:cNvSpPr/>
            <p:nvPr/>
          </p:nvSpPr>
          <p:spPr>
            <a:xfrm>
              <a:off x="-46647575" y="203482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756"/>
                  </a:moveTo>
                  <a:cubicBezTo>
                    <a:pt x="1261" y="756"/>
                    <a:pt x="1418" y="914"/>
                    <a:pt x="1418" y="1103"/>
                  </a:cubicBezTo>
                  <a:cubicBezTo>
                    <a:pt x="1418" y="1323"/>
                    <a:pt x="1261" y="1481"/>
                    <a:pt x="1072" y="1481"/>
                  </a:cubicBezTo>
                  <a:cubicBezTo>
                    <a:pt x="883" y="1481"/>
                    <a:pt x="725" y="1323"/>
                    <a:pt x="725" y="1103"/>
                  </a:cubicBezTo>
                  <a:cubicBezTo>
                    <a:pt x="725" y="914"/>
                    <a:pt x="883" y="756"/>
                    <a:pt x="1072" y="756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1"/>
                  </a:cubicBezTo>
                  <a:cubicBezTo>
                    <a:pt x="2143" y="473"/>
                    <a:pt x="1670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329;p79"/>
            <p:cNvSpPr/>
            <p:nvPr/>
          </p:nvSpPr>
          <p:spPr>
            <a:xfrm>
              <a:off x="-46753100" y="1965500"/>
              <a:ext cx="263075" cy="300125"/>
            </a:xfrm>
            <a:custGeom>
              <a:avLst/>
              <a:gdLst/>
              <a:ahLst/>
              <a:cxnLst/>
              <a:rect l="l" t="t" r="r" b="b"/>
              <a:pathLst>
                <a:path w="10523" h="12005" extrusionOk="0">
                  <a:moveTo>
                    <a:pt x="5293" y="694"/>
                  </a:moveTo>
                  <a:cubicBezTo>
                    <a:pt x="5765" y="694"/>
                    <a:pt x="6175" y="977"/>
                    <a:pt x="6270" y="1419"/>
                  </a:cubicBezTo>
                  <a:lnTo>
                    <a:pt x="4316" y="1419"/>
                  </a:lnTo>
                  <a:cubicBezTo>
                    <a:pt x="4442" y="977"/>
                    <a:pt x="4820" y="694"/>
                    <a:pt x="5293" y="694"/>
                  </a:cubicBezTo>
                  <a:close/>
                  <a:moveTo>
                    <a:pt x="3875" y="5766"/>
                  </a:moveTo>
                  <a:lnTo>
                    <a:pt x="5135" y="7026"/>
                  </a:lnTo>
                  <a:lnTo>
                    <a:pt x="2615" y="7026"/>
                  </a:lnTo>
                  <a:lnTo>
                    <a:pt x="3875" y="5766"/>
                  </a:lnTo>
                  <a:close/>
                  <a:moveTo>
                    <a:pt x="6679" y="5766"/>
                  </a:moveTo>
                  <a:lnTo>
                    <a:pt x="7939" y="7026"/>
                  </a:lnTo>
                  <a:lnTo>
                    <a:pt x="6144" y="7026"/>
                  </a:lnTo>
                  <a:lnTo>
                    <a:pt x="5797" y="6711"/>
                  </a:lnTo>
                  <a:lnTo>
                    <a:pt x="6679" y="5766"/>
                  </a:lnTo>
                  <a:close/>
                  <a:moveTo>
                    <a:pt x="8758" y="2112"/>
                  </a:moveTo>
                  <a:cubicBezTo>
                    <a:pt x="8947" y="2112"/>
                    <a:pt x="9105" y="2269"/>
                    <a:pt x="9105" y="2458"/>
                  </a:cubicBezTo>
                  <a:lnTo>
                    <a:pt x="9105" y="7089"/>
                  </a:lnTo>
                  <a:lnTo>
                    <a:pt x="8916" y="7089"/>
                  </a:lnTo>
                  <a:lnTo>
                    <a:pt x="6900" y="5073"/>
                  </a:lnTo>
                  <a:cubicBezTo>
                    <a:pt x="6825" y="4999"/>
                    <a:pt x="6744" y="4966"/>
                    <a:pt x="6662" y="4966"/>
                  </a:cubicBezTo>
                  <a:cubicBezTo>
                    <a:pt x="6571" y="4966"/>
                    <a:pt x="6479" y="5007"/>
                    <a:pt x="6396" y="5073"/>
                  </a:cubicBezTo>
                  <a:lnTo>
                    <a:pt x="5293" y="6239"/>
                  </a:lnTo>
                  <a:lnTo>
                    <a:pt x="4127" y="5073"/>
                  </a:lnTo>
                  <a:cubicBezTo>
                    <a:pt x="4064" y="5010"/>
                    <a:pt x="3970" y="4979"/>
                    <a:pt x="3871" y="4979"/>
                  </a:cubicBezTo>
                  <a:cubicBezTo>
                    <a:pt x="3773" y="4979"/>
                    <a:pt x="3670" y="5010"/>
                    <a:pt x="3592" y="5073"/>
                  </a:cubicBezTo>
                  <a:lnTo>
                    <a:pt x="1607" y="7089"/>
                  </a:lnTo>
                  <a:lnTo>
                    <a:pt x="1386" y="7089"/>
                  </a:lnTo>
                  <a:lnTo>
                    <a:pt x="1386" y="2458"/>
                  </a:lnTo>
                  <a:cubicBezTo>
                    <a:pt x="1449" y="2269"/>
                    <a:pt x="1607" y="2112"/>
                    <a:pt x="1764" y="2112"/>
                  </a:cubicBezTo>
                  <a:close/>
                  <a:moveTo>
                    <a:pt x="9168" y="7751"/>
                  </a:moveTo>
                  <a:lnTo>
                    <a:pt x="9168" y="8444"/>
                  </a:lnTo>
                  <a:lnTo>
                    <a:pt x="1449" y="8444"/>
                  </a:lnTo>
                  <a:lnTo>
                    <a:pt x="1449" y="7751"/>
                  </a:lnTo>
                  <a:close/>
                  <a:moveTo>
                    <a:pt x="7782" y="9137"/>
                  </a:moveTo>
                  <a:lnTo>
                    <a:pt x="7971" y="9830"/>
                  </a:lnTo>
                  <a:lnTo>
                    <a:pt x="2552" y="9830"/>
                  </a:lnTo>
                  <a:lnTo>
                    <a:pt x="2709" y="9137"/>
                  </a:lnTo>
                  <a:close/>
                  <a:moveTo>
                    <a:pt x="5261" y="1"/>
                  </a:moveTo>
                  <a:cubicBezTo>
                    <a:pt x="4411" y="1"/>
                    <a:pt x="3686" y="568"/>
                    <a:pt x="3529" y="1419"/>
                  </a:cubicBezTo>
                  <a:lnTo>
                    <a:pt x="1764" y="1419"/>
                  </a:lnTo>
                  <a:cubicBezTo>
                    <a:pt x="1166" y="1419"/>
                    <a:pt x="693" y="1891"/>
                    <a:pt x="693" y="2458"/>
                  </a:cubicBezTo>
                  <a:lnTo>
                    <a:pt x="693" y="8444"/>
                  </a:lnTo>
                  <a:lnTo>
                    <a:pt x="347" y="8444"/>
                  </a:lnTo>
                  <a:cubicBezTo>
                    <a:pt x="158" y="8444"/>
                    <a:pt x="0" y="8602"/>
                    <a:pt x="0" y="8822"/>
                  </a:cubicBezTo>
                  <a:cubicBezTo>
                    <a:pt x="0" y="9011"/>
                    <a:pt x="158" y="9169"/>
                    <a:pt x="347" y="9169"/>
                  </a:cubicBezTo>
                  <a:lnTo>
                    <a:pt x="1985" y="9169"/>
                  </a:lnTo>
                  <a:cubicBezTo>
                    <a:pt x="1922" y="9484"/>
                    <a:pt x="1481" y="11217"/>
                    <a:pt x="1418" y="11563"/>
                  </a:cubicBezTo>
                  <a:cubicBezTo>
                    <a:pt x="1355" y="11752"/>
                    <a:pt x="1481" y="11973"/>
                    <a:pt x="1670" y="12004"/>
                  </a:cubicBezTo>
                  <a:lnTo>
                    <a:pt x="1764" y="12004"/>
                  </a:lnTo>
                  <a:cubicBezTo>
                    <a:pt x="1922" y="12004"/>
                    <a:pt x="2079" y="11878"/>
                    <a:pt x="2111" y="11721"/>
                  </a:cubicBezTo>
                  <a:lnTo>
                    <a:pt x="2394" y="10586"/>
                  </a:lnTo>
                  <a:lnTo>
                    <a:pt x="8128" y="10586"/>
                  </a:lnTo>
                  <a:lnTo>
                    <a:pt x="8412" y="11721"/>
                  </a:lnTo>
                  <a:cubicBezTo>
                    <a:pt x="8443" y="11878"/>
                    <a:pt x="8601" y="12004"/>
                    <a:pt x="8758" y="12004"/>
                  </a:cubicBezTo>
                  <a:lnTo>
                    <a:pt x="8853" y="12004"/>
                  </a:lnTo>
                  <a:cubicBezTo>
                    <a:pt x="9042" y="11973"/>
                    <a:pt x="9168" y="11752"/>
                    <a:pt x="9105" y="11563"/>
                  </a:cubicBezTo>
                  <a:cubicBezTo>
                    <a:pt x="9042" y="11217"/>
                    <a:pt x="8601" y="9484"/>
                    <a:pt x="8538" y="9169"/>
                  </a:cubicBezTo>
                  <a:lnTo>
                    <a:pt x="10176" y="9169"/>
                  </a:lnTo>
                  <a:cubicBezTo>
                    <a:pt x="10365" y="9169"/>
                    <a:pt x="10523" y="9011"/>
                    <a:pt x="10523" y="8822"/>
                  </a:cubicBezTo>
                  <a:cubicBezTo>
                    <a:pt x="10523" y="8602"/>
                    <a:pt x="10365" y="8444"/>
                    <a:pt x="10176" y="8444"/>
                  </a:cubicBezTo>
                  <a:lnTo>
                    <a:pt x="9830" y="8444"/>
                  </a:lnTo>
                  <a:lnTo>
                    <a:pt x="9830" y="2458"/>
                  </a:lnTo>
                  <a:cubicBezTo>
                    <a:pt x="9830" y="1891"/>
                    <a:pt x="9357" y="1419"/>
                    <a:pt x="8758" y="1419"/>
                  </a:cubicBezTo>
                  <a:lnTo>
                    <a:pt x="6994" y="1419"/>
                  </a:lnTo>
                  <a:cubicBezTo>
                    <a:pt x="6837" y="631"/>
                    <a:pt x="6144" y="1"/>
                    <a:pt x="526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10330;p79"/>
          <p:cNvGrpSpPr/>
          <p:nvPr/>
        </p:nvGrpSpPr>
        <p:grpSpPr>
          <a:xfrm>
            <a:off x="5689096" y="3088712"/>
            <a:ext cx="359154" cy="315916"/>
            <a:chOff x="-46772025" y="2350650"/>
            <a:chExt cx="300900" cy="264675"/>
          </a:xfrm>
        </p:grpSpPr>
        <p:sp>
          <p:nvSpPr>
            <p:cNvPr id="211" name="Google Shape;10331;p79"/>
            <p:cNvSpPr/>
            <p:nvPr/>
          </p:nvSpPr>
          <p:spPr>
            <a:xfrm>
              <a:off x="-46772025" y="2350650"/>
              <a:ext cx="300900" cy="264675"/>
            </a:xfrm>
            <a:custGeom>
              <a:avLst/>
              <a:gdLst/>
              <a:ahLst/>
              <a:cxnLst/>
              <a:rect l="l" t="t" r="r" b="b"/>
              <a:pathLst>
                <a:path w="12036" h="10587" extrusionOk="0">
                  <a:moveTo>
                    <a:pt x="6050" y="820"/>
                  </a:moveTo>
                  <a:cubicBezTo>
                    <a:pt x="7184" y="820"/>
                    <a:pt x="8287" y="1229"/>
                    <a:pt x="9169" y="1985"/>
                  </a:cubicBezTo>
                  <a:cubicBezTo>
                    <a:pt x="9326" y="2111"/>
                    <a:pt x="9326" y="2332"/>
                    <a:pt x="9169" y="2458"/>
                  </a:cubicBezTo>
                  <a:lnTo>
                    <a:pt x="9137" y="2490"/>
                  </a:lnTo>
                  <a:cubicBezTo>
                    <a:pt x="9064" y="2533"/>
                    <a:pt x="8978" y="2557"/>
                    <a:pt x="8896" y="2557"/>
                  </a:cubicBezTo>
                  <a:cubicBezTo>
                    <a:pt x="8802" y="2557"/>
                    <a:pt x="8715" y="2526"/>
                    <a:pt x="8665" y="2458"/>
                  </a:cubicBezTo>
                  <a:cubicBezTo>
                    <a:pt x="7940" y="1828"/>
                    <a:pt x="7027" y="1481"/>
                    <a:pt x="6050" y="1481"/>
                  </a:cubicBezTo>
                  <a:cubicBezTo>
                    <a:pt x="5073" y="1481"/>
                    <a:pt x="4160" y="1828"/>
                    <a:pt x="3466" y="2458"/>
                  </a:cubicBezTo>
                  <a:cubicBezTo>
                    <a:pt x="3378" y="2529"/>
                    <a:pt x="3270" y="2570"/>
                    <a:pt x="3175" y="2570"/>
                  </a:cubicBezTo>
                  <a:cubicBezTo>
                    <a:pt x="3101" y="2570"/>
                    <a:pt x="3035" y="2545"/>
                    <a:pt x="2994" y="2490"/>
                  </a:cubicBezTo>
                  <a:lnTo>
                    <a:pt x="2931" y="2458"/>
                  </a:lnTo>
                  <a:cubicBezTo>
                    <a:pt x="2836" y="2301"/>
                    <a:pt x="2836" y="2111"/>
                    <a:pt x="2931" y="1985"/>
                  </a:cubicBezTo>
                  <a:cubicBezTo>
                    <a:pt x="3782" y="1198"/>
                    <a:pt x="4884" y="820"/>
                    <a:pt x="6050" y="820"/>
                  </a:cubicBezTo>
                  <a:close/>
                  <a:moveTo>
                    <a:pt x="1450" y="7152"/>
                  </a:moveTo>
                  <a:lnTo>
                    <a:pt x="1450" y="9106"/>
                  </a:lnTo>
                  <a:cubicBezTo>
                    <a:pt x="1041" y="9011"/>
                    <a:pt x="726" y="8601"/>
                    <a:pt x="726" y="8129"/>
                  </a:cubicBezTo>
                  <a:cubicBezTo>
                    <a:pt x="726" y="7656"/>
                    <a:pt x="1009" y="7278"/>
                    <a:pt x="1450" y="7152"/>
                  </a:cubicBezTo>
                  <a:close/>
                  <a:moveTo>
                    <a:pt x="10618" y="7152"/>
                  </a:moveTo>
                  <a:cubicBezTo>
                    <a:pt x="11028" y="7310"/>
                    <a:pt x="11343" y="7688"/>
                    <a:pt x="11343" y="8129"/>
                  </a:cubicBezTo>
                  <a:cubicBezTo>
                    <a:pt x="11343" y="8601"/>
                    <a:pt x="11059" y="9011"/>
                    <a:pt x="10618" y="9106"/>
                  </a:cubicBezTo>
                  <a:lnTo>
                    <a:pt x="10618" y="7152"/>
                  </a:lnTo>
                  <a:close/>
                  <a:moveTo>
                    <a:pt x="2521" y="6396"/>
                  </a:moveTo>
                  <a:cubicBezTo>
                    <a:pt x="2710" y="6396"/>
                    <a:pt x="2868" y="6554"/>
                    <a:pt x="2868" y="6743"/>
                  </a:cubicBezTo>
                  <a:lnTo>
                    <a:pt x="2868" y="9547"/>
                  </a:lnTo>
                  <a:cubicBezTo>
                    <a:pt x="2868" y="9736"/>
                    <a:pt x="2710" y="9893"/>
                    <a:pt x="2521" y="9893"/>
                  </a:cubicBezTo>
                  <a:cubicBezTo>
                    <a:pt x="2301" y="9893"/>
                    <a:pt x="2175" y="9736"/>
                    <a:pt x="2175" y="9547"/>
                  </a:cubicBezTo>
                  <a:lnTo>
                    <a:pt x="2175" y="6743"/>
                  </a:lnTo>
                  <a:cubicBezTo>
                    <a:pt x="2175" y="6554"/>
                    <a:pt x="2301" y="6396"/>
                    <a:pt x="2521" y="6396"/>
                  </a:cubicBezTo>
                  <a:close/>
                  <a:moveTo>
                    <a:pt x="9547" y="6396"/>
                  </a:moveTo>
                  <a:cubicBezTo>
                    <a:pt x="9767" y="6396"/>
                    <a:pt x="9925" y="6554"/>
                    <a:pt x="9925" y="6743"/>
                  </a:cubicBezTo>
                  <a:lnTo>
                    <a:pt x="9925" y="9547"/>
                  </a:lnTo>
                  <a:cubicBezTo>
                    <a:pt x="9925" y="9736"/>
                    <a:pt x="9767" y="9893"/>
                    <a:pt x="9547" y="9893"/>
                  </a:cubicBezTo>
                  <a:cubicBezTo>
                    <a:pt x="9358" y="9893"/>
                    <a:pt x="9200" y="9736"/>
                    <a:pt x="9200" y="9547"/>
                  </a:cubicBezTo>
                  <a:lnTo>
                    <a:pt x="9200" y="6743"/>
                  </a:lnTo>
                  <a:cubicBezTo>
                    <a:pt x="9200" y="6554"/>
                    <a:pt x="9358" y="6396"/>
                    <a:pt x="9547" y="6396"/>
                  </a:cubicBezTo>
                  <a:close/>
                  <a:moveTo>
                    <a:pt x="6018" y="1"/>
                  </a:moveTo>
                  <a:cubicBezTo>
                    <a:pt x="4664" y="1"/>
                    <a:pt x="3403" y="473"/>
                    <a:pt x="2427" y="1387"/>
                  </a:cubicBezTo>
                  <a:cubicBezTo>
                    <a:pt x="2080" y="1733"/>
                    <a:pt x="1986" y="2269"/>
                    <a:pt x="2238" y="2679"/>
                  </a:cubicBezTo>
                  <a:cubicBezTo>
                    <a:pt x="1671" y="3435"/>
                    <a:pt x="1419" y="4348"/>
                    <a:pt x="1419" y="5293"/>
                  </a:cubicBezTo>
                  <a:lnTo>
                    <a:pt x="1419" y="6396"/>
                  </a:lnTo>
                  <a:cubicBezTo>
                    <a:pt x="631" y="6554"/>
                    <a:pt x="1" y="7247"/>
                    <a:pt x="1" y="8129"/>
                  </a:cubicBezTo>
                  <a:cubicBezTo>
                    <a:pt x="1" y="8980"/>
                    <a:pt x="631" y="9704"/>
                    <a:pt x="1450" y="9862"/>
                  </a:cubicBezTo>
                  <a:cubicBezTo>
                    <a:pt x="1576" y="10303"/>
                    <a:pt x="1986" y="10586"/>
                    <a:pt x="2427" y="10586"/>
                  </a:cubicBezTo>
                  <a:cubicBezTo>
                    <a:pt x="3025" y="10586"/>
                    <a:pt x="3498" y="10114"/>
                    <a:pt x="3498" y="9515"/>
                  </a:cubicBezTo>
                  <a:lnTo>
                    <a:pt x="3498" y="6711"/>
                  </a:lnTo>
                  <a:cubicBezTo>
                    <a:pt x="3498" y="6113"/>
                    <a:pt x="3025" y="5640"/>
                    <a:pt x="2427" y="5640"/>
                  </a:cubicBezTo>
                  <a:cubicBezTo>
                    <a:pt x="2301" y="5640"/>
                    <a:pt x="2206" y="5703"/>
                    <a:pt x="2080" y="5735"/>
                  </a:cubicBezTo>
                  <a:lnTo>
                    <a:pt x="2080" y="5325"/>
                  </a:lnTo>
                  <a:cubicBezTo>
                    <a:pt x="2080" y="4537"/>
                    <a:pt x="2301" y="3844"/>
                    <a:pt x="2710" y="3214"/>
                  </a:cubicBezTo>
                  <a:cubicBezTo>
                    <a:pt x="2827" y="3263"/>
                    <a:pt x="2948" y="3285"/>
                    <a:pt x="3067" y="3285"/>
                  </a:cubicBezTo>
                  <a:cubicBezTo>
                    <a:pt x="3333" y="3285"/>
                    <a:pt x="3596" y="3177"/>
                    <a:pt x="3813" y="3025"/>
                  </a:cubicBezTo>
                  <a:cubicBezTo>
                    <a:pt x="4412" y="2490"/>
                    <a:pt x="5136" y="2238"/>
                    <a:pt x="5924" y="2238"/>
                  </a:cubicBezTo>
                  <a:cubicBezTo>
                    <a:pt x="6711" y="2238"/>
                    <a:pt x="7499" y="2490"/>
                    <a:pt x="8066" y="3025"/>
                  </a:cubicBezTo>
                  <a:cubicBezTo>
                    <a:pt x="8276" y="3193"/>
                    <a:pt x="8542" y="3291"/>
                    <a:pt x="8799" y="3291"/>
                  </a:cubicBezTo>
                  <a:cubicBezTo>
                    <a:pt x="8927" y="3291"/>
                    <a:pt x="9053" y="3267"/>
                    <a:pt x="9169" y="3214"/>
                  </a:cubicBezTo>
                  <a:cubicBezTo>
                    <a:pt x="9610" y="3844"/>
                    <a:pt x="9799" y="4600"/>
                    <a:pt x="9799" y="5325"/>
                  </a:cubicBezTo>
                  <a:lnTo>
                    <a:pt x="9799" y="5735"/>
                  </a:lnTo>
                  <a:cubicBezTo>
                    <a:pt x="9673" y="5703"/>
                    <a:pt x="9547" y="5640"/>
                    <a:pt x="9452" y="5640"/>
                  </a:cubicBezTo>
                  <a:cubicBezTo>
                    <a:pt x="8854" y="5640"/>
                    <a:pt x="8381" y="6113"/>
                    <a:pt x="8381" y="6711"/>
                  </a:cubicBezTo>
                  <a:lnTo>
                    <a:pt x="8381" y="9515"/>
                  </a:lnTo>
                  <a:cubicBezTo>
                    <a:pt x="8381" y="10114"/>
                    <a:pt x="8854" y="10586"/>
                    <a:pt x="9452" y="10586"/>
                  </a:cubicBezTo>
                  <a:cubicBezTo>
                    <a:pt x="9925" y="10586"/>
                    <a:pt x="10303" y="10271"/>
                    <a:pt x="10429" y="9862"/>
                  </a:cubicBezTo>
                  <a:cubicBezTo>
                    <a:pt x="11406" y="9704"/>
                    <a:pt x="12036" y="9011"/>
                    <a:pt x="12036" y="8129"/>
                  </a:cubicBezTo>
                  <a:cubicBezTo>
                    <a:pt x="12036" y="7278"/>
                    <a:pt x="11437" y="6554"/>
                    <a:pt x="10618" y="6396"/>
                  </a:cubicBezTo>
                  <a:lnTo>
                    <a:pt x="10618" y="5293"/>
                  </a:lnTo>
                  <a:cubicBezTo>
                    <a:pt x="10618" y="4348"/>
                    <a:pt x="10335" y="3435"/>
                    <a:pt x="9799" y="2679"/>
                  </a:cubicBezTo>
                  <a:cubicBezTo>
                    <a:pt x="10020" y="2269"/>
                    <a:pt x="9957" y="1733"/>
                    <a:pt x="9610" y="1387"/>
                  </a:cubicBezTo>
                  <a:cubicBezTo>
                    <a:pt x="8602" y="473"/>
                    <a:pt x="7342" y="1"/>
                    <a:pt x="601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332;p79"/>
            <p:cNvSpPr/>
            <p:nvPr/>
          </p:nvSpPr>
          <p:spPr>
            <a:xfrm>
              <a:off x="-46664900" y="2475100"/>
              <a:ext cx="92175" cy="122900"/>
            </a:xfrm>
            <a:custGeom>
              <a:avLst/>
              <a:gdLst/>
              <a:ahLst/>
              <a:cxnLst/>
              <a:rect l="l" t="t" r="r" b="b"/>
              <a:pathLst>
                <a:path w="3687" h="4916" extrusionOk="0">
                  <a:moveTo>
                    <a:pt x="1072" y="3497"/>
                  </a:moveTo>
                  <a:cubicBezTo>
                    <a:pt x="1261" y="3497"/>
                    <a:pt x="1418" y="3655"/>
                    <a:pt x="1418" y="3876"/>
                  </a:cubicBezTo>
                  <a:cubicBezTo>
                    <a:pt x="1418" y="4065"/>
                    <a:pt x="1261" y="4222"/>
                    <a:pt x="1072" y="4222"/>
                  </a:cubicBezTo>
                  <a:cubicBezTo>
                    <a:pt x="851" y="4222"/>
                    <a:pt x="694" y="4065"/>
                    <a:pt x="694" y="3876"/>
                  </a:cubicBezTo>
                  <a:cubicBezTo>
                    <a:pt x="694" y="3655"/>
                    <a:pt x="851" y="3497"/>
                    <a:pt x="1072" y="3497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2867"/>
                  </a:lnTo>
                  <a:cubicBezTo>
                    <a:pt x="1292" y="2836"/>
                    <a:pt x="1166" y="2804"/>
                    <a:pt x="1072" y="2804"/>
                  </a:cubicBezTo>
                  <a:cubicBezTo>
                    <a:pt x="473" y="2804"/>
                    <a:pt x="1" y="3277"/>
                    <a:pt x="1" y="3876"/>
                  </a:cubicBezTo>
                  <a:cubicBezTo>
                    <a:pt x="1" y="4443"/>
                    <a:pt x="473" y="4915"/>
                    <a:pt x="1072" y="4915"/>
                  </a:cubicBezTo>
                  <a:cubicBezTo>
                    <a:pt x="1670" y="4915"/>
                    <a:pt x="2143" y="4443"/>
                    <a:pt x="2143" y="3876"/>
                  </a:cubicBezTo>
                  <a:lnTo>
                    <a:pt x="2143" y="1450"/>
                  </a:lnTo>
                  <a:cubicBezTo>
                    <a:pt x="2363" y="1544"/>
                    <a:pt x="2521" y="1702"/>
                    <a:pt x="2616" y="1828"/>
                  </a:cubicBezTo>
                  <a:cubicBezTo>
                    <a:pt x="2868" y="2143"/>
                    <a:pt x="2962" y="2615"/>
                    <a:pt x="2836" y="3088"/>
                  </a:cubicBezTo>
                  <a:cubicBezTo>
                    <a:pt x="2805" y="3308"/>
                    <a:pt x="2962" y="3497"/>
                    <a:pt x="3183" y="3497"/>
                  </a:cubicBezTo>
                  <a:cubicBezTo>
                    <a:pt x="3340" y="3497"/>
                    <a:pt x="3498" y="3403"/>
                    <a:pt x="3529" y="3245"/>
                  </a:cubicBezTo>
                  <a:cubicBezTo>
                    <a:pt x="3687" y="2552"/>
                    <a:pt x="3592" y="1859"/>
                    <a:pt x="3183" y="1355"/>
                  </a:cubicBezTo>
                  <a:cubicBezTo>
                    <a:pt x="2868" y="1040"/>
                    <a:pt x="2521" y="820"/>
                    <a:pt x="2111" y="757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10333;p79"/>
          <p:cNvGrpSpPr/>
          <p:nvPr/>
        </p:nvGrpSpPr>
        <p:grpSpPr>
          <a:xfrm>
            <a:off x="9109189" y="3108323"/>
            <a:ext cx="359154" cy="359154"/>
            <a:chOff x="-46772025" y="2701925"/>
            <a:chExt cx="300900" cy="300900"/>
          </a:xfrm>
        </p:grpSpPr>
        <p:sp>
          <p:nvSpPr>
            <p:cNvPr id="214" name="Google Shape;10334;p79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335;p79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10336;p79"/>
          <p:cNvSpPr/>
          <p:nvPr/>
        </p:nvSpPr>
        <p:spPr>
          <a:xfrm>
            <a:off x="7918603" y="2663681"/>
            <a:ext cx="358199" cy="35915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10337;p79"/>
          <p:cNvGrpSpPr/>
          <p:nvPr/>
        </p:nvGrpSpPr>
        <p:grpSpPr>
          <a:xfrm>
            <a:off x="5246777" y="1236098"/>
            <a:ext cx="358199" cy="359154"/>
            <a:chOff x="-50154075" y="1948175"/>
            <a:chExt cx="300100" cy="300900"/>
          </a:xfrm>
        </p:grpSpPr>
        <p:sp>
          <p:nvSpPr>
            <p:cNvPr id="218" name="Google Shape;10338;p79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339;p79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10340;p79"/>
          <p:cNvGrpSpPr/>
          <p:nvPr/>
        </p:nvGrpSpPr>
        <p:grpSpPr>
          <a:xfrm>
            <a:off x="5246777" y="1691055"/>
            <a:ext cx="358199" cy="358229"/>
            <a:chOff x="-50154850" y="2316775"/>
            <a:chExt cx="300100" cy="300125"/>
          </a:xfrm>
        </p:grpSpPr>
        <p:sp>
          <p:nvSpPr>
            <p:cNvPr id="221" name="Google Shape;10341;p79"/>
            <p:cNvSpPr/>
            <p:nvPr/>
          </p:nvSpPr>
          <p:spPr>
            <a:xfrm>
              <a:off x="-501548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418" y="694"/>
                  </a:moveTo>
                  <a:lnTo>
                    <a:pt x="1418" y="1419"/>
                  </a:lnTo>
                  <a:lnTo>
                    <a:pt x="693" y="1419"/>
                  </a:lnTo>
                  <a:lnTo>
                    <a:pt x="693" y="694"/>
                  </a:lnTo>
                  <a:close/>
                  <a:moveTo>
                    <a:pt x="11279" y="694"/>
                  </a:moveTo>
                  <a:lnTo>
                    <a:pt x="11279" y="1419"/>
                  </a:lnTo>
                  <a:lnTo>
                    <a:pt x="10586" y="1419"/>
                  </a:lnTo>
                  <a:lnTo>
                    <a:pt x="10586" y="694"/>
                  </a:lnTo>
                  <a:close/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54"/>
                    <a:pt x="10019" y="2112"/>
                    <a:pt x="10239" y="2112"/>
                  </a:cubicBezTo>
                  <a:lnTo>
                    <a:pt x="10586" y="2112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19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11" y="10587"/>
                  </a:lnTo>
                  <a:lnTo>
                    <a:pt x="2111" y="10240"/>
                  </a:lnTo>
                  <a:cubicBezTo>
                    <a:pt x="2111" y="10051"/>
                    <a:pt x="1953" y="9893"/>
                    <a:pt x="1764" y="9893"/>
                  </a:cubicBezTo>
                  <a:lnTo>
                    <a:pt x="1418" y="9893"/>
                  </a:lnTo>
                  <a:lnTo>
                    <a:pt x="1418" y="2112"/>
                  </a:lnTo>
                  <a:lnTo>
                    <a:pt x="1764" y="2112"/>
                  </a:lnTo>
                  <a:cubicBezTo>
                    <a:pt x="1953" y="2112"/>
                    <a:pt x="2111" y="1954"/>
                    <a:pt x="2111" y="1765"/>
                  </a:cubicBezTo>
                  <a:lnTo>
                    <a:pt x="2111" y="1419"/>
                  </a:lnTo>
                  <a:close/>
                  <a:moveTo>
                    <a:pt x="1418" y="10555"/>
                  </a:moveTo>
                  <a:lnTo>
                    <a:pt x="1418" y="11248"/>
                  </a:lnTo>
                  <a:lnTo>
                    <a:pt x="693" y="11248"/>
                  </a:lnTo>
                  <a:lnTo>
                    <a:pt x="693" y="10555"/>
                  </a:lnTo>
                  <a:close/>
                  <a:moveTo>
                    <a:pt x="11279" y="10555"/>
                  </a:moveTo>
                  <a:lnTo>
                    <a:pt x="11279" y="11248"/>
                  </a:lnTo>
                  <a:lnTo>
                    <a:pt x="10586" y="11248"/>
                  </a:lnTo>
                  <a:lnTo>
                    <a:pt x="10586" y="10555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1765"/>
                  </a:lnTo>
                  <a:cubicBezTo>
                    <a:pt x="0" y="1954"/>
                    <a:pt x="158" y="2112"/>
                    <a:pt x="347" y="2112"/>
                  </a:cubicBezTo>
                  <a:lnTo>
                    <a:pt x="693" y="2112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4" y="12004"/>
                  </a:lnTo>
                  <a:cubicBezTo>
                    <a:pt x="1953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19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12"/>
                  </a:lnTo>
                  <a:lnTo>
                    <a:pt x="11657" y="2112"/>
                  </a:lnTo>
                  <a:lnTo>
                    <a:pt x="11657" y="2080"/>
                  </a:lnTo>
                  <a:cubicBezTo>
                    <a:pt x="11846" y="2080"/>
                    <a:pt x="12004" y="1923"/>
                    <a:pt x="12004" y="1734"/>
                  </a:cubicBezTo>
                  <a:lnTo>
                    <a:pt x="12004" y="348"/>
                  </a:lnTo>
                  <a:cubicBezTo>
                    <a:pt x="12004" y="158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19" y="1"/>
                    <a:pt x="9893" y="158"/>
                    <a:pt x="9893" y="348"/>
                  </a:cubicBezTo>
                  <a:lnTo>
                    <a:pt x="9893" y="694"/>
                  </a:lnTo>
                  <a:lnTo>
                    <a:pt x="2111" y="694"/>
                  </a:lnTo>
                  <a:lnTo>
                    <a:pt x="2111" y="348"/>
                  </a:lnTo>
                  <a:cubicBezTo>
                    <a:pt x="2111" y="158"/>
                    <a:pt x="1953" y="1"/>
                    <a:pt x="176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342;p79"/>
            <p:cNvSpPr/>
            <p:nvPr/>
          </p:nvSpPr>
          <p:spPr>
            <a:xfrm>
              <a:off x="-50083975" y="2368775"/>
              <a:ext cx="158325" cy="193775"/>
            </a:xfrm>
            <a:custGeom>
              <a:avLst/>
              <a:gdLst/>
              <a:ahLst/>
              <a:cxnLst/>
              <a:rect l="l" t="t" r="r" b="b"/>
              <a:pathLst>
                <a:path w="6333" h="7751" extrusionOk="0">
                  <a:moveTo>
                    <a:pt x="5577" y="693"/>
                  </a:moveTo>
                  <a:lnTo>
                    <a:pt x="5577" y="1567"/>
                  </a:lnTo>
                  <a:lnTo>
                    <a:pt x="5577" y="1567"/>
                  </a:lnTo>
                  <a:cubicBezTo>
                    <a:pt x="5492" y="1468"/>
                    <a:pt x="5402" y="1418"/>
                    <a:pt x="5262" y="1418"/>
                  </a:cubicBezTo>
                  <a:lnTo>
                    <a:pt x="3844" y="1418"/>
                  </a:lnTo>
                  <a:cubicBezTo>
                    <a:pt x="3655" y="1418"/>
                    <a:pt x="3498" y="1576"/>
                    <a:pt x="3498" y="1765"/>
                  </a:cubicBezTo>
                  <a:lnTo>
                    <a:pt x="3498" y="6742"/>
                  </a:lnTo>
                  <a:cubicBezTo>
                    <a:pt x="3498" y="6900"/>
                    <a:pt x="3624" y="6963"/>
                    <a:pt x="3687" y="7089"/>
                  </a:cubicBezTo>
                  <a:lnTo>
                    <a:pt x="2584" y="7089"/>
                  </a:lnTo>
                  <a:cubicBezTo>
                    <a:pt x="2710" y="6963"/>
                    <a:pt x="2773" y="6900"/>
                    <a:pt x="2773" y="6742"/>
                  </a:cubicBezTo>
                  <a:lnTo>
                    <a:pt x="2773" y="1765"/>
                  </a:lnTo>
                  <a:cubicBezTo>
                    <a:pt x="2773" y="1576"/>
                    <a:pt x="2647" y="1418"/>
                    <a:pt x="2426" y="1418"/>
                  </a:cubicBezTo>
                  <a:lnTo>
                    <a:pt x="1009" y="1418"/>
                  </a:lnTo>
                  <a:cubicBezTo>
                    <a:pt x="851" y="1418"/>
                    <a:pt x="788" y="1544"/>
                    <a:pt x="662" y="1607"/>
                  </a:cubicBezTo>
                  <a:lnTo>
                    <a:pt x="662" y="693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2696"/>
                    <a:pt x="163" y="2835"/>
                    <a:pt x="328" y="2835"/>
                  </a:cubicBezTo>
                  <a:cubicBezTo>
                    <a:pt x="415" y="2835"/>
                    <a:pt x="503" y="2796"/>
                    <a:pt x="568" y="2710"/>
                  </a:cubicBezTo>
                  <a:lnTo>
                    <a:pt x="1166" y="2143"/>
                  </a:lnTo>
                  <a:lnTo>
                    <a:pt x="2080" y="2143"/>
                  </a:lnTo>
                  <a:lnTo>
                    <a:pt x="2080" y="6585"/>
                  </a:lnTo>
                  <a:lnTo>
                    <a:pt x="1481" y="7183"/>
                  </a:lnTo>
                  <a:cubicBezTo>
                    <a:pt x="1261" y="7404"/>
                    <a:pt x="1418" y="7750"/>
                    <a:pt x="1733" y="7750"/>
                  </a:cubicBezTo>
                  <a:lnTo>
                    <a:pt x="4537" y="7750"/>
                  </a:lnTo>
                  <a:cubicBezTo>
                    <a:pt x="4852" y="7750"/>
                    <a:pt x="5010" y="7372"/>
                    <a:pt x="4758" y="7183"/>
                  </a:cubicBezTo>
                  <a:lnTo>
                    <a:pt x="4159" y="6585"/>
                  </a:lnTo>
                  <a:lnTo>
                    <a:pt x="4159" y="2143"/>
                  </a:lnTo>
                  <a:lnTo>
                    <a:pt x="5073" y="2143"/>
                  </a:lnTo>
                  <a:lnTo>
                    <a:pt x="5671" y="2710"/>
                  </a:lnTo>
                  <a:cubicBezTo>
                    <a:pt x="5747" y="2796"/>
                    <a:pt x="5842" y="2835"/>
                    <a:pt x="5933" y="2835"/>
                  </a:cubicBezTo>
                  <a:cubicBezTo>
                    <a:pt x="6107" y="2835"/>
                    <a:pt x="6270" y="2696"/>
                    <a:pt x="6270" y="2489"/>
                  </a:cubicBezTo>
                  <a:lnTo>
                    <a:pt x="6270" y="347"/>
                  </a:lnTo>
                  <a:cubicBezTo>
                    <a:pt x="6333" y="158"/>
                    <a:pt x="6176" y="0"/>
                    <a:pt x="59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10343;p79"/>
          <p:cNvGrpSpPr/>
          <p:nvPr/>
        </p:nvGrpSpPr>
        <p:grpSpPr>
          <a:xfrm>
            <a:off x="5242555" y="2138066"/>
            <a:ext cx="366644" cy="356558"/>
            <a:chOff x="-50158000" y="2685000"/>
            <a:chExt cx="307175" cy="298725"/>
          </a:xfrm>
        </p:grpSpPr>
        <p:sp>
          <p:nvSpPr>
            <p:cNvPr id="224" name="Google Shape;10344;p79"/>
            <p:cNvSpPr/>
            <p:nvPr/>
          </p:nvSpPr>
          <p:spPr>
            <a:xfrm>
              <a:off x="-50158000" y="2685000"/>
              <a:ext cx="307175" cy="298725"/>
            </a:xfrm>
            <a:custGeom>
              <a:avLst/>
              <a:gdLst/>
              <a:ahLst/>
              <a:cxnLst/>
              <a:rect l="l" t="t" r="r" b="b"/>
              <a:pathLst>
                <a:path w="12287" h="11949" extrusionOk="0">
                  <a:moveTo>
                    <a:pt x="8054" y="717"/>
                  </a:moveTo>
                  <a:cubicBezTo>
                    <a:pt x="8325" y="717"/>
                    <a:pt x="8601" y="820"/>
                    <a:pt x="8821" y="1024"/>
                  </a:cubicBezTo>
                  <a:lnTo>
                    <a:pt x="11090" y="3293"/>
                  </a:lnTo>
                  <a:cubicBezTo>
                    <a:pt x="11531" y="3702"/>
                    <a:pt x="11531" y="4364"/>
                    <a:pt x="11090" y="4805"/>
                  </a:cubicBezTo>
                  <a:lnTo>
                    <a:pt x="10302" y="5593"/>
                  </a:lnTo>
                  <a:lnTo>
                    <a:pt x="6522" y="1812"/>
                  </a:lnTo>
                  <a:lnTo>
                    <a:pt x="7309" y="1024"/>
                  </a:lnTo>
                  <a:cubicBezTo>
                    <a:pt x="7514" y="820"/>
                    <a:pt x="7782" y="717"/>
                    <a:pt x="8054" y="717"/>
                  </a:cubicBezTo>
                  <a:close/>
                  <a:moveTo>
                    <a:pt x="6018" y="2285"/>
                  </a:moveTo>
                  <a:lnTo>
                    <a:pt x="9798" y="6065"/>
                  </a:lnTo>
                  <a:lnTo>
                    <a:pt x="6144" y="9720"/>
                  </a:lnTo>
                  <a:lnTo>
                    <a:pt x="2363" y="5939"/>
                  </a:lnTo>
                  <a:lnTo>
                    <a:pt x="6018" y="2285"/>
                  </a:lnTo>
                  <a:close/>
                  <a:moveTo>
                    <a:pt x="1890" y="6443"/>
                  </a:moveTo>
                  <a:lnTo>
                    <a:pt x="5671" y="10224"/>
                  </a:lnTo>
                  <a:lnTo>
                    <a:pt x="4915" y="10980"/>
                  </a:lnTo>
                  <a:cubicBezTo>
                    <a:pt x="4726" y="11185"/>
                    <a:pt x="4458" y="11287"/>
                    <a:pt x="4186" y="11287"/>
                  </a:cubicBezTo>
                  <a:cubicBezTo>
                    <a:pt x="3915" y="11287"/>
                    <a:pt x="3639" y="11185"/>
                    <a:pt x="3434" y="10980"/>
                  </a:cubicBezTo>
                  <a:lnTo>
                    <a:pt x="1134" y="8712"/>
                  </a:lnTo>
                  <a:cubicBezTo>
                    <a:pt x="756" y="8302"/>
                    <a:pt x="756" y="7640"/>
                    <a:pt x="1134" y="7199"/>
                  </a:cubicBezTo>
                  <a:lnTo>
                    <a:pt x="1890" y="6443"/>
                  </a:lnTo>
                  <a:close/>
                  <a:moveTo>
                    <a:pt x="8093" y="0"/>
                  </a:moveTo>
                  <a:cubicBezTo>
                    <a:pt x="7640" y="0"/>
                    <a:pt x="7183" y="174"/>
                    <a:pt x="6837" y="520"/>
                  </a:cubicBezTo>
                  <a:lnTo>
                    <a:pt x="662" y="6695"/>
                  </a:lnTo>
                  <a:cubicBezTo>
                    <a:pt x="0" y="7357"/>
                    <a:pt x="0" y="8491"/>
                    <a:pt x="662" y="9184"/>
                  </a:cubicBezTo>
                  <a:lnTo>
                    <a:pt x="2962" y="11452"/>
                  </a:lnTo>
                  <a:cubicBezTo>
                    <a:pt x="3292" y="11783"/>
                    <a:pt x="3741" y="11949"/>
                    <a:pt x="4190" y="11949"/>
                  </a:cubicBezTo>
                  <a:cubicBezTo>
                    <a:pt x="4639" y="11949"/>
                    <a:pt x="5088" y="11783"/>
                    <a:pt x="5419" y="11452"/>
                  </a:cubicBezTo>
                  <a:lnTo>
                    <a:pt x="11625" y="5278"/>
                  </a:lnTo>
                  <a:cubicBezTo>
                    <a:pt x="12287" y="4616"/>
                    <a:pt x="12287" y="3513"/>
                    <a:pt x="11625" y="2789"/>
                  </a:cubicBezTo>
                  <a:lnTo>
                    <a:pt x="9326" y="520"/>
                  </a:lnTo>
                  <a:cubicBezTo>
                    <a:pt x="8995" y="174"/>
                    <a:pt x="8546" y="0"/>
                    <a:pt x="80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345;p79"/>
            <p:cNvSpPr/>
            <p:nvPr/>
          </p:nvSpPr>
          <p:spPr>
            <a:xfrm>
              <a:off x="-50058775" y="2838200"/>
              <a:ext cx="51225" cy="49625"/>
            </a:xfrm>
            <a:custGeom>
              <a:avLst/>
              <a:gdLst/>
              <a:ahLst/>
              <a:cxnLst/>
              <a:rect l="l" t="t" r="r" b="b"/>
              <a:pathLst>
                <a:path w="2049" h="1985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1418" y="1890"/>
                  </a:lnTo>
                  <a:cubicBezTo>
                    <a:pt x="1481" y="1953"/>
                    <a:pt x="1568" y="1985"/>
                    <a:pt x="1659" y="1985"/>
                  </a:cubicBezTo>
                  <a:cubicBezTo>
                    <a:pt x="1749" y="1985"/>
                    <a:pt x="1844" y="1953"/>
                    <a:pt x="1923" y="1890"/>
                  </a:cubicBezTo>
                  <a:cubicBezTo>
                    <a:pt x="2049" y="1733"/>
                    <a:pt x="2049" y="1512"/>
                    <a:pt x="1923" y="1386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10346;p79"/>
          <p:cNvGrpSpPr/>
          <p:nvPr/>
        </p:nvGrpSpPr>
        <p:grpSpPr>
          <a:xfrm>
            <a:off x="7475341" y="1266177"/>
            <a:ext cx="361004" cy="358229"/>
            <a:chOff x="-48266125" y="1973375"/>
            <a:chExt cx="302450" cy="300125"/>
          </a:xfrm>
        </p:grpSpPr>
        <p:sp>
          <p:nvSpPr>
            <p:cNvPr id="227" name="Google Shape;10347;p79"/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348;p79"/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349;p79"/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350;p79"/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351;p79"/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352;p79"/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10353;p79"/>
          <p:cNvGrpSpPr/>
          <p:nvPr/>
        </p:nvGrpSpPr>
        <p:grpSpPr>
          <a:xfrm>
            <a:off x="7502586" y="1721939"/>
            <a:ext cx="306516" cy="358349"/>
            <a:chOff x="-48237000" y="2342650"/>
            <a:chExt cx="256800" cy="300225"/>
          </a:xfrm>
        </p:grpSpPr>
        <p:sp>
          <p:nvSpPr>
            <p:cNvPr id="234" name="Google Shape;10354;p79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355;p79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356;p79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10357;p79"/>
          <p:cNvGrpSpPr/>
          <p:nvPr/>
        </p:nvGrpSpPr>
        <p:grpSpPr>
          <a:xfrm>
            <a:off x="6134080" y="2622216"/>
            <a:ext cx="361034" cy="355633"/>
            <a:chOff x="-46404975" y="1966100"/>
            <a:chExt cx="302475" cy="297950"/>
          </a:xfrm>
        </p:grpSpPr>
        <p:sp>
          <p:nvSpPr>
            <p:cNvPr id="238" name="Google Shape;10358;p79"/>
            <p:cNvSpPr/>
            <p:nvPr/>
          </p:nvSpPr>
          <p:spPr>
            <a:xfrm>
              <a:off x="-46349850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359;p79"/>
            <p:cNvSpPr/>
            <p:nvPr/>
          </p:nvSpPr>
          <p:spPr>
            <a:xfrm>
              <a:off x="-46297875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360;p79"/>
            <p:cNvSpPr/>
            <p:nvPr/>
          </p:nvSpPr>
          <p:spPr>
            <a:xfrm>
              <a:off x="-46244300" y="1966100"/>
              <a:ext cx="38600" cy="86850"/>
            </a:xfrm>
            <a:custGeom>
              <a:avLst/>
              <a:gdLst/>
              <a:ahLst/>
              <a:cxnLst/>
              <a:rect l="l" t="t" r="r" b="b"/>
              <a:pathLst>
                <a:path w="1544" h="3474" extrusionOk="0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361;p79"/>
            <p:cNvSpPr/>
            <p:nvPr/>
          </p:nvSpPr>
          <p:spPr>
            <a:xfrm>
              <a:off x="-46404975" y="2070250"/>
              <a:ext cx="302475" cy="193800"/>
            </a:xfrm>
            <a:custGeom>
              <a:avLst/>
              <a:gdLst/>
              <a:ahLst/>
              <a:cxnLst/>
              <a:rect l="l" t="t" r="r" b="b"/>
              <a:pathLst>
                <a:path w="12099" h="7752" extrusionOk="0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10362;p79"/>
          <p:cNvGrpSpPr/>
          <p:nvPr/>
        </p:nvGrpSpPr>
        <p:grpSpPr>
          <a:xfrm>
            <a:off x="6135482" y="3068033"/>
            <a:ext cx="358229" cy="358199"/>
            <a:chOff x="-46401050" y="2333325"/>
            <a:chExt cx="300125" cy="300100"/>
          </a:xfrm>
        </p:grpSpPr>
        <p:sp>
          <p:nvSpPr>
            <p:cNvPr id="243" name="Google Shape;10363;p79"/>
            <p:cNvSpPr/>
            <p:nvPr/>
          </p:nvSpPr>
          <p:spPr>
            <a:xfrm>
              <a:off x="-46401050" y="2333325"/>
              <a:ext cx="300125" cy="300100"/>
            </a:xfrm>
            <a:custGeom>
              <a:avLst/>
              <a:gdLst/>
              <a:ahLst/>
              <a:cxnLst/>
              <a:rect l="l" t="t" r="r" b="b"/>
              <a:pathLst>
                <a:path w="12005" h="12004" extrusionOk="0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364;p79"/>
            <p:cNvSpPr/>
            <p:nvPr/>
          </p:nvSpPr>
          <p:spPr>
            <a:xfrm>
              <a:off x="-46366400" y="258065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365;p79"/>
            <p:cNvSpPr/>
            <p:nvPr/>
          </p:nvSpPr>
          <p:spPr>
            <a:xfrm>
              <a:off x="-46313625" y="2457775"/>
              <a:ext cx="122900" cy="122100"/>
            </a:xfrm>
            <a:custGeom>
              <a:avLst/>
              <a:gdLst/>
              <a:ahLst/>
              <a:cxnLst/>
              <a:rect l="l" t="t" r="r" b="b"/>
              <a:pathLst>
                <a:path w="4916" h="4884" extrusionOk="0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366;p79"/>
            <p:cNvSpPr/>
            <p:nvPr/>
          </p:nvSpPr>
          <p:spPr>
            <a:xfrm>
              <a:off x="-46278950" y="249322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10367;p79"/>
          <p:cNvSpPr/>
          <p:nvPr/>
        </p:nvSpPr>
        <p:spPr>
          <a:xfrm>
            <a:off x="8617316" y="3100478"/>
            <a:ext cx="360109" cy="359154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10368;p79"/>
          <p:cNvGrpSpPr/>
          <p:nvPr/>
        </p:nvGrpSpPr>
        <p:grpSpPr>
          <a:xfrm>
            <a:off x="9030262" y="2164278"/>
            <a:ext cx="359154" cy="359124"/>
            <a:chOff x="-44914800" y="2342000"/>
            <a:chExt cx="300900" cy="300875"/>
          </a:xfrm>
        </p:grpSpPr>
        <p:sp>
          <p:nvSpPr>
            <p:cNvPr id="249" name="Google Shape;10369;p79"/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370;p79"/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371;p79"/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10372;p79"/>
          <p:cNvSpPr/>
          <p:nvPr/>
        </p:nvSpPr>
        <p:spPr>
          <a:xfrm>
            <a:off x="5693328" y="1235284"/>
            <a:ext cx="357274" cy="356797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0373;p79"/>
          <p:cNvGrpSpPr/>
          <p:nvPr/>
        </p:nvGrpSpPr>
        <p:grpSpPr>
          <a:xfrm>
            <a:off x="5689558" y="1690906"/>
            <a:ext cx="359154" cy="357424"/>
            <a:chOff x="-49786250" y="2316650"/>
            <a:chExt cx="300900" cy="299450"/>
          </a:xfrm>
        </p:grpSpPr>
        <p:sp>
          <p:nvSpPr>
            <p:cNvPr id="254" name="Google Shape;10374;p7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375;p7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376;p7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377;p7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378;p7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379;p7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380;p7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10381;p79"/>
          <p:cNvSpPr/>
          <p:nvPr/>
        </p:nvSpPr>
        <p:spPr>
          <a:xfrm>
            <a:off x="5685346" y="2137412"/>
            <a:ext cx="373239" cy="359154"/>
          </a:xfrm>
          <a:custGeom>
            <a:avLst/>
            <a:gdLst/>
            <a:ahLst/>
            <a:cxnLst/>
            <a:rect l="l" t="t" r="r" b="b"/>
            <a:pathLst>
              <a:path w="12508" h="12036" extrusionOk="0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0382;p79"/>
          <p:cNvSpPr/>
          <p:nvPr/>
        </p:nvSpPr>
        <p:spPr>
          <a:xfrm>
            <a:off x="7925214" y="1267002"/>
            <a:ext cx="359154" cy="358199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10383;p79"/>
          <p:cNvGrpSpPr/>
          <p:nvPr/>
        </p:nvGrpSpPr>
        <p:grpSpPr>
          <a:xfrm>
            <a:off x="7986886" y="1721163"/>
            <a:ext cx="230365" cy="359124"/>
            <a:chOff x="-47842400" y="2342000"/>
            <a:chExt cx="193000" cy="300875"/>
          </a:xfrm>
        </p:grpSpPr>
        <p:sp>
          <p:nvSpPr>
            <p:cNvPr id="264" name="Google Shape;10384;p79"/>
            <p:cNvSpPr/>
            <p:nvPr/>
          </p:nvSpPr>
          <p:spPr>
            <a:xfrm>
              <a:off x="-47809325" y="2412875"/>
              <a:ext cx="124475" cy="124475"/>
            </a:xfrm>
            <a:custGeom>
              <a:avLst/>
              <a:gdLst/>
              <a:ahLst/>
              <a:cxnLst/>
              <a:rect l="l" t="t" r="r" b="b"/>
              <a:pathLst>
                <a:path w="4979" h="4979" extrusionOk="0">
                  <a:moveTo>
                    <a:pt x="1828" y="725"/>
                  </a:moveTo>
                  <a:cubicBezTo>
                    <a:pt x="2301" y="725"/>
                    <a:pt x="2679" y="1009"/>
                    <a:pt x="2805" y="1418"/>
                  </a:cubicBezTo>
                  <a:lnTo>
                    <a:pt x="1828" y="1418"/>
                  </a:lnTo>
                  <a:cubicBezTo>
                    <a:pt x="1639" y="1418"/>
                    <a:pt x="1482" y="1576"/>
                    <a:pt x="1482" y="1796"/>
                  </a:cubicBezTo>
                  <a:lnTo>
                    <a:pt x="1482" y="2773"/>
                  </a:lnTo>
                  <a:cubicBezTo>
                    <a:pt x="1072" y="2647"/>
                    <a:pt x="757" y="2269"/>
                    <a:pt x="757" y="1796"/>
                  </a:cubicBezTo>
                  <a:cubicBezTo>
                    <a:pt x="757" y="1198"/>
                    <a:pt x="1230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86" y="2111"/>
                  </a:moveTo>
                  <a:lnTo>
                    <a:pt x="4286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9"/>
                    <a:pt x="3372" y="2804"/>
                    <a:pt x="3529" y="2111"/>
                  </a:cubicBezTo>
                  <a:close/>
                  <a:moveTo>
                    <a:pt x="1797" y="1"/>
                  </a:moveTo>
                  <a:cubicBezTo>
                    <a:pt x="789" y="1"/>
                    <a:pt x="1" y="788"/>
                    <a:pt x="1" y="1796"/>
                  </a:cubicBezTo>
                  <a:cubicBezTo>
                    <a:pt x="1" y="2647"/>
                    <a:pt x="599" y="3372"/>
                    <a:pt x="1450" y="3529"/>
                  </a:cubicBezTo>
                  <a:lnTo>
                    <a:pt x="1450" y="4632"/>
                  </a:lnTo>
                  <a:cubicBezTo>
                    <a:pt x="1450" y="4821"/>
                    <a:pt x="1576" y="4978"/>
                    <a:pt x="1797" y="4978"/>
                  </a:cubicBezTo>
                  <a:lnTo>
                    <a:pt x="4601" y="4978"/>
                  </a:lnTo>
                  <a:cubicBezTo>
                    <a:pt x="4790" y="4978"/>
                    <a:pt x="4947" y="4821"/>
                    <a:pt x="4947" y="4632"/>
                  </a:cubicBezTo>
                  <a:lnTo>
                    <a:pt x="4947" y="1828"/>
                  </a:lnTo>
                  <a:cubicBezTo>
                    <a:pt x="4979" y="1576"/>
                    <a:pt x="4821" y="1418"/>
                    <a:pt x="4632" y="1418"/>
                  </a:cubicBezTo>
                  <a:lnTo>
                    <a:pt x="3529" y="1418"/>
                  </a:lnTo>
                  <a:cubicBezTo>
                    <a:pt x="3372" y="631"/>
                    <a:pt x="2647" y="1"/>
                    <a:pt x="179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385;p79"/>
            <p:cNvSpPr/>
            <p:nvPr/>
          </p:nvSpPr>
          <p:spPr>
            <a:xfrm>
              <a:off x="-47842400" y="2342000"/>
              <a:ext cx="193000" cy="300875"/>
            </a:xfrm>
            <a:custGeom>
              <a:avLst/>
              <a:gdLst/>
              <a:ahLst/>
              <a:cxnLst/>
              <a:rect l="l" t="t" r="r" b="b"/>
              <a:pathLst>
                <a:path w="7720" h="12035" extrusionOk="0">
                  <a:moveTo>
                    <a:pt x="6995" y="725"/>
                  </a:moveTo>
                  <a:lnTo>
                    <a:pt x="6995" y="1418"/>
                  </a:lnTo>
                  <a:lnTo>
                    <a:pt x="662" y="1418"/>
                  </a:lnTo>
                  <a:lnTo>
                    <a:pt x="662" y="725"/>
                  </a:lnTo>
                  <a:close/>
                  <a:moveTo>
                    <a:pt x="7058" y="2142"/>
                  </a:moveTo>
                  <a:lnTo>
                    <a:pt x="7058" y="8506"/>
                  </a:lnTo>
                  <a:lnTo>
                    <a:pt x="694" y="8506"/>
                  </a:lnTo>
                  <a:lnTo>
                    <a:pt x="694" y="2142"/>
                  </a:lnTo>
                  <a:close/>
                  <a:moveTo>
                    <a:pt x="7058" y="9200"/>
                  </a:moveTo>
                  <a:lnTo>
                    <a:pt x="7058" y="11310"/>
                  </a:lnTo>
                  <a:lnTo>
                    <a:pt x="694" y="11310"/>
                  </a:lnTo>
                  <a:lnTo>
                    <a:pt x="694" y="9200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47" y="12035"/>
                  </a:cubicBezTo>
                  <a:lnTo>
                    <a:pt x="7373" y="12035"/>
                  </a:lnTo>
                  <a:cubicBezTo>
                    <a:pt x="7562" y="12035"/>
                    <a:pt x="7719" y="11877"/>
                    <a:pt x="7719" y="11657"/>
                  </a:cubicBezTo>
                  <a:lnTo>
                    <a:pt x="7719" y="378"/>
                  </a:lnTo>
                  <a:cubicBezTo>
                    <a:pt x="7719" y="158"/>
                    <a:pt x="7562" y="0"/>
                    <a:pt x="737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386;p79"/>
            <p:cNvSpPr/>
            <p:nvPr/>
          </p:nvSpPr>
          <p:spPr>
            <a:xfrm>
              <a:off x="-47772300" y="2589300"/>
              <a:ext cx="52800" cy="18150"/>
            </a:xfrm>
            <a:custGeom>
              <a:avLst/>
              <a:gdLst/>
              <a:ahLst/>
              <a:cxnLst/>
              <a:rect l="l" t="t" r="r" b="b"/>
              <a:pathLst>
                <a:path w="2112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65" y="725"/>
                  </a:lnTo>
                  <a:cubicBezTo>
                    <a:pt x="1954" y="725"/>
                    <a:pt x="2111" y="568"/>
                    <a:pt x="2111" y="347"/>
                  </a:cubicBez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10387;p79"/>
          <p:cNvGrpSpPr/>
          <p:nvPr/>
        </p:nvGrpSpPr>
        <p:grpSpPr>
          <a:xfrm>
            <a:off x="7922954" y="2168622"/>
            <a:ext cx="358229" cy="359154"/>
            <a:chOff x="-47896750" y="2710600"/>
            <a:chExt cx="300125" cy="300900"/>
          </a:xfrm>
        </p:grpSpPr>
        <p:sp>
          <p:nvSpPr>
            <p:cNvPr id="268" name="Google Shape;10388;p79"/>
            <p:cNvSpPr/>
            <p:nvPr/>
          </p:nvSpPr>
          <p:spPr>
            <a:xfrm>
              <a:off x="-47896750" y="2710600"/>
              <a:ext cx="300125" cy="300900"/>
            </a:xfrm>
            <a:custGeom>
              <a:avLst/>
              <a:gdLst/>
              <a:ahLst/>
              <a:cxnLst/>
              <a:rect l="l" t="t" r="r" b="b"/>
              <a:pathLst>
                <a:path w="12005" h="12036" extrusionOk="0">
                  <a:moveTo>
                    <a:pt x="2836" y="756"/>
                  </a:moveTo>
                  <a:cubicBezTo>
                    <a:pt x="3246" y="756"/>
                    <a:pt x="3561" y="1072"/>
                    <a:pt x="3561" y="1450"/>
                  </a:cubicBezTo>
                  <a:lnTo>
                    <a:pt x="3561" y="2237"/>
                  </a:lnTo>
                  <a:cubicBezTo>
                    <a:pt x="3309" y="2206"/>
                    <a:pt x="3088" y="2174"/>
                    <a:pt x="2836" y="2174"/>
                  </a:cubicBezTo>
                  <a:cubicBezTo>
                    <a:pt x="2616" y="2174"/>
                    <a:pt x="2364" y="2206"/>
                    <a:pt x="2143" y="2237"/>
                  </a:cubicBezTo>
                  <a:lnTo>
                    <a:pt x="2143" y="1450"/>
                  </a:lnTo>
                  <a:cubicBezTo>
                    <a:pt x="2143" y="1072"/>
                    <a:pt x="2458" y="756"/>
                    <a:pt x="2836" y="756"/>
                  </a:cubicBezTo>
                  <a:close/>
                  <a:moveTo>
                    <a:pt x="5231" y="1450"/>
                  </a:moveTo>
                  <a:cubicBezTo>
                    <a:pt x="7026" y="1450"/>
                    <a:pt x="8539" y="2584"/>
                    <a:pt x="9106" y="4254"/>
                  </a:cubicBezTo>
                  <a:cubicBezTo>
                    <a:pt x="8854" y="4254"/>
                    <a:pt x="8633" y="4317"/>
                    <a:pt x="8444" y="4474"/>
                  </a:cubicBezTo>
                  <a:cubicBezTo>
                    <a:pt x="8003" y="3119"/>
                    <a:pt x="6743" y="2174"/>
                    <a:pt x="5231" y="2174"/>
                  </a:cubicBezTo>
                  <a:lnTo>
                    <a:pt x="4254" y="2174"/>
                  </a:lnTo>
                  <a:lnTo>
                    <a:pt x="4254" y="1450"/>
                  </a:lnTo>
                  <a:close/>
                  <a:moveTo>
                    <a:pt x="2868" y="2836"/>
                  </a:moveTo>
                  <a:cubicBezTo>
                    <a:pt x="4033" y="2836"/>
                    <a:pt x="4979" y="3781"/>
                    <a:pt x="4979" y="4947"/>
                  </a:cubicBezTo>
                  <a:lnTo>
                    <a:pt x="4979" y="5671"/>
                  </a:lnTo>
                  <a:lnTo>
                    <a:pt x="757" y="5671"/>
                  </a:lnTo>
                  <a:lnTo>
                    <a:pt x="757" y="4947"/>
                  </a:lnTo>
                  <a:cubicBezTo>
                    <a:pt x="757" y="3781"/>
                    <a:pt x="1702" y="2836"/>
                    <a:pt x="2868" y="2836"/>
                  </a:cubicBezTo>
                  <a:close/>
                  <a:moveTo>
                    <a:pt x="9169" y="4947"/>
                  </a:moveTo>
                  <a:cubicBezTo>
                    <a:pt x="9578" y="4947"/>
                    <a:pt x="9893" y="5262"/>
                    <a:pt x="9893" y="5671"/>
                  </a:cubicBezTo>
                  <a:cubicBezTo>
                    <a:pt x="9893" y="6049"/>
                    <a:pt x="9578" y="6364"/>
                    <a:pt x="9169" y="6364"/>
                  </a:cubicBezTo>
                  <a:cubicBezTo>
                    <a:pt x="8791" y="6364"/>
                    <a:pt x="8476" y="6049"/>
                    <a:pt x="8476" y="5671"/>
                  </a:cubicBezTo>
                  <a:cubicBezTo>
                    <a:pt x="8476" y="5262"/>
                    <a:pt x="8791" y="4947"/>
                    <a:pt x="9169" y="4947"/>
                  </a:cubicBezTo>
                  <a:close/>
                  <a:moveTo>
                    <a:pt x="9547" y="6994"/>
                  </a:moveTo>
                  <a:lnTo>
                    <a:pt x="9547" y="9924"/>
                  </a:lnTo>
                  <a:lnTo>
                    <a:pt x="8822" y="9924"/>
                  </a:lnTo>
                  <a:lnTo>
                    <a:pt x="8822" y="6994"/>
                  </a:lnTo>
                  <a:cubicBezTo>
                    <a:pt x="8948" y="7057"/>
                    <a:pt x="9074" y="7057"/>
                    <a:pt x="9169" y="7057"/>
                  </a:cubicBezTo>
                  <a:cubicBezTo>
                    <a:pt x="9295" y="7057"/>
                    <a:pt x="9421" y="7057"/>
                    <a:pt x="9547" y="6994"/>
                  </a:cubicBezTo>
                  <a:close/>
                  <a:moveTo>
                    <a:pt x="10208" y="10617"/>
                  </a:moveTo>
                  <a:cubicBezTo>
                    <a:pt x="10681" y="10617"/>
                    <a:pt x="11059" y="10933"/>
                    <a:pt x="11217" y="11342"/>
                  </a:cubicBezTo>
                  <a:lnTo>
                    <a:pt x="5703" y="11342"/>
                  </a:lnTo>
                  <a:cubicBezTo>
                    <a:pt x="5861" y="10933"/>
                    <a:pt x="6270" y="10617"/>
                    <a:pt x="6711" y="10617"/>
                  </a:cubicBezTo>
                  <a:close/>
                  <a:moveTo>
                    <a:pt x="2836" y="0"/>
                  </a:moveTo>
                  <a:cubicBezTo>
                    <a:pt x="2049" y="0"/>
                    <a:pt x="1419" y="630"/>
                    <a:pt x="1419" y="1418"/>
                  </a:cubicBezTo>
                  <a:lnTo>
                    <a:pt x="1419" y="2458"/>
                  </a:lnTo>
                  <a:cubicBezTo>
                    <a:pt x="599" y="2930"/>
                    <a:pt x="1" y="3844"/>
                    <a:pt x="1" y="4915"/>
                  </a:cubicBezTo>
                  <a:lnTo>
                    <a:pt x="1" y="5986"/>
                  </a:lnTo>
                  <a:cubicBezTo>
                    <a:pt x="1" y="6175"/>
                    <a:pt x="158" y="6333"/>
                    <a:pt x="347" y="6333"/>
                  </a:cubicBezTo>
                  <a:lnTo>
                    <a:pt x="5294" y="6333"/>
                  </a:lnTo>
                  <a:cubicBezTo>
                    <a:pt x="5483" y="6333"/>
                    <a:pt x="5640" y="6175"/>
                    <a:pt x="5640" y="5986"/>
                  </a:cubicBezTo>
                  <a:lnTo>
                    <a:pt x="5640" y="4915"/>
                  </a:lnTo>
                  <a:cubicBezTo>
                    <a:pt x="5640" y="4096"/>
                    <a:pt x="5294" y="3340"/>
                    <a:pt x="4695" y="2773"/>
                  </a:cubicBezTo>
                  <a:lnTo>
                    <a:pt x="5231" y="2773"/>
                  </a:lnTo>
                  <a:cubicBezTo>
                    <a:pt x="6585" y="2773"/>
                    <a:pt x="7688" y="3781"/>
                    <a:pt x="7877" y="5104"/>
                  </a:cubicBezTo>
                  <a:cubicBezTo>
                    <a:pt x="7846" y="5262"/>
                    <a:pt x="7814" y="5419"/>
                    <a:pt x="7814" y="5608"/>
                  </a:cubicBezTo>
                  <a:cubicBezTo>
                    <a:pt x="7814" y="5986"/>
                    <a:pt x="7909" y="6301"/>
                    <a:pt x="8161" y="6553"/>
                  </a:cubicBezTo>
                  <a:lnTo>
                    <a:pt x="8161" y="9924"/>
                  </a:lnTo>
                  <a:lnTo>
                    <a:pt x="7436" y="9924"/>
                  </a:lnTo>
                  <a:lnTo>
                    <a:pt x="7436" y="9546"/>
                  </a:lnTo>
                  <a:cubicBezTo>
                    <a:pt x="7436" y="9357"/>
                    <a:pt x="7278" y="9200"/>
                    <a:pt x="7089" y="9200"/>
                  </a:cubicBezTo>
                  <a:cubicBezTo>
                    <a:pt x="6900" y="9200"/>
                    <a:pt x="6743" y="9357"/>
                    <a:pt x="6743" y="9546"/>
                  </a:cubicBezTo>
                  <a:lnTo>
                    <a:pt x="6743" y="9924"/>
                  </a:lnTo>
                  <a:cubicBezTo>
                    <a:pt x="5766" y="9924"/>
                    <a:pt x="4979" y="10712"/>
                    <a:pt x="4979" y="11689"/>
                  </a:cubicBezTo>
                  <a:cubicBezTo>
                    <a:pt x="4979" y="11878"/>
                    <a:pt x="5136" y="12035"/>
                    <a:pt x="5325" y="12035"/>
                  </a:cubicBezTo>
                  <a:lnTo>
                    <a:pt x="11658" y="12035"/>
                  </a:lnTo>
                  <a:cubicBezTo>
                    <a:pt x="11847" y="12035"/>
                    <a:pt x="12004" y="11878"/>
                    <a:pt x="12004" y="11689"/>
                  </a:cubicBezTo>
                  <a:cubicBezTo>
                    <a:pt x="12004" y="11216"/>
                    <a:pt x="11815" y="10743"/>
                    <a:pt x="11500" y="10428"/>
                  </a:cubicBezTo>
                  <a:cubicBezTo>
                    <a:pt x="11154" y="10113"/>
                    <a:pt x="10713" y="9924"/>
                    <a:pt x="10240" y="9924"/>
                  </a:cubicBezTo>
                  <a:lnTo>
                    <a:pt x="10240" y="6585"/>
                  </a:lnTo>
                  <a:cubicBezTo>
                    <a:pt x="10492" y="6333"/>
                    <a:pt x="10587" y="5986"/>
                    <a:pt x="10587" y="5608"/>
                  </a:cubicBezTo>
                  <a:cubicBezTo>
                    <a:pt x="10587" y="5104"/>
                    <a:pt x="10334" y="4632"/>
                    <a:pt x="9893" y="4411"/>
                  </a:cubicBezTo>
                  <a:cubicBezTo>
                    <a:pt x="9641" y="3371"/>
                    <a:pt x="9106" y="2458"/>
                    <a:pt x="8287" y="1796"/>
                  </a:cubicBezTo>
                  <a:cubicBezTo>
                    <a:pt x="7405" y="1103"/>
                    <a:pt x="6333" y="693"/>
                    <a:pt x="5231" y="693"/>
                  </a:cubicBezTo>
                  <a:lnTo>
                    <a:pt x="4065" y="693"/>
                  </a:lnTo>
                  <a:cubicBezTo>
                    <a:pt x="3813" y="284"/>
                    <a:pt x="3340" y="0"/>
                    <a:pt x="28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389;p79"/>
            <p:cNvSpPr/>
            <p:nvPr/>
          </p:nvSpPr>
          <p:spPr>
            <a:xfrm>
              <a:off x="-47834525" y="29043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5"/>
                    <a:pt x="347" y="1765"/>
                  </a:cubicBezTo>
                  <a:cubicBezTo>
                    <a:pt x="568" y="1765"/>
                    <a:pt x="694" y="1607"/>
                    <a:pt x="694" y="1418"/>
                  </a:cubicBezTo>
                  <a:lnTo>
                    <a:pt x="694" y="347"/>
                  </a:lnTo>
                  <a:cubicBezTo>
                    <a:pt x="694" y="158"/>
                    <a:pt x="568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390;p79"/>
            <p:cNvSpPr/>
            <p:nvPr/>
          </p:nvSpPr>
          <p:spPr>
            <a:xfrm>
              <a:off x="-47790400" y="2884475"/>
              <a:ext cx="38600" cy="36450"/>
            </a:xfrm>
            <a:custGeom>
              <a:avLst/>
              <a:gdLst/>
              <a:ahLst/>
              <a:cxnLst/>
              <a:rect l="l" t="t" r="r" b="b"/>
              <a:pathLst>
                <a:path w="1544" h="1458" extrusionOk="0">
                  <a:moveTo>
                    <a:pt x="437" y="0"/>
                  </a:moveTo>
                  <a:cubicBezTo>
                    <a:pt x="339" y="0"/>
                    <a:pt x="236" y="24"/>
                    <a:pt x="158" y="71"/>
                  </a:cubicBezTo>
                  <a:cubicBezTo>
                    <a:pt x="0" y="197"/>
                    <a:pt x="32" y="449"/>
                    <a:pt x="158" y="607"/>
                  </a:cubicBezTo>
                  <a:lnTo>
                    <a:pt x="914" y="1363"/>
                  </a:lnTo>
                  <a:cubicBezTo>
                    <a:pt x="1040" y="1457"/>
                    <a:pt x="1103" y="1457"/>
                    <a:pt x="1197" y="1457"/>
                  </a:cubicBezTo>
                  <a:cubicBezTo>
                    <a:pt x="1260" y="1457"/>
                    <a:pt x="1386" y="1426"/>
                    <a:pt x="1418" y="1363"/>
                  </a:cubicBezTo>
                  <a:cubicBezTo>
                    <a:pt x="1544" y="1237"/>
                    <a:pt x="1544" y="985"/>
                    <a:pt x="1418" y="827"/>
                  </a:cubicBezTo>
                  <a:lnTo>
                    <a:pt x="693" y="71"/>
                  </a:lnTo>
                  <a:cubicBezTo>
                    <a:pt x="630" y="24"/>
                    <a:pt x="536" y="0"/>
                    <a:pt x="43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391;p79"/>
            <p:cNvSpPr/>
            <p:nvPr/>
          </p:nvSpPr>
          <p:spPr>
            <a:xfrm>
              <a:off x="-47896750" y="2885150"/>
              <a:ext cx="37050" cy="37350"/>
            </a:xfrm>
            <a:custGeom>
              <a:avLst/>
              <a:gdLst/>
              <a:ahLst/>
              <a:cxnLst/>
              <a:rect l="l" t="t" r="r" b="b"/>
              <a:pathLst>
                <a:path w="1482" h="1494" extrusionOk="0">
                  <a:moveTo>
                    <a:pt x="1122" y="0"/>
                  </a:moveTo>
                  <a:cubicBezTo>
                    <a:pt x="1027" y="0"/>
                    <a:pt x="933" y="40"/>
                    <a:pt x="883" y="107"/>
                  </a:cubicBezTo>
                  <a:lnTo>
                    <a:pt x="127" y="863"/>
                  </a:lnTo>
                  <a:cubicBezTo>
                    <a:pt x="1" y="958"/>
                    <a:pt x="1" y="1210"/>
                    <a:pt x="127" y="1367"/>
                  </a:cubicBezTo>
                  <a:cubicBezTo>
                    <a:pt x="221" y="1430"/>
                    <a:pt x="284" y="1493"/>
                    <a:pt x="379" y="1493"/>
                  </a:cubicBezTo>
                  <a:cubicBezTo>
                    <a:pt x="442" y="1493"/>
                    <a:pt x="568" y="1430"/>
                    <a:pt x="599" y="1367"/>
                  </a:cubicBezTo>
                  <a:lnTo>
                    <a:pt x="1356" y="611"/>
                  </a:lnTo>
                  <a:cubicBezTo>
                    <a:pt x="1482" y="485"/>
                    <a:pt x="1482" y="264"/>
                    <a:pt x="1356" y="107"/>
                  </a:cubicBezTo>
                  <a:cubicBezTo>
                    <a:pt x="1296" y="33"/>
                    <a:pt x="1208" y="0"/>
                    <a:pt x="112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10392;p79"/>
          <p:cNvGrpSpPr/>
          <p:nvPr/>
        </p:nvGrpSpPr>
        <p:grpSpPr>
          <a:xfrm>
            <a:off x="6578594" y="2642179"/>
            <a:ext cx="359154" cy="314991"/>
            <a:chOff x="-46033225" y="1982825"/>
            <a:chExt cx="300900" cy="263900"/>
          </a:xfrm>
        </p:grpSpPr>
        <p:sp>
          <p:nvSpPr>
            <p:cNvPr id="273" name="Google Shape;10393;p79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394;p79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395;p79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10396;p79"/>
          <p:cNvGrpSpPr/>
          <p:nvPr/>
        </p:nvGrpSpPr>
        <p:grpSpPr>
          <a:xfrm>
            <a:off x="6575311" y="3069436"/>
            <a:ext cx="365719" cy="326151"/>
            <a:chOff x="-46034000" y="2334500"/>
            <a:chExt cx="306400" cy="273250"/>
          </a:xfrm>
        </p:grpSpPr>
        <p:sp>
          <p:nvSpPr>
            <p:cNvPr id="277" name="Google Shape;10397;p79"/>
            <p:cNvSpPr/>
            <p:nvPr/>
          </p:nvSpPr>
          <p:spPr>
            <a:xfrm>
              <a:off x="-46034000" y="2334500"/>
              <a:ext cx="306400" cy="273250"/>
            </a:xfrm>
            <a:custGeom>
              <a:avLst/>
              <a:gdLst/>
              <a:ahLst/>
              <a:cxnLst/>
              <a:rect l="l" t="t" r="r" b="b"/>
              <a:pathLst>
                <a:path w="12256" h="10930" extrusionOk="0">
                  <a:moveTo>
                    <a:pt x="9519" y="718"/>
                  </a:moveTo>
                  <a:cubicBezTo>
                    <a:pt x="9971" y="718"/>
                    <a:pt x="10428" y="883"/>
                    <a:pt x="10775" y="1214"/>
                  </a:cubicBezTo>
                  <a:cubicBezTo>
                    <a:pt x="11499" y="1875"/>
                    <a:pt x="11499" y="2978"/>
                    <a:pt x="10806" y="3640"/>
                  </a:cubicBezTo>
                  <a:lnTo>
                    <a:pt x="5734" y="8743"/>
                  </a:lnTo>
                  <a:lnTo>
                    <a:pt x="3403" y="8113"/>
                  </a:lnTo>
                  <a:lnTo>
                    <a:pt x="3214" y="6286"/>
                  </a:lnTo>
                  <a:lnTo>
                    <a:pt x="8286" y="1214"/>
                  </a:lnTo>
                  <a:cubicBezTo>
                    <a:pt x="8617" y="883"/>
                    <a:pt x="9066" y="718"/>
                    <a:pt x="9519" y="718"/>
                  </a:cubicBezTo>
                  <a:close/>
                  <a:moveTo>
                    <a:pt x="2678" y="7830"/>
                  </a:moveTo>
                  <a:lnTo>
                    <a:pt x="2773" y="8460"/>
                  </a:lnTo>
                  <a:cubicBezTo>
                    <a:pt x="2773" y="8617"/>
                    <a:pt x="2867" y="8743"/>
                    <a:pt x="3025" y="8775"/>
                  </a:cubicBezTo>
                  <a:lnTo>
                    <a:pt x="4411" y="9121"/>
                  </a:lnTo>
                  <a:lnTo>
                    <a:pt x="3277" y="10224"/>
                  </a:lnTo>
                  <a:lnTo>
                    <a:pt x="1040" y="9500"/>
                  </a:lnTo>
                  <a:lnTo>
                    <a:pt x="2678" y="7830"/>
                  </a:lnTo>
                  <a:close/>
                  <a:moveTo>
                    <a:pt x="9578" y="1"/>
                  </a:moveTo>
                  <a:cubicBezTo>
                    <a:pt x="8947" y="1"/>
                    <a:pt x="8317" y="237"/>
                    <a:pt x="7845" y="710"/>
                  </a:cubicBezTo>
                  <a:lnTo>
                    <a:pt x="2647" y="5908"/>
                  </a:lnTo>
                  <a:cubicBezTo>
                    <a:pt x="2583" y="5971"/>
                    <a:pt x="2520" y="6097"/>
                    <a:pt x="2520" y="6160"/>
                  </a:cubicBezTo>
                  <a:lnTo>
                    <a:pt x="2615" y="6885"/>
                  </a:lnTo>
                  <a:lnTo>
                    <a:pt x="126" y="9373"/>
                  </a:lnTo>
                  <a:cubicBezTo>
                    <a:pt x="32" y="9437"/>
                    <a:pt x="0" y="9563"/>
                    <a:pt x="32" y="9689"/>
                  </a:cubicBezTo>
                  <a:cubicBezTo>
                    <a:pt x="95" y="9815"/>
                    <a:pt x="158" y="9878"/>
                    <a:pt x="284" y="9909"/>
                  </a:cubicBezTo>
                  <a:lnTo>
                    <a:pt x="3277" y="10917"/>
                  </a:lnTo>
                  <a:cubicBezTo>
                    <a:pt x="3308" y="10925"/>
                    <a:pt x="3342" y="10929"/>
                    <a:pt x="3375" y="10929"/>
                  </a:cubicBezTo>
                  <a:cubicBezTo>
                    <a:pt x="3475" y="10929"/>
                    <a:pt x="3576" y="10894"/>
                    <a:pt x="3623" y="10823"/>
                  </a:cubicBezTo>
                  <a:lnTo>
                    <a:pt x="5198" y="9247"/>
                  </a:lnTo>
                  <a:lnTo>
                    <a:pt x="5797" y="9405"/>
                  </a:lnTo>
                  <a:cubicBezTo>
                    <a:pt x="5831" y="9413"/>
                    <a:pt x="5865" y="9417"/>
                    <a:pt x="5898" y="9417"/>
                  </a:cubicBezTo>
                  <a:cubicBezTo>
                    <a:pt x="5988" y="9417"/>
                    <a:pt x="6074" y="9388"/>
                    <a:pt x="6144" y="9342"/>
                  </a:cubicBezTo>
                  <a:lnTo>
                    <a:pt x="11342" y="4144"/>
                  </a:lnTo>
                  <a:cubicBezTo>
                    <a:pt x="12256" y="3230"/>
                    <a:pt x="12256" y="1655"/>
                    <a:pt x="11310" y="710"/>
                  </a:cubicBezTo>
                  <a:cubicBezTo>
                    <a:pt x="10838" y="237"/>
                    <a:pt x="10208" y="1"/>
                    <a:pt x="95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398;p79"/>
            <p:cNvSpPr/>
            <p:nvPr/>
          </p:nvSpPr>
          <p:spPr>
            <a:xfrm>
              <a:off x="-45879625" y="2374275"/>
              <a:ext cx="105550" cy="104000"/>
            </a:xfrm>
            <a:custGeom>
              <a:avLst/>
              <a:gdLst/>
              <a:ahLst/>
              <a:cxnLst/>
              <a:rect l="l" t="t" r="r" b="b"/>
              <a:pathLst>
                <a:path w="4222" h="4160" extrusionOk="0">
                  <a:moveTo>
                    <a:pt x="2899" y="788"/>
                  </a:moveTo>
                  <a:lnTo>
                    <a:pt x="3403" y="1324"/>
                  </a:lnTo>
                  <a:lnTo>
                    <a:pt x="2899" y="1828"/>
                  </a:lnTo>
                  <a:lnTo>
                    <a:pt x="2363" y="1324"/>
                  </a:lnTo>
                  <a:lnTo>
                    <a:pt x="2899" y="788"/>
                  </a:lnTo>
                  <a:close/>
                  <a:moveTo>
                    <a:pt x="1859" y="1828"/>
                  </a:moveTo>
                  <a:lnTo>
                    <a:pt x="2363" y="2332"/>
                  </a:lnTo>
                  <a:lnTo>
                    <a:pt x="1386" y="3340"/>
                  </a:lnTo>
                  <a:lnTo>
                    <a:pt x="882" y="2805"/>
                  </a:lnTo>
                  <a:lnTo>
                    <a:pt x="1859" y="1828"/>
                  </a:lnTo>
                  <a:close/>
                  <a:moveTo>
                    <a:pt x="2879" y="1"/>
                  </a:moveTo>
                  <a:cubicBezTo>
                    <a:pt x="2788" y="1"/>
                    <a:pt x="2694" y="32"/>
                    <a:pt x="2615" y="95"/>
                  </a:cubicBezTo>
                  <a:lnTo>
                    <a:pt x="126" y="2584"/>
                  </a:lnTo>
                  <a:cubicBezTo>
                    <a:pt x="0" y="2710"/>
                    <a:pt x="0" y="2931"/>
                    <a:pt x="126" y="3088"/>
                  </a:cubicBezTo>
                  <a:lnTo>
                    <a:pt x="1103" y="4065"/>
                  </a:lnTo>
                  <a:cubicBezTo>
                    <a:pt x="1166" y="4128"/>
                    <a:pt x="1260" y="4159"/>
                    <a:pt x="1359" y="4159"/>
                  </a:cubicBezTo>
                  <a:cubicBezTo>
                    <a:pt x="1457" y="4159"/>
                    <a:pt x="1560" y="4128"/>
                    <a:pt x="1638" y="4065"/>
                  </a:cubicBezTo>
                  <a:lnTo>
                    <a:pt x="4096" y="1608"/>
                  </a:lnTo>
                  <a:cubicBezTo>
                    <a:pt x="4222" y="1482"/>
                    <a:pt x="4222" y="1229"/>
                    <a:pt x="4096" y="1072"/>
                  </a:cubicBezTo>
                  <a:lnTo>
                    <a:pt x="3119" y="95"/>
                  </a:lnTo>
                  <a:cubicBezTo>
                    <a:pt x="3056" y="32"/>
                    <a:pt x="2969" y="1"/>
                    <a:pt x="287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399;p79"/>
            <p:cNvSpPr/>
            <p:nvPr/>
          </p:nvSpPr>
          <p:spPr>
            <a:xfrm>
              <a:off x="-45922950" y="2474125"/>
              <a:ext cx="49625" cy="47475"/>
            </a:xfrm>
            <a:custGeom>
              <a:avLst/>
              <a:gdLst/>
              <a:ahLst/>
              <a:cxnLst/>
              <a:rect l="l" t="t" r="r" b="b"/>
              <a:pathLst>
                <a:path w="1985" h="1899" extrusionOk="0">
                  <a:moveTo>
                    <a:pt x="1607" y="0"/>
                  </a:moveTo>
                  <a:cubicBezTo>
                    <a:pt x="1520" y="0"/>
                    <a:pt x="1434" y="24"/>
                    <a:pt x="1355" y="71"/>
                  </a:cubicBezTo>
                  <a:lnTo>
                    <a:pt x="126" y="1300"/>
                  </a:lnTo>
                  <a:cubicBezTo>
                    <a:pt x="0" y="1426"/>
                    <a:pt x="0" y="1646"/>
                    <a:pt x="126" y="1804"/>
                  </a:cubicBezTo>
                  <a:cubicBezTo>
                    <a:pt x="189" y="1867"/>
                    <a:pt x="276" y="1898"/>
                    <a:pt x="367" y="1898"/>
                  </a:cubicBezTo>
                  <a:cubicBezTo>
                    <a:pt x="457" y="1898"/>
                    <a:pt x="552" y="1867"/>
                    <a:pt x="630" y="1804"/>
                  </a:cubicBezTo>
                  <a:lnTo>
                    <a:pt x="1859" y="607"/>
                  </a:lnTo>
                  <a:cubicBezTo>
                    <a:pt x="1985" y="480"/>
                    <a:pt x="1985" y="228"/>
                    <a:pt x="1859" y="71"/>
                  </a:cubicBezTo>
                  <a:cubicBezTo>
                    <a:pt x="1780" y="24"/>
                    <a:pt x="1694" y="0"/>
                    <a:pt x="16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10400;p79"/>
          <p:cNvGrpSpPr/>
          <p:nvPr/>
        </p:nvGrpSpPr>
        <p:grpSpPr>
          <a:xfrm>
            <a:off x="7993711" y="3116960"/>
            <a:ext cx="273603" cy="356439"/>
            <a:chOff x="-45998575" y="2702625"/>
            <a:chExt cx="229225" cy="298625"/>
          </a:xfrm>
        </p:grpSpPr>
        <p:sp>
          <p:nvSpPr>
            <p:cNvPr id="281" name="Google Shape;10401;p79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402;p79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403;p79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404;p79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405;p79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406;p79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407;p79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10408;p79"/>
          <p:cNvSpPr/>
          <p:nvPr/>
        </p:nvSpPr>
        <p:spPr>
          <a:xfrm>
            <a:off x="8611757" y="2164552"/>
            <a:ext cx="314961" cy="358199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10409;p79"/>
          <p:cNvSpPr/>
          <p:nvPr/>
        </p:nvSpPr>
        <p:spPr>
          <a:xfrm>
            <a:off x="6137189" y="1245369"/>
            <a:ext cx="360079" cy="336595"/>
          </a:xfrm>
          <a:custGeom>
            <a:avLst/>
            <a:gdLst/>
            <a:ahLst/>
            <a:cxnLst/>
            <a:rect l="l" t="t" r="r" b="b"/>
            <a:pathLst>
              <a:path w="12067" h="11280" extrusionOk="0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10410;p79"/>
          <p:cNvSpPr/>
          <p:nvPr/>
        </p:nvSpPr>
        <p:spPr>
          <a:xfrm>
            <a:off x="6298885" y="1675907"/>
            <a:ext cx="20709" cy="62097"/>
          </a:xfrm>
          <a:custGeom>
            <a:avLst/>
            <a:gdLst/>
            <a:ahLst/>
            <a:cxnLst/>
            <a:rect l="l" t="t" r="r" b="b"/>
            <a:pathLst>
              <a:path w="694" h="2081" extrusionOk="0">
                <a:moveTo>
                  <a:pt x="347" y="1"/>
                </a:moveTo>
                <a:cubicBezTo>
                  <a:pt x="158" y="1"/>
                  <a:pt x="1" y="158"/>
                  <a:pt x="1" y="348"/>
                </a:cubicBezTo>
                <a:lnTo>
                  <a:pt x="1" y="1765"/>
                </a:lnTo>
                <a:cubicBezTo>
                  <a:pt x="1" y="1923"/>
                  <a:pt x="158" y="2080"/>
                  <a:pt x="347" y="2080"/>
                </a:cubicBezTo>
                <a:cubicBezTo>
                  <a:pt x="536" y="2080"/>
                  <a:pt x="694" y="1923"/>
                  <a:pt x="694" y="1734"/>
                </a:cubicBezTo>
                <a:lnTo>
                  <a:pt x="694" y="348"/>
                </a:lnTo>
                <a:cubicBezTo>
                  <a:pt x="694" y="158"/>
                  <a:pt x="536" y="1"/>
                  <a:pt x="347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10411;p79"/>
          <p:cNvSpPr/>
          <p:nvPr/>
        </p:nvSpPr>
        <p:spPr>
          <a:xfrm>
            <a:off x="6218977" y="1702373"/>
            <a:ext cx="55502" cy="39389"/>
          </a:xfrm>
          <a:custGeom>
            <a:avLst/>
            <a:gdLst/>
            <a:ahLst/>
            <a:cxnLst/>
            <a:rect l="l" t="t" r="r" b="b"/>
            <a:pathLst>
              <a:path w="1860" h="1320" extrusionOk="0">
                <a:moveTo>
                  <a:pt x="465" y="1"/>
                </a:moveTo>
                <a:cubicBezTo>
                  <a:pt x="344" y="1"/>
                  <a:pt x="222" y="78"/>
                  <a:pt x="158" y="185"/>
                </a:cubicBezTo>
                <a:cubicBezTo>
                  <a:pt x="1" y="311"/>
                  <a:pt x="64" y="563"/>
                  <a:pt x="253" y="658"/>
                </a:cubicBezTo>
                <a:lnTo>
                  <a:pt x="1229" y="1288"/>
                </a:lnTo>
                <a:cubicBezTo>
                  <a:pt x="1261" y="1319"/>
                  <a:pt x="1355" y="1319"/>
                  <a:pt x="1418" y="1319"/>
                </a:cubicBezTo>
                <a:cubicBezTo>
                  <a:pt x="1544" y="1319"/>
                  <a:pt x="1671" y="1288"/>
                  <a:pt x="1734" y="1162"/>
                </a:cubicBezTo>
                <a:cubicBezTo>
                  <a:pt x="1860" y="1004"/>
                  <a:pt x="1765" y="752"/>
                  <a:pt x="1607" y="689"/>
                </a:cubicBezTo>
                <a:lnTo>
                  <a:pt x="631" y="59"/>
                </a:lnTo>
                <a:cubicBezTo>
                  <a:pt x="580" y="18"/>
                  <a:pt x="523" y="1"/>
                  <a:pt x="465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10412;p79"/>
          <p:cNvSpPr/>
          <p:nvPr/>
        </p:nvSpPr>
        <p:spPr>
          <a:xfrm>
            <a:off x="6346835" y="1704164"/>
            <a:ext cx="51743" cy="38523"/>
          </a:xfrm>
          <a:custGeom>
            <a:avLst/>
            <a:gdLst/>
            <a:ahLst/>
            <a:cxnLst/>
            <a:rect l="l" t="t" r="r" b="b"/>
            <a:pathLst>
              <a:path w="1734" h="1291" extrusionOk="0">
                <a:moveTo>
                  <a:pt x="1354" y="0"/>
                </a:moveTo>
                <a:cubicBezTo>
                  <a:pt x="1301" y="0"/>
                  <a:pt x="1247" y="11"/>
                  <a:pt x="1198" y="31"/>
                </a:cubicBezTo>
                <a:lnTo>
                  <a:pt x="221" y="661"/>
                </a:lnTo>
                <a:cubicBezTo>
                  <a:pt x="63" y="787"/>
                  <a:pt x="0" y="976"/>
                  <a:pt x="95" y="1133"/>
                </a:cubicBezTo>
                <a:cubicBezTo>
                  <a:pt x="126" y="1228"/>
                  <a:pt x="252" y="1291"/>
                  <a:pt x="347" y="1291"/>
                </a:cubicBezTo>
                <a:cubicBezTo>
                  <a:pt x="441" y="1291"/>
                  <a:pt x="473" y="1291"/>
                  <a:pt x="568" y="1259"/>
                </a:cubicBezTo>
                <a:lnTo>
                  <a:pt x="1544" y="629"/>
                </a:lnTo>
                <a:cubicBezTo>
                  <a:pt x="1702" y="503"/>
                  <a:pt x="1733" y="314"/>
                  <a:pt x="1670" y="157"/>
                </a:cubicBezTo>
                <a:cubicBezTo>
                  <a:pt x="1584" y="49"/>
                  <a:pt x="1469" y="0"/>
                  <a:pt x="135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10413;p79"/>
          <p:cNvGrpSpPr/>
          <p:nvPr/>
        </p:nvGrpSpPr>
        <p:grpSpPr>
          <a:xfrm>
            <a:off x="6156939" y="2137589"/>
            <a:ext cx="314961" cy="361034"/>
            <a:chOff x="-49398750" y="2684600"/>
            <a:chExt cx="263875" cy="302475"/>
          </a:xfrm>
        </p:grpSpPr>
        <p:sp>
          <p:nvSpPr>
            <p:cNvPr id="294" name="Google Shape;10414;p79"/>
            <p:cNvSpPr/>
            <p:nvPr/>
          </p:nvSpPr>
          <p:spPr>
            <a:xfrm>
              <a:off x="-49294775" y="2684600"/>
              <a:ext cx="73275" cy="299325"/>
            </a:xfrm>
            <a:custGeom>
              <a:avLst/>
              <a:gdLst/>
              <a:ahLst/>
              <a:cxnLst/>
              <a:rect l="l" t="t" r="r" b="b"/>
              <a:pathLst>
                <a:path w="2931" h="11973" extrusionOk="0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415;p79"/>
            <p:cNvSpPr/>
            <p:nvPr/>
          </p:nvSpPr>
          <p:spPr>
            <a:xfrm>
              <a:off x="-49398750" y="2684600"/>
              <a:ext cx="87450" cy="300900"/>
            </a:xfrm>
            <a:custGeom>
              <a:avLst/>
              <a:gdLst/>
              <a:ahLst/>
              <a:cxnLst/>
              <a:rect l="l" t="t" r="r" b="b"/>
              <a:pathLst>
                <a:path w="3498" h="12036" extrusionOk="0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416;p79"/>
            <p:cNvSpPr/>
            <p:nvPr/>
          </p:nvSpPr>
          <p:spPr>
            <a:xfrm>
              <a:off x="-49207350" y="2686175"/>
              <a:ext cx="72475" cy="300900"/>
            </a:xfrm>
            <a:custGeom>
              <a:avLst/>
              <a:gdLst/>
              <a:ahLst/>
              <a:cxnLst/>
              <a:rect l="l" t="t" r="r" b="b"/>
              <a:pathLst>
                <a:path w="2899" h="12036" extrusionOk="0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10417;p79"/>
          <p:cNvGrpSpPr/>
          <p:nvPr/>
        </p:nvGrpSpPr>
        <p:grpSpPr>
          <a:xfrm>
            <a:off x="4826863" y="2631854"/>
            <a:ext cx="314006" cy="359154"/>
            <a:chOff x="-47509225" y="1974175"/>
            <a:chExt cx="263075" cy="300900"/>
          </a:xfrm>
        </p:grpSpPr>
        <p:sp>
          <p:nvSpPr>
            <p:cNvPr id="298" name="Google Shape;10418;p79"/>
            <p:cNvSpPr/>
            <p:nvPr/>
          </p:nvSpPr>
          <p:spPr>
            <a:xfrm>
              <a:off x="-47439925" y="2026950"/>
              <a:ext cx="124475" cy="124450"/>
            </a:xfrm>
            <a:custGeom>
              <a:avLst/>
              <a:gdLst/>
              <a:ahLst/>
              <a:cxnLst/>
              <a:rect l="l" t="t" r="r" b="b"/>
              <a:pathLst>
                <a:path w="4979" h="4978" extrusionOk="0">
                  <a:moveTo>
                    <a:pt x="1828" y="725"/>
                  </a:moveTo>
                  <a:cubicBezTo>
                    <a:pt x="2301" y="725"/>
                    <a:pt x="2679" y="1008"/>
                    <a:pt x="2805" y="1418"/>
                  </a:cubicBezTo>
                  <a:lnTo>
                    <a:pt x="1828" y="1418"/>
                  </a:lnTo>
                  <a:cubicBezTo>
                    <a:pt x="1607" y="1418"/>
                    <a:pt x="1450" y="1575"/>
                    <a:pt x="1450" y="1796"/>
                  </a:cubicBezTo>
                  <a:lnTo>
                    <a:pt x="1450" y="2773"/>
                  </a:lnTo>
                  <a:cubicBezTo>
                    <a:pt x="1040" y="2615"/>
                    <a:pt x="757" y="2206"/>
                    <a:pt x="757" y="1796"/>
                  </a:cubicBezTo>
                  <a:cubicBezTo>
                    <a:pt x="757" y="1197"/>
                    <a:pt x="1229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54" y="2111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8"/>
                    <a:pt x="3372" y="2804"/>
                    <a:pt x="3529" y="2111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cubicBezTo>
                    <a:pt x="1" y="2647"/>
                    <a:pt x="599" y="3340"/>
                    <a:pt x="1418" y="3529"/>
                  </a:cubicBezTo>
                  <a:lnTo>
                    <a:pt x="1418" y="4631"/>
                  </a:lnTo>
                  <a:cubicBezTo>
                    <a:pt x="1418" y="4820"/>
                    <a:pt x="1576" y="4978"/>
                    <a:pt x="1765" y="4978"/>
                  </a:cubicBezTo>
                  <a:lnTo>
                    <a:pt x="4569" y="4978"/>
                  </a:lnTo>
                  <a:cubicBezTo>
                    <a:pt x="4789" y="4978"/>
                    <a:pt x="4916" y="4820"/>
                    <a:pt x="4916" y="4631"/>
                  </a:cubicBezTo>
                  <a:lnTo>
                    <a:pt x="4916" y="1827"/>
                  </a:lnTo>
                  <a:cubicBezTo>
                    <a:pt x="4979" y="1575"/>
                    <a:pt x="4821" y="1418"/>
                    <a:pt x="4600" y="1418"/>
                  </a:cubicBezTo>
                  <a:lnTo>
                    <a:pt x="3498" y="1418"/>
                  </a:lnTo>
                  <a:cubicBezTo>
                    <a:pt x="3340" y="630"/>
                    <a:pt x="2647" y="0"/>
                    <a:pt x="176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419;p79"/>
            <p:cNvSpPr/>
            <p:nvPr/>
          </p:nvSpPr>
          <p:spPr>
            <a:xfrm>
              <a:off x="-47439125" y="2184475"/>
              <a:ext cx="88225" cy="18125"/>
            </a:xfrm>
            <a:custGeom>
              <a:avLst/>
              <a:gdLst/>
              <a:ahLst/>
              <a:cxnLst/>
              <a:rect l="l" t="t" r="r" b="b"/>
              <a:pathLst>
                <a:path w="3529" h="725" extrusionOk="0">
                  <a:moveTo>
                    <a:pt x="378" y="0"/>
                  </a:moveTo>
                  <a:cubicBezTo>
                    <a:pt x="158" y="0"/>
                    <a:pt x="32" y="158"/>
                    <a:pt x="32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3182" y="725"/>
                  </a:lnTo>
                  <a:cubicBezTo>
                    <a:pt x="3371" y="725"/>
                    <a:pt x="3529" y="567"/>
                    <a:pt x="3529" y="378"/>
                  </a:cubicBezTo>
                  <a:cubicBezTo>
                    <a:pt x="3529" y="158"/>
                    <a:pt x="3371" y="0"/>
                    <a:pt x="31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420;p79"/>
            <p:cNvSpPr/>
            <p:nvPr/>
          </p:nvSpPr>
          <p:spPr>
            <a:xfrm>
              <a:off x="-47438350" y="2219900"/>
              <a:ext cx="122900" cy="18150"/>
            </a:xfrm>
            <a:custGeom>
              <a:avLst/>
              <a:gdLst/>
              <a:ahLst/>
              <a:cxnLst/>
              <a:rect l="l" t="t" r="r" b="b"/>
              <a:pathLst>
                <a:path w="4916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4537" y="725"/>
                  </a:lnTo>
                  <a:cubicBezTo>
                    <a:pt x="4758" y="725"/>
                    <a:pt x="4916" y="568"/>
                    <a:pt x="4916" y="379"/>
                  </a:cubicBezTo>
                  <a:cubicBezTo>
                    <a:pt x="4916" y="158"/>
                    <a:pt x="4758" y="1"/>
                    <a:pt x="453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421;p79"/>
            <p:cNvSpPr/>
            <p:nvPr/>
          </p:nvSpPr>
          <p:spPr>
            <a:xfrm>
              <a:off x="-47333600" y="21860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26"/>
                    <a:pt x="568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422;p79"/>
            <p:cNvSpPr/>
            <p:nvPr/>
          </p:nvSpPr>
          <p:spPr>
            <a:xfrm>
              <a:off x="-47509225" y="1974175"/>
              <a:ext cx="263075" cy="300900"/>
            </a:xfrm>
            <a:custGeom>
              <a:avLst/>
              <a:gdLst/>
              <a:ahLst/>
              <a:cxnLst/>
              <a:rect l="l" t="t" r="r" b="b"/>
              <a:pathLst>
                <a:path w="10523" h="12036" extrusionOk="0">
                  <a:moveTo>
                    <a:pt x="9483" y="2111"/>
                  </a:moveTo>
                  <a:cubicBezTo>
                    <a:pt x="9672" y="2111"/>
                    <a:pt x="9830" y="2269"/>
                    <a:pt x="9830" y="2489"/>
                  </a:cubicBezTo>
                  <a:lnTo>
                    <a:pt x="9830" y="3529"/>
                  </a:lnTo>
                  <a:lnTo>
                    <a:pt x="9105" y="3529"/>
                  </a:lnTo>
                  <a:lnTo>
                    <a:pt x="9105" y="2111"/>
                  </a:lnTo>
                  <a:close/>
                  <a:moveTo>
                    <a:pt x="9830" y="4222"/>
                  </a:moveTo>
                  <a:lnTo>
                    <a:pt x="9830" y="5640"/>
                  </a:lnTo>
                  <a:lnTo>
                    <a:pt x="9105" y="5640"/>
                  </a:lnTo>
                  <a:lnTo>
                    <a:pt x="9105" y="4222"/>
                  </a:lnTo>
                  <a:close/>
                  <a:moveTo>
                    <a:pt x="9861" y="6333"/>
                  </a:moveTo>
                  <a:lnTo>
                    <a:pt x="9861" y="7751"/>
                  </a:lnTo>
                  <a:lnTo>
                    <a:pt x="9168" y="7751"/>
                  </a:lnTo>
                  <a:lnTo>
                    <a:pt x="9168" y="6333"/>
                  </a:lnTo>
                  <a:close/>
                  <a:moveTo>
                    <a:pt x="9830" y="8412"/>
                  </a:moveTo>
                  <a:lnTo>
                    <a:pt x="9830" y="9483"/>
                  </a:lnTo>
                  <a:cubicBezTo>
                    <a:pt x="9830" y="9672"/>
                    <a:pt x="9672" y="9830"/>
                    <a:pt x="9483" y="9830"/>
                  </a:cubicBezTo>
                  <a:lnTo>
                    <a:pt x="9137" y="9830"/>
                  </a:lnTo>
                  <a:lnTo>
                    <a:pt x="9137" y="8412"/>
                  </a:lnTo>
                  <a:close/>
                  <a:moveTo>
                    <a:pt x="8444" y="630"/>
                  </a:moveTo>
                  <a:lnTo>
                    <a:pt x="8444" y="11248"/>
                  </a:lnTo>
                  <a:lnTo>
                    <a:pt x="1450" y="11248"/>
                  </a:lnTo>
                  <a:lnTo>
                    <a:pt x="1450" y="10554"/>
                  </a:lnTo>
                  <a:lnTo>
                    <a:pt x="1796" y="10554"/>
                  </a:lnTo>
                  <a:cubicBezTo>
                    <a:pt x="1985" y="10554"/>
                    <a:pt x="2143" y="10397"/>
                    <a:pt x="2143" y="10176"/>
                  </a:cubicBezTo>
                  <a:cubicBezTo>
                    <a:pt x="2143" y="9987"/>
                    <a:pt x="1985" y="9830"/>
                    <a:pt x="1796" y="9830"/>
                  </a:cubicBezTo>
                  <a:lnTo>
                    <a:pt x="1450" y="9830"/>
                  </a:lnTo>
                  <a:lnTo>
                    <a:pt x="1450" y="8412"/>
                  </a:lnTo>
                  <a:lnTo>
                    <a:pt x="1796" y="8412"/>
                  </a:lnTo>
                  <a:cubicBezTo>
                    <a:pt x="1985" y="8412"/>
                    <a:pt x="2143" y="8255"/>
                    <a:pt x="2143" y="8066"/>
                  </a:cubicBezTo>
                  <a:cubicBezTo>
                    <a:pt x="2143" y="7877"/>
                    <a:pt x="1985" y="7719"/>
                    <a:pt x="1796" y="7719"/>
                  </a:cubicBezTo>
                  <a:lnTo>
                    <a:pt x="1450" y="7719"/>
                  </a:lnTo>
                  <a:lnTo>
                    <a:pt x="1450" y="6301"/>
                  </a:lnTo>
                  <a:lnTo>
                    <a:pt x="1796" y="6301"/>
                  </a:lnTo>
                  <a:cubicBezTo>
                    <a:pt x="1985" y="6301"/>
                    <a:pt x="2143" y="6144"/>
                    <a:pt x="2143" y="5923"/>
                  </a:cubicBezTo>
                  <a:cubicBezTo>
                    <a:pt x="2143" y="5734"/>
                    <a:pt x="1985" y="5577"/>
                    <a:pt x="1796" y="5577"/>
                  </a:cubicBezTo>
                  <a:lnTo>
                    <a:pt x="1450" y="5577"/>
                  </a:lnTo>
                  <a:lnTo>
                    <a:pt x="1450" y="4159"/>
                  </a:lnTo>
                  <a:lnTo>
                    <a:pt x="1796" y="4159"/>
                  </a:lnTo>
                  <a:cubicBezTo>
                    <a:pt x="1985" y="4159"/>
                    <a:pt x="2143" y="4001"/>
                    <a:pt x="2143" y="3812"/>
                  </a:cubicBezTo>
                  <a:cubicBezTo>
                    <a:pt x="2143" y="3623"/>
                    <a:pt x="1985" y="3466"/>
                    <a:pt x="1796" y="3466"/>
                  </a:cubicBezTo>
                  <a:lnTo>
                    <a:pt x="1450" y="3466"/>
                  </a:lnTo>
                  <a:lnTo>
                    <a:pt x="1450" y="2048"/>
                  </a:lnTo>
                  <a:lnTo>
                    <a:pt x="1796" y="2048"/>
                  </a:lnTo>
                  <a:cubicBezTo>
                    <a:pt x="1985" y="2048"/>
                    <a:pt x="2143" y="1891"/>
                    <a:pt x="2143" y="1670"/>
                  </a:cubicBezTo>
                  <a:cubicBezTo>
                    <a:pt x="2143" y="1481"/>
                    <a:pt x="1985" y="1324"/>
                    <a:pt x="1796" y="1324"/>
                  </a:cubicBezTo>
                  <a:lnTo>
                    <a:pt x="1450" y="1324"/>
                  </a:lnTo>
                  <a:lnTo>
                    <a:pt x="1450" y="630"/>
                  </a:lnTo>
                  <a:close/>
                  <a:moveTo>
                    <a:pt x="1040" y="0"/>
                  </a:moveTo>
                  <a:cubicBezTo>
                    <a:pt x="851" y="0"/>
                    <a:pt x="693" y="158"/>
                    <a:pt x="693" y="347"/>
                  </a:cubicBezTo>
                  <a:lnTo>
                    <a:pt x="693" y="1418"/>
                  </a:lnTo>
                  <a:lnTo>
                    <a:pt x="347" y="1418"/>
                  </a:lnTo>
                  <a:cubicBezTo>
                    <a:pt x="158" y="1418"/>
                    <a:pt x="0" y="1576"/>
                    <a:pt x="0" y="1765"/>
                  </a:cubicBezTo>
                  <a:cubicBezTo>
                    <a:pt x="0" y="1954"/>
                    <a:pt x="158" y="2111"/>
                    <a:pt x="347" y="2111"/>
                  </a:cubicBezTo>
                  <a:lnTo>
                    <a:pt x="693" y="2111"/>
                  </a:lnTo>
                  <a:lnTo>
                    <a:pt x="693" y="3529"/>
                  </a:lnTo>
                  <a:lnTo>
                    <a:pt x="347" y="3529"/>
                  </a:lnTo>
                  <a:cubicBezTo>
                    <a:pt x="158" y="3529"/>
                    <a:pt x="0" y="3686"/>
                    <a:pt x="0" y="3907"/>
                  </a:cubicBezTo>
                  <a:cubicBezTo>
                    <a:pt x="0" y="4096"/>
                    <a:pt x="158" y="4254"/>
                    <a:pt x="347" y="4254"/>
                  </a:cubicBezTo>
                  <a:lnTo>
                    <a:pt x="693" y="4254"/>
                  </a:lnTo>
                  <a:lnTo>
                    <a:pt x="693" y="5671"/>
                  </a:lnTo>
                  <a:lnTo>
                    <a:pt x="347" y="5671"/>
                  </a:lnTo>
                  <a:cubicBezTo>
                    <a:pt x="158" y="5671"/>
                    <a:pt x="0" y="5829"/>
                    <a:pt x="0" y="6018"/>
                  </a:cubicBezTo>
                  <a:cubicBezTo>
                    <a:pt x="0" y="6207"/>
                    <a:pt x="158" y="6364"/>
                    <a:pt x="347" y="6364"/>
                  </a:cubicBezTo>
                  <a:lnTo>
                    <a:pt x="693" y="6364"/>
                  </a:lnTo>
                  <a:lnTo>
                    <a:pt x="693" y="7782"/>
                  </a:lnTo>
                  <a:lnTo>
                    <a:pt x="347" y="7782"/>
                  </a:lnTo>
                  <a:cubicBezTo>
                    <a:pt x="158" y="7782"/>
                    <a:pt x="0" y="7940"/>
                    <a:pt x="0" y="8160"/>
                  </a:cubicBezTo>
                  <a:cubicBezTo>
                    <a:pt x="0" y="8349"/>
                    <a:pt x="158" y="8507"/>
                    <a:pt x="347" y="8507"/>
                  </a:cubicBezTo>
                  <a:lnTo>
                    <a:pt x="693" y="8507"/>
                  </a:lnTo>
                  <a:lnTo>
                    <a:pt x="693" y="9924"/>
                  </a:lnTo>
                  <a:lnTo>
                    <a:pt x="347" y="9924"/>
                  </a:lnTo>
                  <a:cubicBezTo>
                    <a:pt x="158" y="9924"/>
                    <a:pt x="0" y="10082"/>
                    <a:pt x="0" y="10271"/>
                  </a:cubicBezTo>
                  <a:cubicBezTo>
                    <a:pt x="0" y="10460"/>
                    <a:pt x="158" y="10617"/>
                    <a:pt x="347" y="10617"/>
                  </a:cubicBezTo>
                  <a:lnTo>
                    <a:pt x="693" y="10617"/>
                  </a:lnTo>
                  <a:lnTo>
                    <a:pt x="693" y="11689"/>
                  </a:lnTo>
                  <a:cubicBezTo>
                    <a:pt x="693" y="11878"/>
                    <a:pt x="851" y="12035"/>
                    <a:pt x="1040" y="12035"/>
                  </a:cubicBezTo>
                  <a:lnTo>
                    <a:pt x="8759" y="12035"/>
                  </a:lnTo>
                  <a:cubicBezTo>
                    <a:pt x="8979" y="12035"/>
                    <a:pt x="9137" y="11878"/>
                    <a:pt x="9137" y="11689"/>
                  </a:cubicBezTo>
                  <a:lnTo>
                    <a:pt x="9137" y="10617"/>
                  </a:lnTo>
                  <a:lnTo>
                    <a:pt x="9483" y="10617"/>
                  </a:lnTo>
                  <a:cubicBezTo>
                    <a:pt x="10050" y="10617"/>
                    <a:pt x="10523" y="10145"/>
                    <a:pt x="10523" y="9578"/>
                  </a:cubicBezTo>
                  <a:lnTo>
                    <a:pt x="10523" y="2552"/>
                  </a:lnTo>
                  <a:cubicBezTo>
                    <a:pt x="10523" y="1891"/>
                    <a:pt x="10050" y="1418"/>
                    <a:pt x="9483" y="1418"/>
                  </a:cubicBezTo>
                  <a:lnTo>
                    <a:pt x="9137" y="1418"/>
                  </a:lnTo>
                  <a:lnTo>
                    <a:pt x="9137" y="347"/>
                  </a:lnTo>
                  <a:cubicBezTo>
                    <a:pt x="9137" y="158"/>
                    <a:pt x="8979" y="0"/>
                    <a:pt x="875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0423;p79"/>
          <p:cNvGrpSpPr/>
          <p:nvPr/>
        </p:nvGrpSpPr>
        <p:grpSpPr>
          <a:xfrm>
            <a:off x="4803364" y="3078388"/>
            <a:ext cx="361004" cy="357961"/>
            <a:chOff x="-47529700" y="2342000"/>
            <a:chExt cx="302450" cy="299900"/>
          </a:xfrm>
        </p:grpSpPr>
        <p:sp>
          <p:nvSpPr>
            <p:cNvPr id="304" name="Google Shape;10424;p79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425;p79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10426;p79"/>
          <p:cNvGrpSpPr/>
          <p:nvPr/>
        </p:nvGrpSpPr>
        <p:grpSpPr>
          <a:xfrm>
            <a:off x="9626138" y="1754181"/>
            <a:ext cx="358199" cy="272648"/>
            <a:chOff x="-47527350" y="2747625"/>
            <a:chExt cx="300100" cy="228425"/>
          </a:xfrm>
        </p:grpSpPr>
        <p:sp>
          <p:nvSpPr>
            <p:cNvPr id="307" name="Google Shape;10427;p79"/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428;p79"/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429;p79"/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430;p79"/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431;p79"/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432;p79"/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10433;p79"/>
          <p:cNvSpPr/>
          <p:nvPr/>
        </p:nvSpPr>
        <p:spPr>
          <a:xfrm>
            <a:off x="7031216" y="2619252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10434;p79"/>
          <p:cNvGrpSpPr/>
          <p:nvPr/>
        </p:nvGrpSpPr>
        <p:grpSpPr>
          <a:xfrm>
            <a:off x="7027666" y="3090592"/>
            <a:ext cx="358229" cy="314961"/>
            <a:chOff x="-45664625" y="2352225"/>
            <a:chExt cx="300125" cy="263875"/>
          </a:xfrm>
        </p:grpSpPr>
        <p:sp>
          <p:nvSpPr>
            <p:cNvPr id="315" name="Google Shape;10435;p79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436;p79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437;p79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438;p79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439;p79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440;p79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441;p79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0442;p79"/>
          <p:cNvGrpSpPr/>
          <p:nvPr/>
        </p:nvGrpSpPr>
        <p:grpSpPr>
          <a:xfrm>
            <a:off x="9038118" y="2657168"/>
            <a:ext cx="359870" cy="357573"/>
            <a:chOff x="-45665400" y="2703250"/>
            <a:chExt cx="301500" cy="299575"/>
          </a:xfrm>
        </p:grpSpPr>
        <p:sp>
          <p:nvSpPr>
            <p:cNvPr id="323" name="Google Shape;10443;p79"/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444;p79"/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445;p79"/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446;p79"/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10447;p79"/>
          <p:cNvGrpSpPr/>
          <p:nvPr/>
        </p:nvGrpSpPr>
        <p:grpSpPr>
          <a:xfrm>
            <a:off x="8563277" y="1238230"/>
            <a:ext cx="359154" cy="360109"/>
            <a:chOff x="-44528075" y="1982825"/>
            <a:chExt cx="300900" cy="301700"/>
          </a:xfrm>
        </p:grpSpPr>
        <p:sp>
          <p:nvSpPr>
            <p:cNvPr id="328" name="Google Shape;10448;p79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449;p79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450;p79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451;p79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452;p79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453;p79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454;p79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10455;p79"/>
          <p:cNvSpPr/>
          <p:nvPr/>
        </p:nvSpPr>
        <p:spPr>
          <a:xfrm>
            <a:off x="6582453" y="1235045"/>
            <a:ext cx="358199" cy="35819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10456;p79"/>
          <p:cNvGrpSpPr/>
          <p:nvPr/>
        </p:nvGrpSpPr>
        <p:grpSpPr>
          <a:xfrm>
            <a:off x="6579665" y="1691055"/>
            <a:ext cx="358199" cy="358229"/>
            <a:chOff x="-49048250" y="2316775"/>
            <a:chExt cx="300100" cy="300125"/>
          </a:xfrm>
        </p:grpSpPr>
        <p:sp>
          <p:nvSpPr>
            <p:cNvPr id="337" name="Google Shape;10457;p79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458;p79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459;p79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460;p79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10461;p79"/>
          <p:cNvSpPr/>
          <p:nvPr/>
        </p:nvSpPr>
        <p:spPr>
          <a:xfrm>
            <a:off x="6581051" y="2138695"/>
            <a:ext cx="361004" cy="357871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10462;p79"/>
          <p:cNvGrpSpPr/>
          <p:nvPr/>
        </p:nvGrpSpPr>
        <p:grpSpPr>
          <a:xfrm>
            <a:off x="5244236" y="2631854"/>
            <a:ext cx="360109" cy="358199"/>
            <a:chOff x="-47160325" y="1974175"/>
            <a:chExt cx="301700" cy="300100"/>
          </a:xfrm>
        </p:grpSpPr>
        <p:sp>
          <p:nvSpPr>
            <p:cNvPr id="343" name="Google Shape;10463;p79"/>
            <p:cNvSpPr/>
            <p:nvPr/>
          </p:nvSpPr>
          <p:spPr>
            <a:xfrm>
              <a:off x="-47160325" y="1974175"/>
              <a:ext cx="301700" cy="300100"/>
            </a:xfrm>
            <a:custGeom>
              <a:avLst/>
              <a:gdLst/>
              <a:ahLst/>
              <a:cxnLst/>
              <a:rect l="l" t="t" r="r" b="b"/>
              <a:pathLst>
                <a:path w="12068" h="12004" extrusionOk="0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464;p79"/>
            <p:cNvSpPr/>
            <p:nvPr/>
          </p:nvSpPr>
          <p:spPr>
            <a:xfrm>
              <a:off x="-47070525" y="21151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10465;p79"/>
          <p:cNvGrpSpPr/>
          <p:nvPr/>
        </p:nvGrpSpPr>
        <p:grpSpPr>
          <a:xfrm>
            <a:off x="5244713" y="3078388"/>
            <a:ext cx="359154" cy="359124"/>
            <a:chOff x="-47159525" y="2342000"/>
            <a:chExt cx="300900" cy="300875"/>
          </a:xfrm>
        </p:grpSpPr>
        <p:sp>
          <p:nvSpPr>
            <p:cNvPr id="346" name="Google Shape;10466;p79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467;p79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468;p79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469;p79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470;p79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10471;p79"/>
          <p:cNvGrpSpPr/>
          <p:nvPr/>
        </p:nvGrpSpPr>
        <p:grpSpPr>
          <a:xfrm>
            <a:off x="9595113" y="1263234"/>
            <a:ext cx="358199" cy="359154"/>
            <a:chOff x="-47157950" y="2712175"/>
            <a:chExt cx="300100" cy="300900"/>
          </a:xfrm>
        </p:grpSpPr>
        <p:sp>
          <p:nvSpPr>
            <p:cNvPr id="352" name="Google Shape;10472;p79"/>
            <p:cNvSpPr/>
            <p:nvPr/>
          </p:nvSpPr>
          <p:spPr>
            <a:xfrm>
              <a:off x="-47157950" y="2712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7026" y="1166"/>
                  </a:moveTo>
                  <a:lnTo>
                    <a:pt x="7940" y="2048"/>
                  </a:lnTo>
                  <a:lnTo>
                    <a:pt x="7026" y="2048"/>
                  </a:lnTo>
                  <a:lnTo>
                    <a:pt x="7026" y="1166"/>
                  </a:lnTo>
                  <a:close/>
                  <a:moveTo>
                    <a:pt x="6333" y="693"/>
                  </a:moveTo>
                  <a:lnTo>
                    <a:pt x="6333" y="2458"/>
                  </a:lnTo>
                  <a:cubicBezTo>
                    <a:pt x="6333" y="2647"/>
                    <a:pt x="6491" y="2804"/>
                    <a:pt x="6680" y="2804"/>
                  </a:cubicBezTo>
                  <a:lnTo>
                    <a:pt x="8444" y="2804"/>
                  </a:lnTo>
                  <a:lnTo>
                    <a:pt x="8444" y="4222"/>
                  </a:lnTo>
                  <a:lnTo>
                    <a:pt x="3529" y="4222"/>
                  </a:lnTo>
                  <a:lnTo>
                    <a:pt x="3529" y="693"/>
                  </a:lnTo>
                  <a:close/>
                  <a:moveTo>
                    <a:pt x="10933" y="4222"/>
                  </a:moveTo>
                  <a:cubicBezTo>
                    <a:pt x="11122" y="4222"/>
                    <a:pt x="11279" y="4380"/>
                    <a:pt x="11279" y="4569"/>
                  </a:cubicBezTo>
                  <a:lnTo>
                    <a:pt x="11279" y="8097"/>
                  </a:lnTo>
                  <a:lnTo>
                    <a:pt x="11248" y="8097"/>
                  </a:lnTo>
                  <a:cubicBezTo>
                    <a:pt x="11248" y="8286"/>
                    <a:pt x="11090" y="8444"/>
                    <a:pt x="10901" y="8444"/>
                  </a:cubicBezTo>
                  <a:lnTo>
                    <a:pt x="9137" y="8444"/>
                  </a:lnTo>
                  <a:lnTo>
                    <a:pt x="9137" y="7719"/>
                  </a:lnTo>
                  <a:lnTo>
                    <a:pt x="9483" y="7719"/>
                  </a:lnTo>
                  <a:cubicBezTo>
                    <a:pt x="9673" y="7719"/>
                    <a:pt x="9830" y="7562"/>
                    <a:pt x="9830" y="7372"/>
                  </a:cubicBezTo>
                  <a:cubicBezTo>
                    <a:pt x="9830" y="7183"/>
                    <a:pt x="9673" y="7026"/>
                    <a:pt x="9483" y="7026"/>
                  </a:cubicBezTo>
                  <a:lnTo>
                    <a:pt x="2458" y="7026"/>
                  </a:lnTo>
                  <a:cubicBezTo>
                    <a:pt x="2269" y="7026"/>
                    <a:pt x="2111" y="7183"/>
                    <a:pt x="2111" y="7372"/>
                  </a:cubicBezTo>
                  <a:cubicBezTo>
                    <a:pt x="2111" y="7562"/>
                    <a:pt x="2269" y="7719"/>
                    <a:pt x="2458" y="7719"/>
                  </a:cubicBezTo>
                  <a:lnTo>
                    <a:pt x="2836" y="7719"/>
                  </a:lnTo>
                  <a:lnTo>
                    <a:pt x="2836" y="8444"/>
                  </a:lnTo>
                  <a:lnTo>
                    <a:pt x="1040" y="8444"/>
                  </a:lnTo>
                  <a:cubicBezTo>
                    <a:pt x="851" y="8444"/>
                    <a:pt x="694" y="8286"/>
                    <a:pt x="694" y="8097"/>
                  </a:cubicBezTo>
                  <a:lnTo>
                    <a:pt x="694" y="4569"/>
                  </a:lnTo>
                  <a:cubicBezTo>
                    <a:pt x="694" y="4380"/>
                    <a:pt x="851" y="4222"/>
                    <a:pt x="1040" y="4222"/>
                  </a:cubicBezTo>
                  <a:lnTo>
                    <a:pt x="2836" y="4222"/>
                  </a:lnTo>
                  <a:lnTo>
                    <a:pt x="2836" y="4569"/>
                  </a:lnTo>
                  <a:cubicBezTo>
                    <a:pt x="2836" y="4789"/>
                    <a:pt x="2993" y="4947"/>
                    <a:pt x="3183" y="4947"/>
                  </a:cubicBezTo>
                  <a:lnTo>
                    <a:pt x="8822" y="4947"/>
                  </a:lnTo>
                  <a:cubicBezTo>
                    <a:pt x="9011" y="4947"/>
                    <a:pt x="9168" y="4789"/>
                    <a:pt x="9168" y="4569"/>
                  </a:cubicBezTo>
                  <a:lnTo>
                    <a:pt x="9168" y="4222"/>
                  </a:lnTo>
                  <a:close/>
                  <a:moveTo>
                    <a:pt x="8412" y="7719"/>
                  </a:moveTo>
                  <a:lnTo>
                    <a:pt x="8412" y="11279"/>
                  </a:lnTo>
                  <a:lnTo>
                    <a:pt x="3498" y="11279"/>
                  </a:lnTo>
                  <a:lnTo>
                    <a:pt x="3498" y="7719"/>
                  </a:lnTo>
                  <a:close/>
                  <a:moveTo>
                    <a:pt x="3183" y="0"/>
                  </a:moveTo>
                  <a:cubicBezTo>
                    <a:pt x="2993" y="0"/>
                    <a:pt x="2836" y="158"/>
                    <a:pt x="2836" y="378"/>
                  </a:cubicBezTo>
                  <a:lnTo>
                    <a:pt x="2836" y="3560"/>
                  </a:lnTo>
                  <a:lnTo>
                    <a:pt x="1072" y="3560"/>
                  </a:lnTo>
                  <a:cubicBezTo>
                    <a:pt x="473" y="3560"/>
                    <a:pt x="1" y="4033"/>
                    <a:pt x="1" y="4600"/>
                  </a:cubicBezTo>
                  <a:lnTo>
                    <a:pt x="1" y="8129"/>
                  </a:lnTo>
                  <a:cubicBezTo>
                    <a:pt x="1" y="8696"/>
                    <a:pt x="473" y="9168"/>
                    <a:pt x="1072" y="9168"/>
                  </a:cubicBezTo>
                  <a:lnTo>
                    <a:pt x="2836" y="9168"/>
                  </a:lnTo>
                  <a:lnTo>
                    <a:pt x="2836" y="11657"/>
                  </a:lnTo>
                  <a:cubicBezTo>
                    <a:pt x="2836" y="11846"/>
                    <a:pt x="2993" y="12035"/>
                    <a:pt x="3183" y="12035"/>
                  </a:cubicBezTo>
                  <a:lnTo>
                    <a:pt x="8822" y="12035"/>
                  </a:lnTo>
                  <a:cubicBezTo>
                    <a:pt x="9011" y="12035"/>
                    <a:pt x="9168" y="11846"/>
                    <a:pt x="9168" y="11657"/>
                  </a:cubicBezTo>
                  <a:lnTo>
                    <a:pt x="9168" y="9168"/>
                  </a:lnTo>
                  <a:lnTo>
                    <a:pt x="10933" y="9168"/>
                  </a:lnTo>
                  <a:cubicBezTo>
                    <a:pt x="11531" y="9168"/>
                    <a:pt x="12004" y="8696"/>
                    <a:pt x="12004" y="8129"/>
                  </a:cubicBezTo>
                  <a:lnTo>
                    <a:pt x="12004" y="4600"/>
                  </a:lnTo>
                  <a:cubicBezTo>
                    <a:pt x="11972" y="4001"/>
                    <a:pt x="11500" y="3529"/>
                    <a:pt x="10901" y="3529"/>
                  </a:cubicBezTo>
                  <a:lnTo>
                    <a:pt x="9137" y="3529"/>
                  </a:lnTo>
                  <a:lnTo>
                    <a:pt x="9137" y="2458"/>
                  </a:lnTo>
                  <a:cubicBezTo>
                    <a:pt x="9137" y="2363"/>
                    <a:pt x="9074" y="2269"/>
                    <a:pt x="9011" y="2206"/>
                  </a:cubicBezTo>
                  <a:lnTo>
                    <a:pt x="6932" y="126"/>
                  </a:lnTo>
                  <a:cubicBezTo>
                    <a:pt x="6837" y="63"/>
                    <a:pt x="6774" y="0"/>
                    <a:pt x="668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473;p79"/>
            <p:cNvSpPr/>
            <p:nvPr/>
          </p:nvSpPr>
          <p:spPr>
            <a:xfrm>
              <a:off x="-47087075" y="28523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37" y="693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474;p79"/>
            <p:cNvSpPr/>
            <p:nvPr/>
          </p:nvSpPr>
          <p:spPr>
            <a:xfrm>
              <a:off x="-47052400" y="28523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6" y="0"/>
                    <a:pt x="0" y="158"/>
                    <a:pt x="0" y="347"/>
                  </a:cubicBezTo>
                  <a:cubicBezTo>
                    <a:pt x="0" y="536"/>
                    <a:pt x="126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475;p79"/>
            <p:cNvSpPr/>
            <p:nvPr/>
          </p:nvSpPr>
          <p:spPr>
            <a:xfrm>
              <a:off x="-47051625" y="29579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476;p79"/>
            <p:cNvSpPr/>
            <p:nvPr/>
          </p:nvSpPr>
          <p:spPr>
            <a:xfrm>
              <a:off x="-47051625" y="29232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477;p79"/>
            <p:cNvSpPr/>
            <p:nvPr/>
          </p:nvSpPr>
          <p:spPr>
            <a:xfrm>
              <a:off x="-47017750" y="2852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478;p79"/>
            <p:cNvSpPr/>
            <p:nvPr/>
          </p:nvSpPr>
          <p:spPr>
            <a:xfrm>
              <a:off x="-46964975" y="2852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40" y="693"/>
                  </a:lnTo>
                  <a:cubicBezTo>
                    <a:pt x="1260" y="693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10479;p79"/>
          <p:cNvSpPr/>
          <p:nvPr/>
        </p:nvSpPr>
        <p:spPr>
          <a:xfrm>
            <a:off x="7491953" y="2621370"/>
            <a:ext cx="314961" cy="357274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10480;p79"/>
          <p:cNvGrpSpPr/>
          <p:nvPr/>
        </p:nvGrpSpPr>
        <p:grpSpPr>
          <a:xfrm>
            <a:off x="7488917" y="3068033"/>
            <a:ext cx="315886" cy="358199"/>
            <a:chOff x="-45278675" y="2333325"/>
            <a:chExt cx="264650" cy="300100"/>
          </a:xfrm>
        </p:grpSpPr>
        <p:sp>
          <p:nvSpPr>
            <p:cNvPr id="361" name="Google Shape;10481;p79"/>
            <p:cNvSpPr/>
            <p:nvPr/>
          </p:nvSpPr>
          <p:spPr>
            <a:xfrm>
              <a:off x="-45243225" y="247510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1071" y="725"/>
                  </a:moveTo>
                  <a:cubicBezTo>
                    <a:pt x="1260" y="725"/>
                    <a:pt x="1418" y="883"/>
                    <a:pt x="1418" y="1072"/>
                  </a:cubicBezTo>
                  <a:cubicBezTo>
                    <a:pt x="1418" y="1261"/>
                    <a:pt x="1260" y="1418"/>
                    <a:pt x="1071" y="1418"/>
                  </a:cubicBez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2080"/>
                  </a:lnTo>
                  <a:lnTo>
                    <a:pt x="1071" y="2080"/>
                  </a:lnTo>
                  <a:cubicBezTo>
                    <a:pt x="1638" y="2080"/>
                    <a:pt x="2111" y="1607"/>
                    <a:pt x="2111" y="1040"/>
                  </a:cubicBezTo>
                  <a:cubicBezTo>
                    <a:pt x="2111" y="473"/>
                    <a:pt x="1670" y="0"/>
                    <a:pt x="10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482;p79"/>
            <p:cNvSpPr/>
            <p:nvPr/>
          </p:nvSpPr>
          <p:spPr>
            <a:xfrm>
              <a:off x="-45172350" y="2475100"/>
              <a:ext cx="52800" cy="89025"/>
            </a:xfrm>
            <a:custGeom>
              <a:avLst/>
              <a:gdLst/>
              <a:ahLst/>
              <a:cxnLst/>
              <a:rect l="l" t="t" r="r" b="b"/>
              <a:pathLst>
                <a:path w="2112" h="3561" extrusionOk="0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261" y="2143"/>
                    <a:pt x="1418" y="2300"/>
                    <a:pt x="1418" y="2489"/>
                  </a:cubicBezTo>
                  <a:cubicBezTo>
                    <a:pt x="1418" y="2678"/>
                    <a:pt x="1261" y="2836"/>
                    <a:pt x="1072" y="2836"/>
                  </a:cubicBezTo>
                  <a:cubicBezTo>
                    <a:pt x="851" y="2836"/>
                    <a:pt x="694" y="2678"/>
                    <a:pt x="694" y="2489"/>
                  </a:cubicBezTo>
                  <a:cubicBezTo>
                    <a:pt x="694" y="2300"/>
                    <a:pt x="536" y="2143"/>
                    <a:pt x="347" y="2143"/>
                  </a:cubicBezTo>
                  <a:cubicBezTo>
                    <a:pt x="158" y="2143"/>
                    <a:pt x="1" y="2300"/>
                    <a:pt x="1" y="2489"/>
                  </a:cubicBezTo>
                  <a:cubicBezTo>
                    <a:pt x="1" y="3088"/>
                    <a:pt x="473" y="3560"/>
                    <a:pt x="1072" y="3560"/>
                  </a:cubicBezTo>
                  <a:cubicBezTo>
                    <a:pt x="1639" y="3560"/>
                    <a:pt x="2111" y="3088"/>
                    <a:pt x="2111" y="2489"/>
                  </a:cubicBezTo>
                  <a:cubicBezTo>
                    <a:pt x="2111" y="1891"/>
                    <a:pt x="1639" y="1418"/>
                    <a:pt x="1072" y="1418"/>
                  </a:cubicBezTo>
                  <a:cubicBezTo>
                    <a:pt x="851" y="1418"/>
                    <a:pt x="725" y="1261"/>
                    <a:pt x="725" y="1072"/>
                  </a:cubicBezTo>
                  <a:cubicBezTo>
                    <a:pt x="725" y="883"/>
                    <a:pt x="851" y="725"/>
                    <a:pt x="1072" y="725"/>
                  </a:cubicBezTo>
                  <a:cubicBezTo>
                    <a:pt x="1261" y="725"/>
                    <a:pt x="1418" y="883"/>
                    <a:pt x="1418" y="1072"/>
                  </a:cubicBezTo>
                  <a:cubicBezTo>
                    <a:pt x="1418" y="1261"/>
                    <a:pt x="1576" y="1418"/>
                    <a:pt x="1765" y="1418"/>
                  </a:cubicBezTo>
                  <a:cubicBezTo>
                    <a:pt x="1954" y="1418"/>
                    <a:pt x="2111" y="1261"/>
                    <a:pt x="2111" y="1072"/>
                  </a:cubicBezTo>
                  <a:cubicBezTo>
                    <a:pt x="2111" y="473"/>
                    <a:pt x="1639" y="0"/>
                    <a:pt x="10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483;p79"/>
            <p:cNvSpPr/>
            <p:nvPr/>
          </p:nvSpPr>
          <p:spPr>
            <a:xfrm>
              <a:off x="-45102250" y="2475100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072" y="725"/>
                  </a:moveTo>
                  <a:cubicBezTo>
                    <a:pt x="1261" y="725"/>
                    <a:pt x="1418" y="883"/>
                    <a:pt x="1418" y="1072"/>
                  </a:cubicBezTo>
                  <a:lnTo>
                    <a:pt x="1418" y="2458"/>
                  </a:lnTo>
                  <a:cubicBezTo>
                    <a:pt x="1418" y="2647"/>
                    <a:pt x="1261" y="2804"/>
                    <a:pt x="1072" y="2804"/>
                  </a:cubicBezTo>
                  <a:lnTo>
                    <a:pt x="694" y="2804"/>
                  </a:lnTo>
                  <a:lnTo>
                    <a:pt x="694" y="72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lnTo>
                    <a:pt x="1040" y="3497"/>
                  </a:lnTo>
                  <a:cubicBezTo>
                    <a:pt x="1639" y="3497"/>
                    <a:pt x="2111" y="3025"/>
                    <a:pt x="2111" y="2458"/>
                  </a:cubicBezTo>
                  <a:lnTo>
                    <a:pt x="2111" y="1040"/>
                  </a:ln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484;p79"/>
            <p:cNvSpPr/>
            <p:nvPr/>
          </p:nvSpPr>
          <p:spPr>
            <a:xfrm>
              <a:off x="-45278675" y="2333325"/>
              <a:ext cx="264650" cy="300100"/>
            </a:xfrm>
            <a:custGeom>
              <a:avLst/>
              <a:gdLst/>
              <a:ahLst/>
              <a:cxnLst/>
              <a:rect l="l" t="t" r="r" b="b"/>
              <a:pathLst>
                <a:path w="10586" h="12004" extrusionOk="0">
                  <a:moveTo>
                    <a:pt x="7751" y="1229"/>
                  </a:moveTo>
                  <a:lnTo>
                    <a:pt x="8664" y="2143"/>
                  </a:lnTo>
                  <a:lnTo>
                    <a:pt x="7751" y="2143"/>
                  </a:lnTo>
                  <a:lnTo>
                    <a:pt x="7751" y="1229"/>
                  </a:lnTo>
                  <a:close/>
                  <a:moveTo>
                    <a:pt x="7089" y="725"/>
                  </a:moveTo>
                  <a:lnTo>
                    <a:pt x="7089" y="2489"/>
                  </a:lnTo>
                  <a:cubicBezTo>
                    <a:pt x="7089" y="2678"/>
                    <a:pt x="7246" y="2836"/>
                    <a:pt x="7436" y="2836"/>
                  </a:cubicBezTo>
                  <a:lnTo>
                    <a:pt x="9200" y="2836"/>
                  </a:lnTo>
                  <a:lnTo>
                    <a:pt x="9200" y="4254"/>
                  </a:lnTo>
                  <a:lnTo>
                    <a:pt x="1481" y="4254"/>
                  </a:lnTo>
                  <a:lnTo>
                    <a:pt x="1481" y="725"/>
                  </a:lnTo>
                  <a:close/>
                  <a:moveTo>
                    <a:pt x="9893" y="4978"/>
                  </a:moveTo>
                  <a:lnTo>
                    <a:pt x="9893" y="9893"/>
                  </a:lnTo>
                  <a:lnTo>
                    <a:pt x="756" y="9893"/>
                  </a:lnTo>
                  <a:lnTo>
                    <a:pt x="756" y="4978"/>
                  </a:lnTo>
                  <a:close/>
                  <a:moveTo>
                    <a:pt x="9168" y="10586"/>
                  </a:moveTo>
                  <a:lnTo>
                    <a:pt x="9168" y="11311"/>
                  </a:lnTo>
                  <a:lnTo>
                    <a:pt x="1450" y="11311"/>
                  </a:lnTo>
                  <a:lnTo>
                    <a:pt x="1450" y="10586"/>
                  </a:lnTo>
                  <a:close/>
                  <a:moveTo>
                    <a:pt x="1072" y="1"/>
                  </a:moveTo>
                  <a:cubicBezTo>
                    <a:pt x="851" y="1"/>
                    <a:pt x="725" y="158"/>
                    <a:pt x="725" y="347"/>
                  </a:cubicBezTo>
                  <a:lnTo>
                    <a:pt x="725" y="4254"/>
                  </a:lnTo>
                  <a:lnTo>
                    <a:pt x="347" y="4254"/>
                  </a:lnTo>
                  <a:cubicBezTo>
                    <a:pt x="158" y="4254"/>
                    <a:pt x="0" y="4411"/>
                    <a:pt x="0" y="4600"/>
                  </a:cubicBezTo>
                  <a:lnTo>
                    <a:pt x="0" y="10240"/>
                  </a:lnTo>
                  <a:cubicBezTo>
                    <a:pt x="0" y="10429"/>
                    <a:pt x="158" y="10586"/>
                    <a:pt x="347" y="10586"/>
                  </a:cubicBezTo>
                  <a:lnTo>
                    <a:pt x="725" y="10586"/>
                  </a:lnTo>
                  <a:lnTo>
                    <a:pt x="725" y="11657"/>
                  </a:lnTo>
                  <a:cubicBezTo>
                    <a:pt x="725" y="11846"/>
                    <a:pt x="851" y="12004"/>
                    <a:pt x="1072" y="12004"/>
                  </a:cubicBezTo>
                  <a:lnTo>
                    <a:pt x="9483" y="12004"/>
                  </a:lnTo>
                  <a:cubicBezTo>
                    <a:pt x="9672" y="12004"/>
                    <a:pt x="9830" y="11846"/>
                    <a:pt x="9830" y="11657"/>
                  </a:cubicBezTo>
                  <a:lnTo>
                    <a:pt x="9830" y="10586"/>
                  </a:lnTo>
                  <a:lnTo>
                    <a:pt x="10208" y="10586"/>
                  </a:lnTo>
                  <a:cubicBezTo>
                    <a:pt x="10397" y="10586"/>
                    <a:pt x="10555" y="10429"/>
                    <a:pt x="10555" y="10240"/>
                  </a:cubicBezTo>
                  <a:lnTo>
                    <a:pt x="10555" y="4600"/>
                  </a:lnTo>
                  <a:cubicBezTo>
                    <a:pt x="10586" y="4411"/>
                    <a:pt x="10428" y="4254"/>
                    <a:pt x="10239" y="4254"/>
                  </a:cubicBezTo>
                  <a:lnTo>
                    <a:pt x="9893" y="4254"/>
                  </a:lnTo>
                  <a:lnTo>
                    <a:pt x="9893" y="2489"/>
                  </a:lnTo>
                  <a:cubicBezTo>
                    <a:pt x="9893" y="2395"/>
                    <a:pt x="9830" y="2300"/>
                    <a:pt x="9767" y="2237"/>
                  </a:cubicBezTo>
                  <a:lnTo>
                    <a:pt x="7656" y="127"/>
                  </a:lnTo>
                  <a:cubicBezTo>
                    <a:pt x="7562" y="32"/>
                    <a:pt x="7499" y="1"/>
                    <a:pt x="740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10485;p79"/>
          <p:cNvGrpSpPr/>
          <p:nvPr/>
        </p:nvGrpSpPr>
        <p:grpSpPr>
          <a:xfrm>
            <a:off x="8628148" y="2641905"/>
            <a:ext cx="295237" cy="358229"/>
            <a:chOff x="-45270025" y="2701925"/>
            <a:chExt cx="247350" cy="300125"/>
          </a:xfrm>
        </p:grpSpPr>
        <p:sp>
          <p:nvSpPr>
            <p:cNvPr id="366" name="Google Shape;10486;p79"/>
            <p:cNvSpPr/>
            <p:nvPr/>
          </p:nvSpPr>
          <p:spPr>
            <a:xfrm>
              <a:off x="-45128250" y="28437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487;p79"/>
            <p:cNvSpPr/>
            <p:nvPr/>
          </p:nvSpPr>
          <p:spPr>
            <a:xfrm>
              <a:off x="-45270025" y="2701925"/>
              <a:ext cx="247350" cy="300125"/>
            </a:xfrm>
            <a:custGeom>
              <a:avLst/>
              <a:gdLst/>
              <a:ahLst/>
              <a:cxnLst/>
              <a:rect l="l" t="t" r="r" b="b"/>
              <a:pathLst>
                <a:path w="9894" h="12005" extrusionOk="0">
                  <a:moveTo>
                    <a:pt x="7751" y="1261"/>
                  </a:moveTo>
                  <a:lnTo>
                    <a:pt x="8665" y="2143"/>
                  </a:lnTo>
                  <a:lnTo>
                    <a:pt x="7751" y="2143"/>
                  </a:lnTo>
                  <a:lnTo>
                    <a:pt x="7751" y="1261"/>
                  </a:lnTo>
                  <a:close/>
                  <a:moveTo>
                    <a:pt x="7090" y="4979"/>
                  </a:moveTo>
                  <a:lnTo>
                    <a:pt x="7090" y="9925"/>
                  </a:lnTo>
                  <a:lnTo>
                    <a:pt x="757" y="9925"/>
                  </a:lnTo>
                  <a:lnTo>
                    <a:pt x="757" y="4979"/>
                  </a:lnTo>
                  <a:close/>
                  <a:moveTo>
                    <a:pt x="7090" y="725"/>
                  </a:moveTo>
                  <a:lnTo>
                    <a:pt x="7090" y="2521"/>
                  </a:lnTo>
                  <a:cubicBezTo>
                    <a:pt x="7090" y="2710"/>
                    <a:pt x="7247" y="2868"/>
                    <a:pt x="7436" y="2868"/>
                  </a:cubicBezTo>
                  <a:lnTo>
                    <a:pt x="9232" y="2868"/>
                  </a:lnTo>
                  <a:lnTo>
                    <a:pt x="9232" y="11343"/>
                  </a:lnTo>
                  <a:lnTo>
                    <a:pt x="1450" y="11343"/>
                  </a:lnTo>
                  <a:lnTo>
                    <a:pt x="1450" y="10618"/>
                  </a:lnTo>
                  <a:lnTo>
                    <a:pt x="7436" y="10618"/>
                  </a:lnTo>
                  <a:cubicBezTo>
                    <a:pt x="7657" y="10618"/>
                    <a:pt x="7814" y="10460"/>
                    <a:pt x="7814" y="10271"/>
                  </a:cubicBezTo>
                  <a:lnTo>
                    <a:pt x="7814" y="4632"/>
                  </a:lnTo>
                  <a:cubicBezTo>
                    <a:pt x="7814" y="4443"/>
                    <a:pt x="7657" y="4285"/>
                    <a:pt x="7436" y="4285"/>
                  </a:cubicBezTo>
                  <a:lnTo>
                    <a:pt x="1450" y="4285"/>
                  </a:lnTo>
                  <a:lnTo>
                    <a:pt x="1450" y="725"/>
                  </a:lnTo>
                  <a:close/>
                  <a:moveTo>
                    <a:pt x="1072" y="1"/>
                  </a:moveTo>
                  <a:cubicBezTo>
                    <a:pt x="883" y="1"/>
                    <a:pt x="726" y="158"/>
                    <a:pt x="726" y="347"/>
                  </a:cubicBezTo>
                  <a:lnTo>
                    <a:pt x="726" y="4254"/>
                  </a:lnTo>
                  <a:lnTo>
                    <a:pt x="379" y="4254"/>
                  </a:lnTo>
                  <a:cubicBezTo>
                    <a:pt x="158" y="4254"/>
                    <a:pt x="1" y="4411"/>
                    <a:pt x="1" y="4601"/>
                  </a:cubicBezTo>
                  <a:lnTo>
                    <a:pt x="1" y="10240"/>
                  </a:lnTo>
                  <a:cubicBezTo>
                    <a:pt x="1" y="10429"/>
                    <a:pt x="158" y="10586"/>
                    <a:pt x="379" y="10586"/>
                  </a:cubicBezTo>
                  <a:lnTo>
                    <a:pt x="726" y="10586"/>
                  </a:lnTo>
                  <a:lnTo>
                    <a:pt x="726" y="11658"/>
                  </a:lnTo>
                  <a:cubicBezTo>
                    <a:pt x="726" y="11847"/>
                    <a:pt x="883" y="12004"/>
                    <a:pt x="1072" y="12004"/>
                  </a:cubicBezTo>
                  <a:lnTo>
                    <a:pt x="9484" y="12004"/>
                  </a:lnTo>
                  <a:cubicBezTo>
                    <a:pt x="9704" y="12004"/>
                    <a:pt x="9862" y="11847"/>
                    <a:pt x="9862" y="11658"/>
                  </a:cubicBezTo>
                  <a:lnTo>
                    <a:pt x="9893" y="2458"/>
                  </a:lnTo>
                  <a:cubicBezTo>
                    <a:pt x="9893" y="2395"/>
                    <a:pt x="9862" y="2269"/>
                    <a:pt x="9767" y="2238"/>
                  </a:cubicBezTo>
                  <a:lnTo>
                    <a:pt x="7657" y="95"/>
                  </a:lnTo>
                  <a:cubicBezTo>
                    <a:pt x="7562" y="32"/>
                    <a:pt x="7499" y="1"/>
                    <a:pt x="740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488;p79"/>
            <p:cNvSpPr/>
            <p:nvPr/>
          </p:nvSpPr>
          <p:spPr>
            <a:xfrm>
              <a:off x="-45235350" y="2844500"/>
              <a:ext cx="89800" cy="87450"/>
            </a:xfrm>
            <a:custGeom>
              <a:avLst/>
              <a:gdLst/>
              <a:ahLst/>
              <a:cxnLst/>
              <a:rect l="l" t="t" r="r" b="b"/>
              <a:pathLst>
                <a:path w="3592" h="3498" extrusionOk="0">
                  <a:moveTo>
                    <a:pt x="1796" y="1103"/>
                  </a:moveTo>
                  <a:lnTo>
                    <a:pt x="2268" y="2079"/>
                  </a:lnTo>
                  <a:lnTo>
                    <a:pt x="1292" y="2079"/>
                  </a:lnTo>
                  <a:lnTo>
                    <a:pt x="1796" y="1103"/>
                  </a:lnTo>
                  <a:close/>
                  <a:moveTo>
                    <a:pt x="1764" y="0"/>
                  </a:moveTo>
                  <a:cubicBezTo>
                    <a:pt x="1638" y="0"/>
                    <a:pt x="1544" y="63"/>
                    <a:pt x="1449" y="189"/>
                  </a:cubicBezTo>
                  <a:lnTo>
                    <a:pt x="32" y="2993"/>
                  </a:lnTo>
                  <a:cubicBezTo>
                    <a:pt x="0" y="3151"/>
                    <a:pt x="63" y="3340"/>
                    <a:pt x="284" y="3466"/>
                  </a:cubicBezTo>
                  <a:cubicBezTo>
                    <a:pt x="324" y="3482"/>
                    <a:pt x="369" y="3490"/>
                    <a:pt x="415" y="3490"/>
                  </a:cubicBezTo>
                  <a:cubicBezTo>
                    <a:pt x="547" y="3490"/>
                    <a:pt x="686" y="3425"/>
                    <a:pt x="756" y="3308"/>
                  </a:cubicBezTo>
                  <a:lnTo>
                    <a:pt x="977" y="2804"/>
                  </a:lnTo>
                  <a:lnTo>
                    <a:pt x="2647" y="2804"/>
                  </a:lnTo>
                  <a:lnTo>
                    <a:pt x="2867" y="3308"/>
                  </a:lnTo>
                  <a:cubicBezTo>
                    <a:pt x="2962" y="3434"/>
                    <a:pt x="3056" y="3497"/>
                    <a:pt x="3182" y="3497"/>
                  </a:cubicBezTo>
                  <a:cubicBezTo>
                    <a:pt x="3245" y="3497"/>
                    <a:pt x="3308" y="3497"/>
                    <a:pt x="3340" y="3466"/>
                  </a:cubicBezTo>
                  <a:cubicBezTo>
                    <a:pt x="3497" y="3371"/>
                    <a:pt x="3592" y="3151"/>
                    <a:pt x="3497" y="2993"/>
                  </a:cubicBezTo>
                  <a:lnTo>
                    <a:pt x="2079" y="189"/>
                  </a:lnTo>
                  <a:cubicBezTo>
                    <a:pt x="2016" y="63"/>
                    <a:pt x="1890" y="0"/>
                    <a:pt x="17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489;p79"/>
            <p:cNvSpPr/>
            <p:nvPr/>
          </p:nvSpPr>
          <p:spPr>
            <a:xfrm>
              <a:off x="-45128250" y="28791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10490;p79"/>
          <p:cNvSpPr/>
          <p:nvPr/>
        </p:nvSpPr>
        <p:spPr>
          <a:xfrm>
            <a:off x="9017216" y="1266207"/>
            <a:ext cx="358199" cy="35819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2867" y="725"/>
                </a:moveTo>
                <a:lnTo>
                  <a:pt x="2867" y="1449"/>
                </a:lnTo>
                <a:lnTo>
                  <a:pt x="2174" y="1449"/>
                </a:lnTo>
                <a:lnTo>
                  <a:pt x="2174" y="725"/>
                </a:lnTo>
                <a:close/>
                <a:moveTo>
                  <a:pt x="7971" y="3592"/>
                </a:moveTo>
                <a:lnTo>
                  <a:pt x="3560" y="8002"/>
                </a:lnTo>
                <a:lnTo>
                  <a:pt x="3560" y="3592"/>
                </a:lnTo>
                <a:close/>
                <a:moveTo>
                  <a:pt x="8506" y="4064"/>
                </a:moveTo>
                <a:lnTo>
                  <a:pt x="8506" y="8475"/>
                </a:lnTo>
                <a:lnTo>
                  <a:pt x="4096" y="8475"/>
                </a:lnTo>
                <a:lnTo>
                  <a:pt x="8506" y="4064"/>
                </a:lnTo>
                <a:close/>
                <a:moveTo>
                  <a:pt x="2867" y="3529"/>
                </a:moveTo>
                <a:lnTo>
                  <a:pt x="2867" y="8821"/>
                </a:lnTo>
                <a:cubicBezTo>
                  <a:pt x="2867" y="9011"/>
                  <a:pt x="3025" y="9168"/>
                  <a:pt x="3214" y="9168"/>
                </a:cubicBezTo>
                <a:lnTo>
                  <a:pt x="8506" y="9168"/>
                </a:lnTo>
                <a:lnTo>
                  <a:pt x="8506" y="9893"/>
                </a:lnTo>
                <a:lnTo>
                  <a:pt x="2174" y="9893"/>
                </a:lnTo>
                <a:lnTo>
                  <a:pt x="2174" y="3529"/>
                </a:lnTo>
                <a:close/>
                <a:moveTo>
                  <a:pt x="11342" y="9168"/>
                </a:moveTo>
                <a:lnTo>
                  <a:pt x="11342" y="9893"/>
                </a:lnTo>
                <a:lnTo>
                  <a:pt x="10617" y="9893"/>
                </a:lnTo>
                <a:lnTo>
                  <a:pt x="10617" y="9168"/>
                </a:lnTo>
                <a:close/>
                <a:moveTo>
                  <a:pt x="9830" y="2111"/>
                </a:moveTo>
                <a:lnTo>
                  <a:pt x="9830" y="11310"/>
                </a:lnTo>
                <a:lnTo>
                  <a:pt x="9168" y="11310"/>
                </a:lnTo>
                <a:lnTo>
                  <a:pt x="9168" y="3182"/>
                </a:lnTo>
                <a:lnTo>
                  <a:pt x="9168" y="3151"/>
                </a:lnTo>
                <a:cubicBezTo>
                  <a:pt x="9168" y="2993"/>
                  <a:pt x="9010" y="2836"/>
                  <a:pt x="8821" y="2836"/>
                </a:cubicBezTo>
                <a:lnTo>
                  <a:pt x="693" y="2836"/>
                </a:lnTo>
                <a:lnTo>
                  <a:pt x="693" y="2111"/>
                </a:lnTo>
                <a:close/>
                <a:moveTo>
                  <a:pt x="1764" y="0"/>
                </a:moveTo>
                <a:cubicBezTo>
                  <a:pt x="1575" y="0"/>
                  <a:pt x="1418" y="158"/>
                  <a:pt x="1418" y="347"/>
                </a:cubicBezTo>
                <a:lnTo>
                  <a:pt x="1418" y="1418"/>
                </a:lnTo>
                <a:lnTo>
                  <a:pt x="347" y="1418"/>
                </a:lnTo>
                <a:cubicBezTo>
                  <a:pt x="158" y="1418"/>
                  <a:pt x="0" y="1575"/>
                  <a:pt x="0" y="1764"/>
                </a:cubicBezTo>
                <a:lnTo>
                  <a:pt x="0" y="3182"/>
                </a:lnTo>
                <a:cubicBezTo>
                  <a:pt x="0" y="3371"/>
                  <a:pt x="158" y="3529"/>
                  <a:pt x="347" y="3529"/>
                </a:cubicBezTo>
                <a:lnTo>
                  <a:pt x="1418" y="3529"/>
                </a:lnTo>
                <a:lnTo>
                  <a:pt x="1418" y="10082"/>
                </a:lnTo>
                <a:lnTo>
                  <a:pt x="819" y="10680"/>
                </a:lnTo>
                <a:cubicBezTo>
                  <a:pt x="693" y="10775"/>
                  <a:pt x="693" y="11027"/>
                  <a:pt x="819" y="11184"/>
                </a:cubicBezTo>
                <a:cubicBezTo>
                  <a:pt x="882" y="11247"/>
                  <a:pt x="969" y="11279"/>
                  <a:pt x="1059" y="11279"/>
                </a:cubicBezTo>
                <a:cubicBezTo>
                  <a:pt x="1150" y="11279"/>
                  <a:pt x="1245" y="11247"/>
                  <a:pt x="1323" y="11184"/>
                </a:cubicBezTo>
                <a:lnTo>
                  <a:pt x="1922" y="10586"/>
                </a:lnTo>
                <a:lnTo>
                  <a:pt x="8475" y="10586"/>
                </a:lnTo>
                <a:lnTo>
                  <a:pt x="8475" y="11657"/>
                </a:lnTo>
                <a:cubicBezTo>
                  <a:pt x="8475" y="11846"/>
                  <a:pt x="8601" y="12003"/>
                  <a:pt x="8821" y="12003"/>
                </a:cubicBezTo>
                <a:lnTo>
                  <a:pt x="10239" y="12003"/>
                </a:lnTo>
                <a:cubicBezTo>
                  <a:pt x="10428" y="12003"/>
                  <a:pt x="10586" y="11846"/>
                  <a:pt x="10586" y="11657"/>
                </a:cubicBezTo>
                <a:lnTo>
                  <a:pt x="10586" y="10586"/>
                </a:lnTo>
                <a:lnTo>
                  <a:pt x="11657" y="10586"/>
                </a:lnTo>
                <a:cubicBezTo>
                  <a:pt x="11846" y="10586"/>
                  <a:pt x="12003" y="10428"/>
                  <a:pt x="12003" y="10239"/>
                </a:cubicBezTo>
                <a:lnTo>
                  <a:pt x="12003" y="8821"/>
                </a:lnTo>
                <a:cubicBezTo>
                  <a:pt x="12003" y="8632"/>
                  <a:pt x="11846" y="8475"/>
                  <a:pt x="11657" y="8475"/>
                </a:cubicBezTo>
                <a:lnTo>
                  <a:pt x="10586" y="8475"/>
                </a:lnTo>
                <a:lnTo>
                  <a:pt x="10586" y="1922"/>
                </a:lnTo>
                <a:lnTo>
                  <a:pt x="11184" y="1323"/>
                </a:lnTo>
                <a:cubicBezTo>
                  <a:pt x="11279" y="1229"/>
                  <a:pt x="11279" y="977"/>
                  <a:pt x="11184" y="819"/>
                </a:cubicBezTo>
                <a:cubicBezTo>
                  <a:pt x="11121" y="756"/>
                  <a:pt x="11035" y="725"/>
                  <a:pt x="10940" y="725"/>
                </a:cubicBezTo>
                <a:cubicBezTo>
                  <a:pt x="10846" y="725"/>
                  <a:pt x="10743" y="756"/>
                  <a:pt x="10649" y="819"/>
                </a:cubicBezTo>
                <a:lnTo>
                  <a:pt x="10082" y="1418"/>
                </a:lnTo>
                <a:lnTo>
                  <a:pt x="3529" y="1418"/>
                </a:lnTo>
                <a:lnTo>
                  <a:pt x="3529" y="347"/>
                </a:lnTo>
                <a:cubicBezTo>
                  <a:pt x="3529" y="158"/>
                  <a:pt x="3371" y="0"/>
                  <a:pt x="318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10491;p79"/>
          <p:cNvGrpSpPr/>
          <p:nvPr/>
        </p:nvGrpSpPr>
        <p:grpSpPr>
          <a:xfrm>
            <a:off x="6163309" y="1781836"/>
            <a:ext cx="307444" cy="260626"/>
            <a:chOff x="1636184" y="2959225"/>
            <a:chExt cx="232666" cy="197250"/>
          </a:xfrm>
        </p:grpSpPr>
        <p:sp>
          <p:nvSpPr>
            <p:cNvPr id="372" name="Google Shape;10492;p79"/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493;p79"/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494;p79"/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75" name="Google Shape;10495;p79"/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grpSp>
        <p:nvGrpSpPr>
          <p:cNvPr id="376" name="Google Shape;10496;p79"/>
          <p:cNvGrpSpPr/>
          <p:nvPr/>
        </p:nvGrpSpPr>
        <p:grpSpPr>
          <a:xfrm>
            <a:off x="7531007" y="2167181"/>
            <a:ext cx="258542" cy="365154"/>
            <a:chOff x="-47300587" y="123275"/>
            <a:chExt cx="190975" cy="269725"/>
          </a:xfrm>
        </p:grpSpPr>
        <p:sp>
          <p:nvSpPr>
            <p:cNvPr id="377" name="Google Shape;10497;p79"/>
            <p:cNvSpPr/>
            <p:nvPr/>
          </p:nvSpPr>
          <p:spPr>
            <a:xfrm>
              <a:off x="-47300587" y="123275"/>
              <a:ext cx="190975" cy="269725"/>
            </a:xfrm>
            <a:custGeom>
              <a:avLst/>
              <a:gdLst/>
              <a:ahLst/>
              <a:cxnLst/>
              <a:rect l="l" t="t" r="r" b="b"/>
              <a:pathLst>
                <a:path w="7639" h="10789" extrusionOk="0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98;p79"/>
            <p:cNvSpPr/>
            <p:nvPr/>
          </p:nvSpPr>
          <p:spPr>
            <a:xfrm>
              <a:off x="-47242037" y="188100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499;p79"/>
            <p:cNvSpPr/>
            <p:nvPr/>
          </p:nvSpPr>
          <p:spPr>
            <a:xfrm>
              <a:off x="-47242037" y="234775"/>
              <a:ext cx="15350" cy="31400"/>
            </a:xfrm>
            <a:custGeom>
              <a:avLst/>
              <a:gdLst/>
              <a:ahLst/>
              <a:cxnLst/>
              <a:rect l="l" t="t" r="r" b="b"/>
              <a:pathLst>
                <a:path w="614" h="1256" extrusionOk="0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500;p79"/>
            <p:cNvSpPr/>
            <p:nvPr/>
          </p:nvSpPr>
          <p:spPr>
            <a:xfrm>
              <a:off x="-47180012" y="172075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501;p79"/>
            <p:cNvSpPr/>
            <p:nvPr/>
          </p:nvSpPr>
          <p:spPr>
            <a:xfrm>
              <a:off x="-47180012" y="218050"/>
              <a:ext cx="15350" cy="32100"/>
            </a:xfrm>
            <a:custGeom>
              <a:avLst/>
              <a:gdLst/>
              <a:ahLst/>
              <a:cxnLst/>
              <a:rect l="l" t="t" r="r" b="b"/>
              <a:pathLst>
                <a:path w="614" h="1284" extrusionOk="0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10825;p81"/>
          <p:cNvSpPr/>
          <p:nvPr/>
        </p:nvSpPr>
        <p:spPr>
          <a:xfrm>
            <a:off x="2149750" y="3862362"/>
            <a:ext cx="433284" cy="422781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10826;p81"/>
          <p:cNvGrpSpPr/>
          <p:nvPr/>
        </p:nvGrpSpPr>
        <p:grpSpPr>
          <a:xfrm>
            <a:off x="2152732" y="4372635"/>
            <a:ext cx="426462" cy="420796"/>
            <a:chOff x="-6713450" y="2397900"/>
            <a:chExt cx="295375" cy="291450"/>
          </a:xfrm>
        </p:grpSpPr>
        <p:sp>
          <p:nvSpPr>
            <p:cNvPr id="384" name="Google Shape;10827;p81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828;p81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10829;p81"/>
          <p:cNvSpPr/>
          <p:nvPr/>
        </p:nvSpPr>
        <p:spPr>
          <a:xfrm>
            <a:off x="2165074" y="4892452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10830;p81"/>
          <p:cNvGrpSpPr/>
          <p:nvPr/>
        </p:nvGrpSpPr>
        <p:grpSpPr>
          <a:xfrm>
            <a:off x="4857494" y="3863624"/>
            <a:ext cx="423069" cy="420507"/>
            <a:chOff x="-4932650" y="2046625"/>
            <a:chExt cx="293025" cy="291250"/>
          </a:xfrm>
        </p:grpSpPr>
        <p:sp>
          <p:nvSpPr>
            <p:cNvPr id="388" name="Google Shape;10831;p81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832;p81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10833;p81"/>
          <p:cNvSpPr/>
          <p:nvPr/>
        </p:nvSpPr>
        <p:spPr>
          <a:xfrm>
            <a:off x="4858946" y="4373049"/>
            <a:ext cx="420796" cy="419677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10834;p81"/>
          <p:cNvGrpSpPr/>
          <p:nvPr/>
        </p:nvGrpSpPr>
        <p:grpSpPr>
          <a:xfrm>
            <a:off x="4869425" y="4893180"/>
            <a:ext cx="423069" cy="420796"/>
            <a:chOff x="-4931075" y="2765725"/>
            <a:chExt cx="293025" cy="291450"/>
          </a:xfrm>
        </p:grpSpPr>
        <p:sp>
          <p:nvSpPr>
            <p:cNvPr id="392" name="Google Shape;10835;p81"/>
            <p:cNvSpPr/>
            <p:nvPr/>
          </p:nvSpPr>
          <p:spPr>
            <a:xfrm>
              <a:off x="-4810550" y="28846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663"/>
                  </a:moveTo>
                  <a:cubicBezTo>
                    <a:pt x="1229" y="663"/>
                    <a:pt x="1386" y="820"/>
                    <a:pt x="1386" y="1041"/>
                  </a:cubicBezTo>
                  <a:cubicBezTo>
                    <a:pt x="1386" y="1230"/>
                    <a:pt x="1229" y="1387"/>
                    <a:pt x="1008" y="1387"/>
                  </a:cubicBezTo>
                  <a:cubicBezTo>
                    <a:pt x="819" y="1387"/>
                    <a:pt x="662" y="1230"/>
                    <a:pt x="662" y="1041"/>
                  </a:cubicBezTo>
                  <a:cubicBezTo>
                    <a:pt x="662" y="820"/>
                    <a:pt x="819" y="663"/>
                    <a:pt x="1008" y="663"/>
                  </a:cubicBez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5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836;p81"/>
            <p:cNvSpPr/>
            <p:nvPr/>
          </p:nvSpPr>
          <p:spPr>
            <a:xfrm>
              <a:off x="-4931075" y="27657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3214" y="1387"/>
                  </a:moveTo>
                  <a:lnTo>
                    <a:pt x="4475" y="3844"/>
                  </a:lnTo>
                  <a:cubicBezTo>
                    <a:pt x="4223" y="4002"/>
                    <a:pt x="4034" y="4222"/>
                    <a:pt x="3876" y="4443"/>
                  </a:cubicBezTo>
                  <a:lnTo>
                    <a:pt x="1356" y="3214"/>
                  </a:lnTo>
                  <a:cubicBezTo>
                    <a:pt x="1828" y="2427"/>
                    <a:pt x="2458" y="1796"/>
                    <a:pt x="3214" y="1387"/>
                  </a:cubicBezTo>
                  <a:close/>
                  <a:moveTo>
                    <a:pt x="5829" y="4128"/>
                  </a:moveTo>
                  <a:cubicBezTo>
                    <a:pt x="6775" y="4128"/>
                    <a:pt x="7531" y="4884"/>
                    <a:pt x="7531" y="5829"/>
                  </a:cubicBezTo>
                  <a:cubicBezTo>
                    <a:pt x="7562" y="6743"/>
                    <a:pt x="6775" y="7530"/>
                    <a:pt x="5829" y="7530"/>
                  </a:cubicBezTo>
                  <a:cubicBezTo>
                    <a:pt x="4884" y="7530"/>
                    <a:pt x="4160" y="6774"/>
                    <a:pt x="4160" y="5829"/>
                  </a:cubicBezTo>
                  <a:cubicBezTo>
                    <a:pt x="4160" y="4884"/>
                    <a:pt x="4884" y="4128"/>
                    <a:pt x="5829" y="4128"/>
                  </a:cubicBezTo>
                  <a:close/>
                  <a:moveTo>
                    <a:pt x="5798" y="662"/>
                  </a:moveTo>
                  <a:cubicBezTo>
                    <a:pt x="8665" y="662"/>
                    <a:pt x="10996" y="2994"/>
                    <a:pt x="10996" y="5861"/>
                  </a:cubicBezTo>
                  <a:cubicBezTo>
                    <a:pt x="10996" y="6585"/>
                    <a:pt x="10839" y="7247"/>
                    <a:pt x="10618" y="7845"/>
                  </a:cubicBezTo>
                  <a:lnTo>
                    <a:pt x="8129" y="6585"/>
                  </a:lnTo>
                  <a:cubicBezTo>
                    <a:pt x="8192" y="6333"/>
                    <a:pt x="8255" y="6050"/>
                    <a:pt x="8255" y="5829"/>
                  </a:cubicBezTo>
                  <a:cubicBezTo>
                    <a:pt x="8255" y="4474"/>
                    <a:pt x="7184" y="3435"/>
                    <a:pt x="5829" y="3435"/>
                  </a:cubicBezTo>
                  <a:cubicBezTo>
                    <a:pt x="5577" y="3435"/>
                    <a:pt x="5325" y="3466"/>
                    <a:pt x="5105" y="3529"/>
                  </a:cubicBezTo>
                  <a:lnTo>
                    <a:pt x="3845" y="1072"/>
                  </a:lnTo>
                  <a:cubicBezTo>
                    <a:pt x="4412" y="820"/>
                    <a:pt x="5105" y="662"/>
                    <a:pt x="5798" y="662"/>
                  </a:cubicBezTo>
                  <a:close/>
                  <a:moveTo>
                    <a:pt x="7814" y="7152"/>
                  </a:moveTo>
                  <a:lnTo>
                    <a:pt x="10303" y="8412"/>
                  </a:lnTo>
                  <a:cubicBezTo>
                    <a:pt x="9862" y="9200"/>
                    <a:pt x="9232" y="9830"/>
                    <a:pt x="8444" y="10271"/>
                  </a:cubicBezTo>
                  <a:lnTo>
                    <a:pt x="7216" y="7751"/>
                  </a:lnTo>
                  <a:cubicBezTo>
                    <a:pt x="7468" y="7593"/>
                    <a:pt x="7657" y="7404"/>
                    <a:pt x="7814" y="7152"/>
                  </a:cubicBezTo>
                  <a:close/>
                  <a:moveTo>
                    <a:pt x="1072" y="3844"/>
                  </a:moveTo>
                  <a:lnTo>
                    <a:pt x="3593" y="5073"/>
                  </a:lnTo>
                  <a:cubicBezTo>
                    <a:pt x="3530" y="5325"/>
                    <a:pt x="3498" y="5546"/>
                    <a:pt x="3498" y="5829"/>
                  </a:cubicBezTo>
                  <a:cubicBezTo>
                    <a:pt x="3498" y="7152"/>
                    <a:pt x="4538" y="8223"/>
                    <a:pt x="5892" y="8223"/>
                  </a:cubicBezTo>
                  <a:cubicBezTo>
                    <a:pt x="6176" y="8223"/>
                    <a:pt x="6396" y="8192"/>
                    <a:pt x="6648" y="8097"/>
                  </a:cubicBezTo>
                  <a:lnTo>
                    <a:pt x="7846" y="10618"/>
                  </a:lnTo>
                  <a:cubicBezTo>
                    <a:pt x="7216" y="10901"/>
                    <a:pt x="6554" y="11027"/>
                    <a:pt x="5892" y="11027"/>
                  </a:cubicBezTo>
                  <a:cubicBezTo>
                    <a:pt x="2994" y="10996"/>
                    <a:pt x="694" y="8665"/>
                    <a:pt x="694" y="5829"/>
                  </a:cubicBezTo>
                  <a:cubicBezTo>
                    <a:pt x="694" y="5104"/>
                    <a:pt x="852" y="4443"/>
                    <a:pt x="1072" y="3844"/>
                  </a:cubicBezTo>
                  <a:close/>
                  <a:moveTo>
                    <a:pt x="5798" y="1"/>
                  </a:moveTo>
                  <a:cubicBezTo>
                    <a:pt x="4254" y="1"/>
                    <a:pt x="2773" y="599"/>
                    <a:pt x="1702" y="1702"/>
                  </a:cubicBezTo>
                  <a:cubicBezTo>
                    <a:pt x="600" y="2805"/>
                    <a:pt x="1" y="4254"/>
                    <a:pt x="1" y="5798"/>
                  </a:cubicBezTo>
                  <a:cubicBezTo>
                    <a:pt x="1" y="8980"/>
                    <a:pt x="2647" y="11657"/>
                    <a:pt x="5892" y="11657"/>
                  </a:cubicBezTo>
                  <a:cubicBezTo>
                    <a:pt x="9106" y="11657"/>
                    <a:pt x="11721" y="9043"/>
                    <a:pt x="11721" y="5829"/>
                  </a:cubicBezTo>
                  <a:cubicBezTo>
                    <a:pt x="11658" y="2647"/>
                    <a:pt x="9043" y="1"/>
                    <a:pt x="579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10837;p81"/>
          <p:cNvGrpSpPr/>
          <p:nvPr/>
        </p:nvGrpSpPr>
        <p:grpSpPr>
          <a:xfrm>
            <a:off x="7574993" y="3888512"/>
            <a:ext cx="420796" cy="370732"/>
            <a:chOff x="-3137650" y="2067900"/>
            <a:chExt cx="291450" cy="256775"/>
          </a:xfrm>
        </p:grpSpPr>
        <p:sp>
          <p:nvSpPr>
            <p:cNvPr id="395" name="Google Shape;10838;p81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839;p81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840;p81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0841;p81"/>
          <p:cNvGrpSpPr/>
          <p:nvPr/>
        </p:nvGrpSpPr>
        <p:grpSpPr>
          <a:xfrm>
            <a:off x="7574993" y="4372149"/>
            <a:ext cx="420796" cy="421770"/>
            <a:chOff x="-3137650" y="2408950"/>
            <a:chExt cx="291450" cy="292125"/>
          </a:xfrm>
        </p:grpSpPr>
        <p:sp>
          <p:nvSpPr>
            <p:cNvPr id="399" name="Google Shape;10842;p81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843;p81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844;p81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845;p81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846;p81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10847;p81"/>
          <p:cNvGrpSpPr/>
          <p:nvPr/>
        </p:nvGrpSpPr>
        <p:grpSpPr>
          <a:xfrm>
            <a:off x="7586924" y="4917635"/>
            <a:ext cx="420796" cy="371887"/>
            <a:chOff x="-3137650" y="2787000"/>
            <a:chExt cx="291450" cy="257575"/>
          </a:xfrm>
        </p:grpSpPr>
        <p:sp>
          <p:nvSpPr>
            <p:cNvPr id="405" name="Google Shape;10848;p8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849;p8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850;p8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851;p8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852;p8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853;p8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854;p8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855;p8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10856;p81"/>
          <p:cNvSpPr/>
          <p:nvPr/>
        </p:nvSpPr>
        <p:spPr>
          <a:xfrm>
            <a:off x="2664784" y="5526839"/>
            <a:ext cx="420796" cy="29569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10857;p81"/>
          <p:cNvSpPr/>
          <p:nvPr/>
        </p:nvSpPr>
        <p:spPr>
          <a:xfrm>
            <a:off x="2693576" y="3862705"/>
            <a:ext cx="421914" cy="422095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10858;p81"/>
          <p:cNvSpPr/>
          <p:nvPr/>
        </p:nvSpPr>
        <p:spPr>
          <a:xfrm>
            <a:off x="2691861" y="4371497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10859;p81"/>
          <p:cNvGrpSpPr/>
          <p:nvPr/>
        </p:nvGrpSpPr>
        <p:grpSpPr>
          <a:xfrm>
            <a:off x="2705101" y="4892620"/>
            <a:ext cx="421914" cy="421914"/>
            <a:chOff x="-6354300" y="2757075"/>
            <a:chExt cx="292225" cy="292225"/>
          </a:xfrm>
        </p:grpSpPr>
        <p:sp>
          <p:nvSpPr>
            <p:cNvPr id="417" name="Google Shape;10860;p8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861;p8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862;p8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863;p8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10864;p81"/>
          <p:cNvGrpSpPr/>
          <p:nvPr/>
        </p:nvGrpSpPr>
        <p:grpSpPr>
          <a:xfrm>
            <a:off x="5399104" y="3861783"/>
            <a:ext cx="424188" cy="424188"/>
            <a:chOff x="-4573475" y="2045850"/>
            <a:chExt cx="293800" cy="293800"/>
          </a:xfrm>
        </p:grpSpPr>
        <p:sp>
          <p:nvSpPr>
            <p:cNvPr id="422" name="Google Shape;10865;p81"/>
            <p:cNvSpPr/>
            <p:nvPr/>
          </p:nvSpPr>
          <p:spPr>
            <a:xfrm>
              <a:off x="-4573475" y="2045850"/>
              <a:ext cx="293800" cy="293800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866;p81"/>
            <p:cNvSpPr/>
            <p:nvPr/>
          </p:nvSpPr>
          <p:spPr>
            <a:xfrm>
              <a:off x="-4521500" y="209940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10867;p81"/>
          <p:cNvGrpSpPr/>
          <p:nvPr/>
        </p:nvGrpSpPr>
        <p:grpSpPr>
          <a:xfrm>
            <a:off x="5398527" y="4370922"/>
            <a:ext cx="425343" cy="424225"/>
            <a:chOff x="-4570325" y="2405775"/>
            <a:chExt cx="294600" cy="293825"/>
          </a:xfrm>
        </p:grpSpPr>
        <p:sp>
          <p:nvSpPr>
            <p:cNvPr id="425" name="Google Shape;10868;p81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869;p81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10870;p81"/>
          <p:cNvGrpSpPr/>
          <p:nvPr/>
        </p:nvGrpSpPr>
        <p:grpSpPr>
          <a:xfrm>
            <a:off x="5411595" y="4892061"/>
            <a:ext cx="423069" cy="423033"/>
            <a:chOff x="-4572700" y="2764950"/>
            <a:chExt cx="293025" cy="293000"/>
          </a:xfrm>
        </p:grpSpPr>
        <p:sp>
          <p:nvSpPr>
            <p:cNvPr id="428" name="Google Shape;10871;p81"/>
            <p:cNvSpPr/>
            <p:nvPr/>
          </p:nvSpPr>
          <p:spPr>
            <a:xfrm>
              <a:off x="-4572700" y="2764950"/>
              <a:ext cx="293025" cy="293000"/>
            </a:xfrm>
            <a:custGeom>
              <a:avLst/>
              <a:gdLst/>
              <a:ahLst/>
              <a:cxnLst/>
              <a:rect l="l" t="t" r="r" b="b"/>
              <a:pathLst>
                <a:path w="11721" h="11720" extrusionOk="0">
                  <a:moveTo>
                    <a:pt x="10681" y="2048"/>
                  </a:moveTo>
                  <a:cubicBezTo>
                    <a:pt x="10870" y="2048"/>
                    <a:pt x="11027" y="2206"/>
                    <a:pt x="11027" y="2395"/>
                  </a:cubicBezTo>
                  <a:lnTo>
                    <a:pt x="11027" y="7246"/>
                  </a:lnTo>
                  <a:cubicBezTo>
                    <a:pt x="11027" y="7435"/>
                    <a:pt x="10870" y="7593"/>
                    <a:pt x="10681" y="7593"/>
                  </a:cubicBezTo>
                  <a:lnTo>
                    <a:pt x="1072" y="7593"/>
                  </a:lnTo>
                  <a:cubicBezTo>
                    <a:pt x="883" y="7593"/>
                    <a:pt x="725" y="7435"/>
                    <a:pt x="725" y="7246"/>
                  </a:cubicBezTo>
                  <a:lnTo>
                    <a:pt x="725" y="2395"/>
                  </a:lnTo>
                  <a:cubicBezTo>
                    <a:pt x="725" y="2206"/>
                    <a:pt x="883" y="2048"/>
                    <a:pt x="1072" y="2048"/>
                  </a:cubicBezTo>
                  <a:close/>
                  <a:moveTo>
                    <a:pt x="4821" y="8286"/>
                  </a:moveTo>
                  <a:lnTo>
                    <a:pt x="4821" y="8979"/>
                  </a:lnTo>
                  <a:lnTo>
                    <a:pt x="3435" y="8979"/>
                  </a:lnTo>
                  <a:lnTo>
                    <a:pt x="3435" y="8286"/>
                  </a:lnTo>
                  <a:close/>
                  <a:moveTo>
                    <a:pt x="8287" y="8286"/>
                  </a:moveTo>
                  <a:lnTo>
                    <a:pt x="8287" y="8979"/>
                  </a:lnTo>
                  <a:lnTo>
                    <a:pt x="6869" y="8979"/>
                  </a:lnTo>
                  <a:lnTo>
                    <a:pt x="6869" y="8286"/>
                  </a:lnTo>
                  <a:close/>
                  <a:moveTo>
                    <a:pt x="6207" y="8254"/>
                  </a:moveTo>
                  <a:lnTo>
                    <a:pt x="6207" y="11027"/>
                  </a:lnTo>
                  <a:lnTo>
                    <a:pt x="5514" y="11027"/>
                  </a:lnTo>
                  <a:lnTo>
                    <a:pt x="5514" y="8254"/>
                  </a:ln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cubicBezTo>
                    <a:pt x="1387" y="536"/>
                    <a:pt x="1544" y="693"/>
                    <a:pt x="1733" y="693"/>
                  </a:cubicBezTo>
                  <a:lnTo>
                    <a:pt x="2112" y="693"/>
                  </a:lnTo>
                  <a:lnTo>
                    <a:pt x="2112" y="1355"/>
                  </a:lnTo>
                  <a:lnTo>
                    <a:pt x="1072" y="1355"/>
                  </a:lnTo>
                  <a:cubicBezTo>
                    <a:pt x="536" y="1355"/>
                    <a:pt x="64" y="1827"/>
                    <a:pt x="64" y="2395"/>
                  </a:cubicBezTo>
                  <a:lnTo>
                    <a:pt x="64" y="7246"/>
                  </a:lnTo>
                  <a:cubicBezTo>
                    <a:pt x="64" y="7782"/>
                    <a:pt x="536" y="8254"/>
                    <a:pt x="1072" y="8254"/>
                  </a:cubicBezTo>
                  <a:lnTo>
                    <a:pt x="2773" y="8254"/>
                  </a:lnTo>
                  <a:lnTo>
                    <a:pt x="2773" y="8916"/>
                  </a:lnTo>
                  <a:lnTo>
                    <a:pt x="1733" y="8916"/>
                  </a:lnTo>
                  <a:cubicBezTo>
                    <a:pt x="1544" y="8916"/>
                    <a:pt x="1387" y="9074"/>
                    <a:pt x="1387" y="9294"/>
                  </a:cubicBezTo>
                  <a:cubicBezTo>
                    <a:pt x="1387" y="9483"/>
                    <a:pt x="1544" y="9641"/>
                    <a:pt x="1733" y="9641"/>
                  </a:cubicBezTo>
                  <a:lnTo>
                    <a:pt x="4821" y="9641"/>
                  </a:lnTo>
                  <a:lnTo>
                    <a:pt x="4821" y="11027"/>
                  </a:lnTo>
                  <a:lnTo>
                    <a:pt x="379" y="11027"/>
                  </a:lnTo>
                  <a:cubicBezTo>
                    <a:pt x="158" y="11027"/>
                    <a:pt x="1" y="11184"/>
                    <a:pt x="1" y="11373"/>
                  </a:cubicBezTo>
                  <a:cubicBezTo>
                    <a:pt x="1" y="11562"/>
                    <a:pt x="158" y="11720"/>
                    <a:pt x="379" y="11720"/>
                  </a:cubicBezTo>
                  <a:lnTo>
                    <a:pt x="11342" y="11720"/>
                  </a:lnTo>
                  <a:cubicBezTo>
                    <a:pt x="11563" y="11720"/>
                    <a:pt x="11721" y="11562"/>
                    <a:pt x="11721" y="11373"/>
                  </a:cubicBezTo>
                  <a:cubicBezTo>
                    <a:pt x="11721" y="11184"/>
                    <a:pt x="11563" y="11027"/>
                    <a:pt x="11342" y="11027"/>
                  </a:cubicBezTo>
                  <a:lnTo>
                    <a:pt x="6869" y="11027"/>
                  </a:lnTo>
                  <a:lnTo>
                    <a:pt x="6869" y="9641"/>
                  </a:lnTo>
                  <a:lnTo>
                    <a:pt x="9988" y="9641"/>
                  </a:lnTo>
                  <a:cubicBezTo>
                    <a:pt x="10177" y="9641"/>
                    <a:pt x="10334" y="9483"/>
                    <a:pt x="10334" y="9294"/>
                  </a:cubicBezTo>
                  <a:cubicBezTo>
                    <a:pt x="10334" y="9074"/>
                    <a:pt x="10177" y="8916"/>
                    <a:pt x="9988" y="8916"/>
                  </a:cubicBezTo>
                  <a:lnTo>
                    <a:pt x="8948" y="8916"/>
                  </a:lnTo>
                  <a:lnTo>
                    <a:pt x="8948" y="8254"/>
                  </a:lnTo>
                  <a:lnTo>
                    <a:pt x="10681" y="8254"/>
                  </a:lnTo>
                  <a:cubicBezTo>
                    <a:pt x="11248" y="8254"/>
                    <a:pt x="11721" y="7782"/>
                    <a:pt x="11721" y="7246"/>
                  </a:cubicBezTo>
                  <a:lnTo>
                    <a:pt x="11721" y="2395"/>
                  </a:lnTo>
                  <a:cubicBezTo>
                    <a:pt x="11721" y="1827"/>
                    <a:pt x="11248" y="1355"/>
                    <a:pt x="10681" y="1355"/>
                  </a:cubicBezTo>
                  <a:lnTo>
                    <a:pt x="9673" y="1355"/>
                  </a:lnTo>
                  <a:lnTo>
                    <a:pt x="9673" y="693"/>
                  </a:lnTo>
                  <a:lnTo>
                    <a:pt x="10019" y="693"/>
                  </a:lnTo>
                  <a:cubicBezTo>
                    <a:pt x="10208" y="693"/>
                    <a:pt x="10366" y="536"/>
                    <a:pt x="10366" y="347"/>
                  </a:cubicBezTo>
                  <a:cubicBezTo>
                    <a:pt x="10366" y="158"/>
                    <a:pt x="10208" y="0"/>
                    <a:pt x="10019" y="0"/>
                  </a:cubicBezTo>
                  <a:lnTo>
                    <a:pt x="8633" y="0"/>
                  </a:lnTo>
                  <a:cubicBezTo>
                    <a:pt x="8444" y="0"/>
                    <a:pt x="8287" y="158"/>
                    <a:pt x="8287" y="347"/>
                  </a:cubicBezTo>
                  <a:cubicBezTo>
                    <a:pt x="8287" y="536"/>
                    <a:pt x="8444" y="693"/>
                    <a:pt x="8633" y="693"/>
                  </a:cubicBezTo>
                  <a:lnTo>
                    <a:pt x="8980" y="693"/>
                  </a:lnTo>
                  <a:lnTo>
                    <a:pt x="8980" y="1355"/>
                  </a:lnTo>
                  <a:lnTo>
                    <a:pt x="6207" y="1355"/>
                  </a:lnTo>
                  <a:lnTo>
                    <a:pt x="6207" y="693"/>
                  </a:lnTo>
                  <a:lnTo>
                    <a:pt x="6554" y="693"/>
                  </a:lnTo>
                  <a:cubicBezTo>
                    <a:pt x="6743" y="693"/>
                    <a:pt x="6900" y="536"/>
                    <a:pt x="6900" y="347"/>
                  </a:cubicBezTo>
                  <a:cubicBezTo>
                    <a:pt x="6900" y="158"/>
                    <a:pt x="6743" y="0"/>
                    <a:pt x="6554" y="0"/>
                  </a:cubicBezTo>
                  <a:lnTo>
                    <a:pt x="5168" y="0"/>
                  </a:lnTo>
                  <a:cubicBezTo>
                    <a:pt x="4978" y="0"/>
                    <a:pt x="4821" y="158"/>
                    <a:pt x="4821" y="347"/>
                  </a:cubicBezTo>
                  <a:cubicBezTo>
                    <a:pt x="4821" y="536"/>
                    <a:pt x="4978" y="693"/>
                    <a:pt x="5168" y="693"/>
                  </a:cubicBezTo>
                  <a:lnTo>
                    <a:pt x="5514" y="693"/>
                  </a:lnTo>
                  <a:lnTo>
                    <a:pt x="5514" y="1355"/>
                  </a:lnTo>
                  <a:lnTo>
                    <a:pt x="2773" y="1355"/>
                  </a:lnTo>
                  <a:lnTo>
                    <a:pt x="2773" y="693"/>
                  </a:lnTo>
                  <a:lnTo>
                    <a:pt x="3120" y="693"/>
                  </a:lnTo>
                  <a:cubicBezTo>
                    <a:pt x="3309" y="693"/>
                    <a:pt x="3466" y="536"/>
                    <a:pt x="3466" y="347"/>
                  </a:cubicBezTo>
                  <a:cubicBezTo>
                    <a:pt x="3466" y="158"/>
                    <a:pt x="3309" y="0"/>
                    <a:pt x="31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872;p81"/>
            <p:cNvSpPr/>
            <p:nvPr/>
          </p:nvSpPr>
          <p:spPr>
            <a:xfrm>
              <a:off x="-4538825" y="2833475"/>
              <a:ext cx="86650" cy="104775"/>
            </a:xfrm>
            <a:custGeom>
              <a:avLst/>
              <a:gdLst/>
              <a:ahLst/>
              <a:cxnLst/>
              <a:rect l="l" t="t" r="r" b="b"/>
              <a:pathLst>
                <a:path w="3466" h="4191" extrusionOk="0">
                  <a:moveTo>
                    <a:pt x="2804" y="662"/>
                  </a:moveTo>
                  <a:lnTo>
                    <a:pt x="2804" y="3466"/>
                  </a:lnTo>
                  <a:lnTo>
                    <a:pt x="757" y="3466"/>
                  </a:lnTo>
                  <a:lnTo>
                    <a:pt x="757" y="66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812"/>
                  </a:lnTo>
                  <a:cubicBezTo>
                    <a:pt x="0" y="4033"/>
                    <a:pt x="158" y="4190"/>
                    <a:pt x="347" y="4190"/>
                  </a:cubicBezTo>
                  <a:lnTo>
                    <a:pt x="3119" y="4190"/>
                  </a:lnTo>
                  <a:cubicBezTo>
                    <a:pt x="3308" y="4190"/>
                    <a:pt x="3466" y="4033"/>
                    <a:pt x="3466" y="3812"/>
                  </a:cubicBez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873;p81"/>
            <p:cNvSpPr/>
            <p:nvPr/>
          </p:nvSpPr>
          <p:spPr>
            <a:xfrm>
              <a:off x="-4435650" y="29027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874;p81"/>
            <p:cNvSpPr/>
            <p:nvPr/>
          </p:nvSpPr>
          <p:spPr>
            <a:xfrm>
              <a:off x="-4435650" y="286732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68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875;p81"/>
            <p:cNvSpPr/>
            <p:nvPr/>
          </p:nvSpPr>
          <p:spPr>
            <a:xfrm>
              <a:off x="-4435650" y="2833475"/>
              <a:ext cx="121325" cy="18125"/>
            </a:xfrm>
            <a:custGeom>
              <a:avLst/>
              <a:gdLst/>
              <a:ahLst/>
              <a:cxnLst/>
              <a:rect l="l" t="t" r="r" b="b"/>
              <a:pathLst>
                <a:path w="4853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67"/>
                    <a:pt x="158" y="725"/>
                    <a:pt x="347" y="725"/>
                  </a:cubicBezTo>
                  <a:lnTo>
                    <a:pt x="4506" y="725"/>
                  </a:lnTo>
                  <a:cubicBezTo>
                    <a:pt x="4695" y="725"/>
                    <a:pt x="4852" y="567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10876;p81"/>
          <p:cNvGrpSpPr/>
          <p:nvPr/>
        </p:nvGrpSpPr>
        <p:grpSpPr>
          <a:xfrm>
            <a:off x="8130357" y="3863462"/>
            <a:ext cx="414840" cy="420832"/>
            <a:chOff x="-2777700" y="2049775"/>
            <a:chExt cx="287325" cy="291475"/>
          </a:xfrm>
        </p:grpSpPr>
        <p:sp>
          <p:nvSpPr>
            <p:cNvPr id="434" name="Google Shape;10877;p81"/>
            <p:cNvSpPr/>
            <p:nvPr/>
          </p:nvSpPr>
          <p:spPr>
            <a:xfrm>
              <a:off x="-2777700" y="2049775"/>
              <a:ext cx="287325" cy="291475"/>
            </a:xfrm>
            <a:custGeom>
              <a:avLst/>
              <a:gdLst/>
              <a:ahLst/>
              <a:cxnLst/>
              <a:rect l="l" t="t" r="r" b="b"/>
              <a:pathLst>
                <a:path w="11493" h="11659" extrusionOk="0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0878;p81"/>
            <p:cNvSpPr/>
            <p:nvPr/>
          </p:nvSpPr>
          <p:spPr>
            <a:xfrm>
              <a:off x="-2694200" y="2221475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0879;p81"/>
            <p:cNvSpPr/>
            <p:nvPr/>
          </p:nvSpPr>
          <p:spPr>
            <a:xfrm>
              <a:off x="-2608350" y="22553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10880;p81"/>
          <p:cNvGrpSpPr/>
          <p:nvPr/>
        </p:nvGrpSpPr>
        <p:grpSpPr>
          <a:xfrm>
            <a:off x="8126820" y="4372654"/>
            <a:ext cx="421914" cy="420759"/>
            <a:chOff x="-2571737" y="2403625"/>
            <a:chExt cx="292225" cy="291425"/>
          </a:xfrm>
        </p:grpSpPr>
        <p:sp>
          <p:nvSpPr>
            <p:cNvPr id="438" name="Google Shape;10881;p81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0882;p81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0883;p81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0884;p81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0885;p81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0886;p81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0887;p81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10888;p81"/>
          <p:cNvGrpSpPr/>
          <p:nvPr/>
        </p:nvGrpSpPr>
        <p:grpSpPr>
          <a:xfrm>
            <a:off x="8126820" y="4893757"/>
            <a:ext cx="421914" cy="419640"/>
            <a:chOff x="-2571737" y="2764550"/>
            <a:chExt cx="292225" cy="290650"/>
          </a:xfrm>
        </p:grpSpPr>
        <p:sp>
          <p:nvSpPr>
            <p:cNvPr id="446" name="Google Shape;10889;p81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890;p81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891;p81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10892;p81"/>
          <p:cNvGrpSpPr/>
          <p:nvPr/>
        </p:nvGrpSpPr>
        <p:grpSpPr>
          <a:xfrm>
            <a:off x="4326321" y="5462761"/>
            <a:ext cx="421914" cy="423864"/>
            <a:chOff x="-1333975" y="2365850"/>
            <a:chExt cx="292225" cy="293575"/>
          </a:xfrm>
        </p:grpSpPr>
        <p:sp>
          <p:nvSpPr>
            <p:cNvPr id="450" name="Google Shape;10893;p81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894;p81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895;p81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896;p81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897;p81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898;p81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899;p81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900;p81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10901;p81"/>
          <p:cNvGrpSpPr/>
          <p:nvPr/>
        </p:nvGrpSpPr>
        <p:grpSpPr>
          <a:xfrm>
            <a:off x="3259796" y="4892620"/>
            <a:ext cx="398020" cy="421914"/>
            <a:chOff x="-5995925" y="2757850"/>
            <a:chExt cx="275675" cy="292225"/>
          </a:xfrm>
        </p:grpSpPr>
        <p:sp>
          <p:nvSpPr>
            <p:cNvPr id="459" name="Google Shape;10902;p81"/>
            <p:cNvSpPr/>
            <p:nvPr/>
          </p:nvSpPr>
          <p:spPr>
            <a:xfrm>
              <a:off x="-5995925" y="2757850"/>
              <a:ext cx="275675" cy="292225"/>
            </a:xfrm>
            <a:custGeom>
              <a:avLst/>
              <a:gdLst/>
              <a:ahLst/>
              <a:cxnLst/>
              <a:rect l="l" t="t" r="r" b="b"/>
              <a:pathLst>
                <a:path w="11027" h="11689" extrusionOk="0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903;p81"/>
            <p:cNvSpPr/>
            <p:nvPr/>
          </p:nvSpPr>
          <p:spPr>
            <a:xfrm>
              <a:off x="-5892750" y="2808250"/>
              <a:ext cx="137850" cy="69350"/>
            </a:xfrm>
            <a:custGeom>
              <a:avLst/>
              <a:gdLst/>
              <a:ahLst/>
              <a:cxnLst/>
              <a:rect l="l" t="t" r="r" b="b"/>
              <a:pathLst>
                <a:path w="5514" h="2774" extrusionOk="0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904;p81"/>
            <p:cNvSpPr/>
            <p:nvPr/>
          </p:nvSpPr>
          <p:spPr>
            <a:xfrm>
              <a:off x="-5891975" y="2895675"/>
              <a:ext cx="34700" cy="17375"/>
            </a:xfrm>
            <a:custGeom>
              <a:avLst/>
              <a:gdLst/>
              <a:ahLst/>
              <a:cxnLst/>
              <a:rect l="l" t="t" r="r" b="b"/>
              <a:pathLst>
                <a:path w="1388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905;p81"/>
            <p:cNvSpPr/>
            <p:nvPr/>
          </p:nvSpPr>
          <p:spPr>
            <a:xfrm>
              <a:off x="-5891975" y="2928775"/>
              <a:ext cx="34700" cy="18125"/>
            </a:xfrm>
            <a:custGeom>
              <a:avLst/>
              <a:gdLst/>
              <a:ahLst/>
              <a:cxnLst/>
              <a:rect l="l" t="t" r="r" b="b"/>
              <a:pathLst>
                <a:path w="1388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906;p81"/>
            <p:cNvSpPr/>
            <p:nvPr/>
          </p:nvSpPr>
          <p:spPr>
            <a:xfrm>
              <a:off x="-58407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907;p81"/>
            <p:cNvSpPr/>
            <p:nvPr/>
          </p:nvSpPr>
          <p:spPr>
            <a:xfrm>
              <a:off x="-58407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908;p81"/>
            <p:cNvSpPr/>
            <p:nvPr/>
          </p:nvSpPr>
          <p:spPr>
            <a:xfrm>
              <a:off x="-57895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909;p81"/>
            <p:cNvSpPr/>
            <p:nvPr/>
          </p:nvSpPr>
          <p:spPr>
            <a:xfrm>
              <a:off x="-57895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910;p81"/>
            <p:cNvSpPr/>
            <p:nvPr/>
          </p:nvSpPr>
          <p:spPr>
            <a:xfrm>
              <a:off x="-5858100" y="2998075"/>
              <a:ext cx="68550" cy="17350"/>
            </a:xfrm>
            <a:custGeom>
              <a:avLst/>
              <a:gdLst/>
              <a:ahLst/>
              <a:cxnLst/>
              <a:rect l="l" t="t" r="r" b="b"/>
              <a:pathLst>
                <a:path w="274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10911;p81"/>
          <p:cNvGrpSpPr/>
          <p:nvPr/>
        </p:nvGrpSpPr>
        <p:grpSpPr>
          <a:xfrm>
            <a:off x="5940083" y="3864039"/>
            <a:ext cx="421951" cy="419677"/>
            <a:chOff x="-4211975" y="2046625"/>
            <a:chExt cx="292250" cy="290675"/>
          </a:xfrm>
        </p:grpSpPr>
        <p:sp>
          <p:nvSpPr>
            <p:cNvPr id="469" name="Google Shape;10912;p81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913;p81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10914;p81"/>
          <p:cNvGrpSpPr/>
          <p:nvPr/>
        </p:nvGrpSpPr>
        <p:grpSpPr>
          <a:xfrm>
            <a:off x="5990129" y="4370922"/>
            <a:ext cx="321859" cy="424225"/>
            <a:chOff x="-4178875" y="2405775"/>
            <a:chExt cx="222925" cy="293825"/>
          </a:xfrm>
        </p:grpSpPr>
        <p:sp>
          <p:nvSpPr>
            <p:cNvPr id="472" name="Google Shape;10915;p81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916;p81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917;p81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10918;p81"/>
          <p:cNvGrpSpPr/>
          <p:nvPr/>
        </p:nvGrpSpPr>
        <p:grpSpPr>
          <a:xfrm>
            <a:off x="5952592" y="4905706"/>
            <a:ext cx="420796" cy="395746"/>
            <a:chOff x="-4211975" y="2783850"/>
            <a:chExt cx="291450" cy="274100"/>
          </a:xfrm>
        </p:grpSpPr>
        <p:sp>
          <p:nvSpPr>
            <p:cNvPr id="476" name="Google Shape;10919;p81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920;p81"/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921;p81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10922;p81"/>
          <p:cNvSpPr/>
          <p:nvPr/>
        </p:nvSpPr>
        <p:spPr>
          <a:xfrm>
            <a:off x="8668486" y="3862218"/>
            <a:ext cx="399175" cy="423069"/>
          </a:xfrm>
          <a:custGeom>
            <a:avLst/>
            <a:gdLst/>
            <a:ahLst/>
            <a:cxnLst/>
            <a:rect l="l" t="t" r="r" b="b"/>
            <a:pathLst>
              <a:path w="11059" h="11721" extrusionOk="0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10923;p81"/>
          <p:cNvGrpSpPr/>
          <p:nvPr/>
        </p:nvGrpSpPr>
        <p:grpSpPr>
          <a:xfrm>
            <a:off x="8657521" y="4372636"/>
            <a:ext cx="420796" cy="420796"/>
            <a:chOff x="-2419325" y="2408150"/>
            <a:chExt cx="291450" cy="291450"/>
          </a:xfrm>
        </p:grpSpPr>
        <p:sp>
          <p:nvSpPr>
            <p:cNvPr id="481" name="Google Shape;10924;p81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925;p81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0926;p81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0927;p81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0928;p81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0929;p81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0930;p81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10931;p81"/>
          <p:cNvSpPr/>
          <p:nvPr/>
        </p:nvSpPr>
        <p:spPr>
          <a:xfrm>
            <a:off x="8667910" y="4891874"/>
            <a:ext cx="424188" cy="423069"/>
          </a:xfrm>
          <a:custGeom>
            <a:avLst/>
            <a:gdLst/>
            <a:ahLst/>
            <a:cxnLst/>
            <a:rect l="l" t="t" r="r" b="b"/>
            <a:pathLst>
              <a:path w="11752" h="11721" extrusionOk="0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10932;p81"/>
          <p:cNvGrpSpPr/>
          <p:nvPr/>
        </p:nvGrpSpPr>
        <p:grpSpPr>
          <a:xfrm>
            <a:off x="5979046" y="5463737"/>
            <a:ext cx="420796" cy="421914"/>
            <a:chOff x="-1333200" y="2770450"/>
            <a:chExt cx="291450" cy="292225"/>
          </a:xfrm>
        </p:grpSpPr>
        <p:sp>
          <p:nvSpPr>
            <p:cNvPr id="490" name="Google Shape;10933;p81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0934;p81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10935;p81"/>
          <p:cNvGrpSpPr/>
          <p:nvPr/>
        </p:nvGrpSpPr>
        <p:grpSpPr>
          <a:xfrm>
            <a:off x="3775659" y="3863479"/>
            <a:ext cx="423069" cy="420796"/>
            <a:chOff x="-5635200" y="2037975"/>
            <a:chExt cx="293025" cy="291450"/>
          </a:xfrm>
        </p:grpSpPr>
        <p:sp>
          <p:nvSpPr>
            <p:cNvPr id="493" name="Google Shape;10936;p81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0937;p81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10938;p81"/>
          <p:cNvGrpSpPr/>
          <p:nvPr/>
        </p:nvGrpSpPr>
        <p:grpSpPr>
          <a:xfrm>
            <a:off x="3773945" y="4372635"/>
            <a:ext cx="426499" cy="420796"/>
            <a:chOff x="-5637575" y="2397900"/>
            <a:chExt cx="295400" cy="291450"/>
          </a:xfrm>
        </p:grpSpPr>
        <p:sp>
          <p:nvSpPr>
            <p:cNvPr id="496" name="Google Shape;10939;p81"/>
            <p:cNvSpPr/>
            <p:nvPr/>
          </p:nvSpPr>
          <p:spPr>
            <a:xfrm>
              <a:off x="-5575350" y="2547550"/>
              <a:ext cx="79575" cy="88250"/>
            </a:xfrm>
            <a:custGeom>
              <a:avLst/>
              <a:gdLst/>
              <a:ahLst/>
              <a:cxnLst/>
              <a:rect l="l" t="t" r="r" b="b"/>
              <a:pathLst>
                <a:path w="3183" h="3530" extrusionOk="0">
                  <a:moveTo>
                    <a:pt x="1088" y="1"/>
                  </a:moveTo>
                  <a:cubicBezTo>
                    <a:pt x="1001" y="1"/>
                    <a:pt x="915" y="32"/>
                    <a:pt x="852" y="95"/>
                  </a:cubicBezTo>
                  <a:lnTo>
                    <a:pt x="379" y="568"/>
                  </a:lnTo>
                  <a:cubicBezTo>
                    <a:pt x="1" y="978"/>
                    <a:pt x="1" y="1639"/>
                    <a:pt x="379" y="2017"/>
                  </a:cubicBezTo>
                  <a:cubicBezTo>
                    <a:pt x="584" y="2222"/>
                    <a:pt x="852" y="2324"/>
                    <a:pt x="1115" y="2324"/>
                  </a:cubicBezTo>
                  <a:cubicBezTo>
                    <a:pt x="1379" y="2324"/>
                    <a:pt x="1639" y="2222"/>
                    <a:pt x="1828" y="2017"/>
                  </a:cubicBezTo>
                  <a:cubicBezTo>
                    <a:pt x="1891" y="1970"/>
                    <a:pt x="1986" y="1946"/>
                    <a:pt x="2076" y="1946"/>
                  </a:cubicBezTo>
                  <a:cubicBezTo>
                    <a:pt x="2167" y="1946"/>
                    <a:pt x="2253" y="1970"/>
                    <a:pt x="2301" y="2017"/>
                  </a:cubicBezTo>
                  <a:cubicBezTo>
                    <a:pt x="2427" y="2143"/>
                    <a:pt x="2427" y="2395"/>
                    <a:pt x="2301" y="2490"/>
                  </a:cubicBezTo>
                  <a:lnTo>
                    <a:pt x="1828" y="2962"/>
                  </a:lnTo>
                  <a:cubicBezTo>
                    <a:pt x="1734" y="3088"/>
                    <a:pt x="1734" y="3340"/>
                    <a:pt x="1828" y="3435"/>
                  </a:cubicBezTo>
                  <a:cubicBezTo>
                    <a:pt x="1891" y="3498"/>
                    <a:pt x="1986" y="3529"/>
                    <a:pt x="2076" y="3529"/>
                  </a:cubicBezTo>
                  <a:cubicBezTo>
                    <a:pt x="2167" y="3529"/>
                    <a:pt x="2253" y="3498"/>
                    <a:pt x="2301" y="3435"/>
                  </a:cubicBezTo>
                  <a:lnTo>
                    <a:pt x="2773" y="2962"/>
                  </a:lnTo>
                  <a:cubicBezTo>
                    <a:pt x="3183" y="2584"/>
                    <a:pt x="3183" y="1923"/>
                    <a:pt x="2773" y="1513"/>
                  </a:cubicBezTo>
                  <a:cubicBezTo>
                    <a:pt x="2569" y="1293"/>
                    <a:pt x="2309" y="1182"/>
                    <a:pt x="2049" y="1182"/>
                  </a:cubicBezTo>
                  <a:cubicBezTo>
                    <a:pt x="1789" y="1182"/>
                    <a:pt x="1529" y="1293"/>
                    <a:pt x="1324" y="1513"/>
                  </a:cubicBezTo>
                  <a:cubicBezTo>
                    <a:pt x="1261" y="1576"/>
                    <a:pt x="1174" y="1608"/>
                    <a:pt x="1088" y="1608"/>
                  </a:cubicBezTo>
                  <a:cubicBezTo>
                    <a:pt x="1001" y="1608"/>
                    <a:pt x="915" y="1576"/>
                    <a:pt x="852" y="1513"/>
                  </a:cubicBezTo>
                  <a:cubicBezTo>
                    <a:pt x="726" y="1387"/>
                    <a:pt x="726" y="1167"/>
                    <a:pt x="852" y="1041"/>
                  </a:cubicBezTo>
                  <a:lnTo>
                    <a:pt x="1324" y="568"/>
                  </a:lnTo>
                  <a:cubicBezTo>
                    <a:pt x="1450" y="442"/>
                    <a:pt x="1450" y="221"/>
                    <a:pt x="1324" y="95"/>
                  </a:cubicBezTo>
                  <a:cubicBezTo>
                    <a:pt x="1261" y="32"/>
                    <a:pt x="1174" y="1"/>
                    <a:pt x="108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0940;p81"/>
            <p:cNvSpPr/>
            <p:nvPr/>
          </p:nvSpPr>
          <p:spPr>
            <a:xfrm>
              <a:off x="-5526500" y="2499525"/>
              <a:ext cx="85075" cy="81725"/>
            </a:xfrm>
            <a:custGeom>
              <a:avLst/>
              <a:gdLst/>
              <a:ahLst/>
              <a:cxnLst/>
              <a:rect l="l" t="t" r="r" b="b"/>
              <a:pathLst>
                <a:path w="3403" h="3269" extrusionOk="0">
                  <a:moveTo>
                    <a:pt x="1107" y="0"/>
                  </a:moveTo>
                  <a:cubicBezTo>
                    <a:pt x="1016" y="0"/>
                    <a:pt x="930" y="32"/>
                    <a:pt x="882" y="95"/>
                  </a:cubicBezTo>
                  <a:lnTo>
                    <a:pt x="410" y="567"/>
                  </a:lnTo>
                  <a:cubicBezTo>
                    <a:pt x="0" y="945"/>
                    <a:pt x="0" y="1638"/>
                    <a:pt x="410" y="2016"/>
                  </a:cubicBezTo>
                  <a:lnTo>
                    <a:pt x="882" y="2489"/>
                  </a:lnTo>
                  <a:lnTo>
                    <a:pt x="1355" y="2962"/>
                  </a:lnTo>
                  <a:cubicBezTo>
                    <a:pt x="1544" y="3166"/>
                    <a:pt x="1804" y="3269"/>
                    <a:pt x="2068" y="3269"/>
                  </a:cubicBezTo>
                  <a:cubicBezTo>
                    <a:pt x="2332" y="3269"/>
                    <a:pt x="2599" y="3166"/>
                    <a:pt x="2804" y="2962"/>
                  </a:cubicBezTo>
                  <a:lnTo>
                    <a:pt x="3277" y="2489"/>
                  </a:lnTo>
                  <a:cubicBezTo>
                    <a:pt x="3403" y="2363"/>
                    <a:pt x="3403" y="2142"/>
                    <a:pt x="3277" y="2016"/>
                  </a:cubicBezTo>
                  <a:cubicBezTo>
                    <a:pt x="3178" y="1918"/>
                    <a:pt x="3070" y="1870"/>
                    <a:pt x="2977" y="1870"/>
                  </a:cubicBezTo>
                  <a:cubicBezTo>
                    <a:pt x="2892" y="1870"/>
                    <a:pt x="2818" y="1910"/>
                    <a:pt x="2773" y="1985"/>
                  </a:cubicBezTo>
                  <a:lnTo>
                    <a:pt x="2300" y="2457"/>
                  </a:lnTo>
                  <a:cubicBezTo>
                    <a:pt x="2237" y="2520"/>
                    <a:pt x="2143" y="2552"/>
                    <a:pt x="2052" y="2552"/>
                  </a:cubicBezTo>
                  <a:cubicBezTo>
                    <a:pt x="1961" y="2552"/>
                    <a:pt x="1875" y="2520"/>
                    <a:pt x="1827" y="2457"/>
                  </a:cubicBezTo>
                  <a:lnTo>
                    <a:pt x="1575" y="2205"/>
                  </a:lnTo>
                  <a:lnTo>
                    <a:pt x="2300" y="1512"/>
                  </a:lnTo>
                  <a:cubicBezTo>
                    <a:pt x="2395" y="1386"/>
                    <a:pt x="2395" y="1134"/>
                    <a:pt x="2300" y="1040"/>
                  </a:cubicBezTo>
                  <a:cubicBezTo>
                    <a:pt x="2237" y="977"/>
                    <a:pt x="2143" y="945"/>
                    <a:pt x="2052" y="945"/>
                  </a:cubicBezTo>
                  <a:cubicBezTo>
                    <a:pt x="1961" y="945"/>
                    <a:pt x="1875" y="977"/>
                    <a:pt x="1827" y="1040"/>
                  </a:cubicBezTo>
                  <a:lnTo>
                    <a:pt x="1103" y="1733"/>
                  </a:lnTo>
                  <a:lnTo>
                    <a:pt x="882" y="1512"/>
                  </a:lnTo>
                  <a:cubicBezTo>
                    <a:pt x="756" y="1386"/>
                    <a:pt x="756" y="1166"/>
                    <a:pt x="882" y="1040"/>
                  </a:cubicBezTo>
                  <a:lnTo>
                    <a:pt x="1355" y="567"/>
                  </a:lnTo>
                  <a:cubicBezTo>
                    <a:pt x="1449" y="441"/>
                    <a:pt x="1449" y="221"/>
                    <a:pt x="1355" y="95"/>
                  </a:cubicBezTo>
                  <a:cubicBezTo>
                    <a:pt x="1292" y="32"/>
                    <a:pt x="1197" y="0"/>
                    <a:pt x="11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0941;p81"/>
            <p:cNvSpPr/>
            <p:nvPr/>
          </p:nvSpPr>
          <p:spPr>
            <a:xfrm>
              <a:off x="-5480050" y="2456975"/>
              <a:ext cx="80375" cy="75650"/>
            </a:xfrm>
            <a:custGeom>
              <a:avLst/>
              <a:gdLst/>
              <a:ahLst/>
              <a:cxnLst/>
              <a:rect l="l" t="t" r="r" b="b"/>
              <a:pathLst>
                <a:path w="3215" h="3026" extrusionOk="0">
                  <a:moveTo>
                    <a:pt x="1100" y="686"/>
                  </a:moveTo>
                  <a:cubicBezTo>
                    <a:pt x="1190" y="686"/>
                    <a:pt x="1277" y="710"/>
                    <a:pt x="1324" y="757"/>
                  </a:cubicBezTo>
                  <a:lnTo>
                    <a:pt x="2332" y="1765"/>
                  </a:lnTo>
                  <a:cubicBezTo>
                    <a:pt x="2490" y="1860"/>
                    <a:pt x="2490" y="2112"/>
                    <a:pt x="2332" y="2238"/>
                  </a:cubicBezTo>
                  <a:cubicBezTo>
                    <a:pt x="2269" y="2285"/>
                    <a:pt x="2183" y="2309"/>
                    <a:pt x="2096" y="2309"/>
                  </a:cubicBezTo>
                  <a:cubicBezTo>
                    <a:pt x="2009" y="2309"/>
                    <a:pt x="1923" y="2285"/>
                    <a:pt x="1860" y="2238"/>
                  </a:cubicBezTo>
                  <a:lnTo>
                    <a:pt x="852" y="1229"/>
                  </a:lnTo>
                  <a:cubicBezTo>
                    <a:pt x="757" y="1135"/>
                    <a:pt x="757" y="883"/>
                    <a:pt x="852" y="757"/>
                  </a:cubicBezTo>
                  <a:cubicBezTo>
                    <a:pt x="915" y="710"/>
                    <a:pt x="1009" y="686"/>
                    <a:pt x="1100" y="686"/>
                  </a:cubicBezTo>
                  <a:close/>
                  <a:moveTo>
                    <a:pt x="1119" y="1"/>
                  </a:moveTo>
                  <a:cubicBezTo>
                    <a:pt x="852" y="1"/>
                    <a:pt x="584" y="95"/>
                    <a:pt x="379" y="284"/>
                  </a:cubicBezTo>
                  <a:cubicBezTo>
                    <a:pt x="1" y="694"/>
                    <a:pt x="1" y="1356"/>
                    <a:pt x="379" y="1765"/>
                  </a:cubicBezTo>
                  <a:lnTo>
                    <a:pt x="1387" y="2742"/>
                  </a:lnTo>
                  <a:cubicBezTo>
                    <a:pt x="1576" y="2931"/>
                    <a:pt x="1836" y="3025"/>
                    <a:pt x="2100" y="3025"/>
                  </a:cubicBezTo>
                  <a:cubicBezTo>
                    <a:pt x="2364" y="3025"/>
                    <a:pt x="2632" y="2931"/>
                    <a:pt x="2836" y="2742"/>
                  </a:cubicBezTo>
                  <a:cubicBezTo>
                    <a:pt x="3214" y="2332"/>
                    <a:pt x="3214" y="1671"/>
                    <a:pt x="2836" y="1293"/>
                  </a:cubicBezTo>
                  <a:lnTo>
                    <a:pt x="1860" y="284"/>
                  </a:lnTo>
                  <a:cubicBezTo>
                    <a:pt x="1655" y="95"/>
                    <a:pt x="1387" y="1"/>
                    <a:pt x="111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0942;p81"/>
            <p:cNvSpPr/>
            <p:nvPr/>
          </p:nvSpPr>
          <p:spPr>
            <a:xfrm>
              <a:off x="-5637575" y="2397900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9185" y="1479"/>
                  </a:moveTo>
                  <a:cubicBezTo>
                    <a:pt x="9245" y="1479"/>
                    <a:pt x="9245" y="1482"/>
                    <a:pt x="9263" y="1482"/>
                  </a:cubicBezTo>
                  <a:cubicBezTo>
                    <a:pt x="9421" y="1482"/>
                    <a:pt x="9579" y="1513"/>
                    <a:pt x="9673" y="1545"/>
                  </a:cubicBezTo>
                  <a:lnTo>
                    <a:pt x="9106" y="2143"/>
                  </a:lnTo>
                  <a:cubicBezTo>
                    <a:pt x="8980" y="2269"/>
                    <a:pt x="8980" y="2490"/>
                    <a:pt x="9106" y="2616"/>
                  </a:cubicBezTo>
                  <a:cubicBezTo>
                    <a:pt x="9153" y="2679"/>
                    <a:pt x="9240" y="2710"/>
                    <a:pt x="9330" y="2710"/>
                  </a:cubicBezTo>
                  <a:cubicBezTo>
                    <a:pt x="9421" y="2710"/>
                    <a:pt x="9515" y="2679"/>
                    <a:pt x="9579" y="2616"/>
                  </a:cubicBezTo>
                  <a:lnTo>
                    <a:pt x="10146" y="2017"/>
                  </a:lnTo>
                  <a:cubicBezTo>
                    <a:pt x="10272" y="2175"/>
                    <a:pt x="10303" y="2332"/>
                    <a:pt x="10303" y="2553"/>
                  </a:cubicBezTo>
                  <a:lnTo>
                    <a:pt x="10146" y="5325"/>
                  </a:lnTo>
                  <a:cubicBezTo>
                    <a:pt x="10114" y="5798"/>
                    <a:pt x="9925" y="6239"/>
                    <a:pt x="9515" y="6554"/>
                  </a:cubicBezTo>
                  <a:lnTo>
                    <a:pt x="9484" y="6585"/>
                  </a:lnTo>
                  <a:lnTo>
                    <a:pt x="8570" y="7499"/>
                  </a:lnTo>
                  <a:cubicBezTo>
                    <a:pt x="5231" y="10902"/>
                    <a:pt x="5829" y="10303"/>
                    <a:pt x="5199" y="10902"/>
                  </a:cubicBezTo>
                  <a:cubicBezTo>
                    <a:pt x="5136" y="10949"/>
                    <a:pt x="5050" y="10972"/>
                    <a:pt x="4963" y="10972"/>
                  </a:cubicBezTo>
                  <a:cubicBezTo>
                    <a:pt x="4876" y="10972"/>
                    <a:pt x="4790" y="10949"/>
                    <a:pt x="4727" y="10902"/>
                  </a:cubicBezTo>
                  <a:lnTo>
                    <a:pt x="820" y="6995"/>
                  </a:lnTo>
                  <a:cubicBezTo>
                    <a:pt x="694" y="6869"/>
                    <a:pt x="694" y="6648"/>
                    <a:pt x="820" y="6522"/>
                  </a:cubicBezTo>
                  <a:lnTo>
                    <a:pt x="5262" y="2112"/>
                  </a:lnTo>
                  <a:cubicBezTo>
                    <a:pt x="5577" y="1797"/>
                    <a:pt x="5987" y="1639"/>
                    <a:pt x="6365" y="1608"/>
                  </a:cubicBezTo>
                  <a:cubicBezTo>
                    <a:pt x="8503" y="1495"/>
                    <a:pt x="9033" y="1479"/>
                    <a:pt x="9185" y="1479"/>
                  </a:cubicBezTo>
                  <a:close/>
                  <a:moveTo>
                    <a:pt x="11422" y="1"/>
                  </a:moveTo>
                  <a:cubicBezTo>
                    <a:pt x="11335" y="1"/>
                    <a:pt x="11248" y="32"/>
                    <a:pt x="11185" y="95"/>
                  </a:cubicBezTo>
                  <a:lnTo>
                    <a:pt x="10240" y="1041"/>
                  </a:lnTo>
                  <a:cubicBezTo>
                    <a:pt x="9958" y="871"/>
                    <a:pt x="9650" y="752"/>
                    <a:pt x="9316" y="752"/>
                  </a:cubicBezTo>
                  <a:cubicBezTo>
                    <a:pt x="9278" y="752"/>
                    <a:pt x="9239" y="754"/>
                    <a:pt x="9200" y="757"/>
                  </a:cubicBezTo>
                  <a:lnTo>
                    <a:pt x="6428" y="883"/>
                  </a:lnTo>
                  <a:cubicBezTo>
                    <a:pt x="5829" y="915"/>
                    <a:pt x="5262" y="1167"/>
                    <a:pt x="4853" y="1608"/>
                  </a:cubicBezTo>
                  <a:lnTo>
                    <a:pt x="379" y="6018"/>
                  </a:lnTo>
                  <a:cubicBezTo>
                    <a:pt x="1" y="6396"/>
                    <a:pt x="1" y="7058"/>
                    <a:pt x="379" y="7468"/>
                  </a:cubicBezTo>
                  <a:lnTo>
                    <a:pt x="4286" y="11374"/>
                  </a:lnTo>
                  <a:cubicBezTo>
                    <a:pt x="4490" y="11563"/>
                    <a:pt x="4758" y="11658"/>
                    <a:pt x="5022" y="11658"/>
                  </a:cubicBezTo>
                  <a:cubicBezTo>
                    <a:pt x="5286" y="11658"/>
                    <a:pt x="5546" y="11563"/>
                    <a:pt x="5735" y="11374"/>
                  </a:cubicBezTo>
                  <a:lnTo>
                    <a:pt x="9137" y="7972"/>
                  </a:lnTo>
                  <a:lnTo>
                    <a:pt x="10051" y="7058"/>
                  </a:lnTo>
                  <a:cubicBezTo>
                    <a:pt x="10555" y="6648"/>
                    <a:pt x="10870" y="6018"/>
                    <a:pt x="10902" y="5388"/>
                  </a:cubicBezTo>
                  <a:lnTo>
                    <a:pt x="11059" y="2584"/>
                  </a:lnTo>
                  <a:cubicBezTo>
                    <a:pt x="11059" y="2238"/>
                    <a:pt x="10996" y="1828"/>
                    <a:pt x="10776" y="1545"/>
                  </a:cubicBezTo>
                  <a:lnTo>
                    <a:pt x="11721" y="600"/>
                  </a:lnTo>
                  <a:cubicBezTo>
                    <a:pt x="11815" y="442"/>
                    <a:pt x="11815" y="221"/>
                    <a:pt x="11658" y="95"/>
                  </a:cubicBezTo>
                  <a:cubicBezTo>
                    <a:pt x="11595" y="32"/>
                    <a:pt x="11508" y="1"/>
                    <a:pt x="1142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0943;p81"/>
          <p:cNvGrpSpPr/>
          <p:nvPr/>
        </p:nvGrpSpPr>
        <p:grpSpPr>
          <a:xfrm>
            <a:off x="3787608" y="4892620"/>
            <a:ext cx="423033" cy="421914"/>
            <a:chOff x="-5635975" y="2757075"/>
            <a:chExt cx="293000" cy="292225"/>
          </a:xfrm>
        </p:grpSpPr>
        <p:sp>
          <p:nvSpPr>
            <p:cNvPr id="501" name="Google Shape;10944;p81"/>
            <p:cNvSpPr/>
            <p:nvPr/>
          </p:nvSpPr>
          <p:spPr>
            <a:xfrm>
              <a:off x="-5635975" y="2757075"/>
              <a:ext cx="293000" cy="292225"/>
            </a:xfrm>
            <a:custGeom>
              <a:avLst/>
              <a:gdLst/>
              <a:ahLst/>
              <a:cxnLst/>
              <a:rect l="l" t="t" r="r" b="b"/>
              <a:pathLst>
                <a:path w="11720" h="11689" extrusionOk="0">
                  <a:moveTo>
                    <a:pt x="10649" y="693"/>
                  </a:moveTo>
                  <a:cubicBezTo>
                    <a:pt x="10838" y="693"/>
                    <a:pt x="10995" y="851"/>
                    <a:pt x="10995" y="1040"/>
                  </a:cubicBezTo>
                  <a:lnTo>
                    <a:pt x="10995" y="7593"/>
                  </a:lnTo>
                  <a:lnTo>
                    <a:pt x="693" y="7593"/>
                  </a:lnTo>
                  <a:lnTo>
                    <a:pt x="693" y="1040"/>
                  </a:lnTo>
                  <a:cubicBezTo>
                    <a:pt x="725" y="851"/>
                    <a:pt x="882" y="693"/>
                    <a:pt x="1040" y="693"/>
                  </a:cubicBezTo>
                  <a:close/>
                  <a:moveTo>
                    <a:pt x="10995" y="8223"/>
                  </a:moveTo>
                  <a:lnTo>
                    <a:pt x="10995" y="8569"/>
                  </a:lnTo>
                  <a:cubicBezTo>
                    <a:pt x="11027" y="8821"/>
                    <a:pt x="10869" y="8916"/>
                    <a:pt x="10680" y="8916"/>
                  </a:cubicBezTo>
                  <a:lnTo>
                    <a:pt x="1040" y="8916"/>
                  </a:lnTo>
                  <a:cubicBezTo>
                    <a:pt x="851" y="8916"/>
                    <a:pt x="693" y="8758"/>
                    <a:pt x="693" y="8569"/>
                  </a:cubicBezTo>
                  <a:lnTo>
                    <a:pt x="693" y="8223"/>
                  </a:lnTo>
                  <a:close/>
                  <a:moveTo>
                    <a:pt x="6679" y="9641"/>
                  </a:moveTo>
                  <a:lnTo>
                    <a:pt x="6994" y="11027"/>
                  </a:lnTo>
                  <a:lnTo>
                    <a:pt x="4694" y="11027"/>
                  </a:lnTo>
                  <a:lnTo>
                    <a:pt x="5009" y="9641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8569"/>
                  </a:lnTo>
                  <a:cubicBezTo>
                    <a:pt x="0" y="9137"/>
                    <a:pt x="473" y="9609"/>
                    <a:pt x="1040" y="9609"/>
                  </a:cubicBezTo>
                  <a:lnTo>
                    <a:pt x="4316" y="9609"/>
                  </a:lnTo>
                  <a:lnTo>
                    <a:pt x="4001" y="10964"/>
                  </a:lnTo>
                  <a:lnTo>
                    <a:pt x="3087" y="10964"/>
                  </a:lnTo>
                  <a:cubicBezTo>
                    <a:pt x="2898" y="10964"/>
                    <a:pt x="2741" y="11121"/>
                    <a:pt x="2741" y="11342"/>
                  </a:cubicBezTo>
                  <a:cubicBezTo>
                    <a:pt x="2741" y="11531"/>
                    <a:pt x="2898" y="11688"/>
                    <a:pt x="3087" y="11688"/>
                  </a:cubicBezTo>
                  <a:lnTo>
                    <a:pt x="8569" y="11688"/>
                  </a:lnTo>
                  <a:cubicBezTo>
                    <a:pt x="8758" y="11688"/>
                    <a:pt x="8916" y="11531"/>
                    <a:pt x="8916" y="11342"/>
                  </a:cubicBezTo>
                  <a:cubicBezTo>
                    <a:pt x="8916" y="11121"/>
                    <a:pt x="8758" y="10964"/>
                    <a:pt x="8569" y="10964"/>
                  </a:cubicBezTo>
                  <a:lnTo>
                    <a:pt x="7656" y="10964"/>
                  </a:lnTo>
                  <a:lnTo>
                    <a:pt x="7341" y="9609"/>
                  </a:lnTo>
                  <a:lnTo>
                    <a:pt x="10649" y="9609"/>
                  </a:lnTo>
                  <a:cubicBezTo>
                    <a:pt x="11216" y="9609"/>
                    <a:pt x="11688" y="9137"/>
                    <a:pt x="11688" y="8569"/>
                  </a:cubicBezTo>
                  <a:lnTo>
                    <a:pt x="11688" y="1008"/>
                  </a:lnTo>
                  <a:cubicBezTo>
                    <a:pt x="11720" y="473"/>
                    <a:pt x="11247" y="0"/>
                    <a:pt x="1068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0945;p81"/>
            <p:cNvSpPr/>
            <p:nvPr/>
          </p:nvSpPr>
          <p:spPr>
            <a:xfrm>
              <a:off x="-5584800" y="2790150"/>
              <a:ext cx="189850" cy="138050"/>
            </a:xfrm>
            <a:custGeom>
              <a:avLst/>
              <a:gdLst/>
              <a:ahLst/>
              <a:cxnLst/>
              <a:rect l="l" t="t" r="r" b="b"/>
              <a:pathLst>
                <a:path w="7594" h="5522" extrusionOk="0">
                  <a:moveTo>
                    <a:pt x="2994" y="725"/>
                  </a:moveTo>
                  <a:lnTo>
                    <a:pt x="2332" y="1387"/>
                  </a:lnTo>
                  <a:lnTo>
                    <a:pt x="1230" y="1387"/>
                  </a:lnTo>
                  <a:lnTo>
                    <a:pt x="1891" y="725"/>
                  </a:lnTo>
                  <a:close/>
                  <a:moveTo>
                    <a:pt x="3781" y="882"/>
                  </a:moveTo>
                  <a:lnTo>
                    <a:pt x="4349" y="1418"/>
                  </a:lnTo>
                  <a:lnTo>
                    <a:pt x="3246" y="1418"/>
                  </a:lnTo>
                  <a:lnTo>
                    <a:pt x="3781" y="882"/>
                  </a:lnTo>
                  <a:close/>
                  <a:moveTo>
                    <a:pt x="5735" y="756"/>
                  </a:moveTo>
                  <a:lnTo>
                    <a:pt x="6396" y="1418"/>
                  </a:lnTo>
                  <a:lnTo>
                    <a:pt x="5294" y="1418"/>
                  </a:lnTo>
                  <a:lnTo>
                    <a:pt x="4632" y="756"/>
                  </a:lnTo>
                  <a:close/>
                  <a:moveTo>
                    <a:pt x="2175" y="2080"/>
                  </a:moveTo>
                  <a:lnTo>
                    <a:pt x="2868" y="3749"/>
                  </a:lnTo>
                  <a:lnTo>
                    <a:pt x="1198" y="2080"/>
                  </a:lnTo>
                  <a:close/>
                  <a:moveTo>
                    <a:pt x="6396" y="2080"/>
                  </a:moveTo>
                  <a:lnTo>
                    <a:pt x="4727" y="3749"/>
                  </a:lnTo>
                  <a:lnTo>
                    <a:pt x="5420" y="2080"/>
                  </a:lnTo>
                  <a:close/>
                  <a:moveTo>
                    <a:pt x="4664" y="2080"/>
                  </a:moveTo>
                  <a:lnTo>
                    <a:pt x="3781" y="4253"/>
                  </a:lnTo>
                  <a:lnTo>
                    <a:pt x="2931" y="2080"/>
                  </a:lnTo>
                  <a:close/>
                  <a:moveTo>
                    <a:pt x="1734" y="0"/>
                  </a:moveTo>
                  <a:cubicBezTo>
                    <a:pt x="1671" y="0"/>
                    <a:pt x="1545" y="32"/>
                    <a:pt x="1513" y="126"/>
                  </a:cubicBezTo>
                  <a:lnTo>
                    <a:pt x="127" y="1513"/>
                  </a:lnTo>
                  <a:cubicBezTo>
                    <a:pt x="1" y="1670"/>
                    <a:pt x="1" y="1859"/>
                    <a:pt x="127" y="2017"/>
                  </a:cubicBezTo>
                  <a:lnTo>
                    <a:pt x="3561" y="5451"/>
                  </a:lnTo>
                  <a:cubicBezTo>
                    <a:pt x="3624" y="5498"/>
                    <a:pt x="3711" y="5522"/>
                    <a:pt x="3797" y="5522"/>
                  </a:cubicBezTo>
                  <a:cubicBezTo>
                    <a:pt x="3884" y="5522"/>
                    <a:pt x="3970" y="5498"/>
                    <a:pt x="4033" y="5451"/>
                  </a:cubicBezTo>
                  <a:lnTo>
                    <a:pt x="7468" y="2017"/>
                  </a:lnTo>
                  <a:cubicBezTo>
                    <a:pt x="7594" y="1891"/>
                    <a:pt x="7594" y="1702"/>
                    <a:pt x="7499" y="1544"/>
                  </a:cubicBezTo>
                  <a:lnTo>
                    <a:pt x="7468" y="1513"/>
                  </a:lnTo>
                  <a:lnTo>
                    <a:pt x="6081" y="126"/>
                  </a:lnTo>
                  <a:cubicBezTo>
                    <a:pt x="6018" y="32"/>
                    <a:pt x="5924" y="0"/>
                    <a:pt x="586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10946;p81"/>
          <p:cNvGrpSpPr/>
          <p:nvPr/>
        </p:nvGrpSpPr>
        <p:grpSpPr>
          <a:xfrm>
            <a:off x="6471543" y="3863479"/>
            <a:ext cx="423069" cy="420796"/>
            <a:chOff x="-3854375" y="2046625"/>
            <a:chExt cx="293025" cy="291450"/>
          </a:xfrm>
        </p:grpSpPr>
        <p:sp>
          <p:nvSpPr>
            <p:cNvPr id="504" name="Google Shape;10947;p81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0948;p81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10949;p81"/>
          <p:cNvGrpSpPr/>
          <p:nvPr/>
        </p:nvGrpSpPr>
        <p:grpSpPr>
          <a:xfrm>
            <a:off x="6470406" y="4370940"/>
            <a:ext cx="425343" cy="424188"/>
            <a:chOff x="-3854375" y="2405000"/>
            <a:chExt cx="294600" cy="293800"/>
          </a:xfrm>
        </p:grpSpPr>
        <p:sp>
          <p:nvSpPr>
            <p:cNvPr id="507" name="Google Shape;10950;p81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951;p81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10952;p81"/>
          <p:cNvGrpSpPr/>
          <p:nvPr/>
        </p:nvGrpSpPr>
        <p:grpSpPr>
          <a:xfrm>
            <a:off x="6484611" y="4892061"/>
            <a:ext cx="420796" cy="423033"/>
            <a:chOff x="-3852025" y="2764950"/>
            <a:chExt cx="291450" cy="293000"/>
          </a:xfrm>
        </p:grpSpPr>
        <p:sp>
          <p:nvSpPr>
            <p:cNvPr id="510" name="Google Shape;10953;p81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954;p81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10955;p81"/>
          <p:cNvSpPr/>
          <p:nvPr/>
        </p:nvSpPr>
        <p:spPr>
          <a:xfrm>
            <a:off x="9206641" y="3913976"/>
            <a:ext cx="421914" cy="319549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10956;p81"/>
          <p:cNvSpPr/>
          <p:nvPr/>
        </p:nvSpPr>
        <p:spPr>
          <a:xfrm>
            <a:off x="9206641" y="4372507"/>
            <a:ext cx="421914" cy="420759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10957;p81"/>
          <p:cNvGrpSpPr/>
          <p:nvPr/>
        </p:nvGrpSpPr>
        <p:grpSpPr>
          <a:xfrm>
            <a:off x="9207200" y="4892621"/>
            <a:ext cx="420796" cy="421914"/>
            <a:chOff x="-2060175" y="2768875"/>
            <a:chExt cx="291450" cy="292225"/>
          </a:xfrm>
        </p:grpSpPr>
        <p:sp>
          <p:nvSpPr>
            <p:cNvPr id="515" name="Google Shape;10958;p81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959;p81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10960;p81"/>
          <p:cNvGrpSpPr/>
          <p:nvPr/>
        </p:nvGrpSpPr>
        <p:grpSpPr>
          <a:xfrm>
            <a:off x="3220810" y="5464294"/>
            <a:ext cx="421914" cy="420796"/>
            <a:chOff x="-937025" y="2064750"/>
            <a:chExt cx="292225" cy="291450"/>
          </a:xfrm>
        </p:grpSpPr>
        <p:sp>
          <p:nvSpPr>
            <p:cNvPr id="518" name="Google Shape;10961;p81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962;p81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963;p81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10964;p81"/>
          <p:cNvGrpSpPr/>
          <p:nvPr/>
        </p:nvGrpSpPr>
        <p:grpSpPr>
          <a:xfrm>
            <a:off x="4323973" y="3862920"/>
            <a:ext cx="421951" cy="421914"/>
            <a:chOff x="-5276050" y="2037975"/>
            <a:chExt cx="292250" cy="292225"/>
          </a:xfrm>
        </p:grpSpPr>
        <p:sp>
          <p:nvSpPr>
            <p:cNvPr id="522" name="Google Shape;10965;p81"/>
            <p:cNvSpPr/>
            <p:nvPr/>
          </p:nvSpPr>
          <p:spPr>
            <a:xfrm>
              <a:off x="-5102775" y="2211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966;p81"/>
            <p:cNvSpPr/>
            <p:nvPr/>
          </p:nvSpPr>
          <p:spPr>
            <a:xfrm>
              <a:off x="-5224050" y="2107875"/>
              <a:ext cx="51200" cy="49825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967;p81"/>
            <p:cNvSpPr/>
            <p:nvPr/>
          </p:nvSpPr>
          <p:spPr>
            <a:xfrm>
              <a:off x="-5276050" y="2037975"/>
              <a:ext cx="292250" cy="292225"/>
            </a:xfrm>
            <a:custGeom>
              <a:avLst/>
              <a:gdLst/>
              <a:ahLst/>
              <a:cxnLst/>
              <a:rect l="l" t="t" r="r" b="b"/>
              <a:pathLst>
                <a:path w="11690" h="11689" extrusionOk="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10968;p81"/>
          <p:cNvSpPr/>
          <p:nvPr/>
        </p:nvSpPr>
        <p:spPr>
          <a:xfrm>
            <a:off x="4320340" y="4385140"/>
            <a:ext cx="429891" cy="395493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10969;p81"/>
          <p:cNvSpPr/>
          <p:nvPr/>
        </p:nvSpPr>
        <p:spPr>
          <a:xfrm>
            <a:off x="4336259" y="4893029"/>
            <a:ext cx="421914" cy="420759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10970;p81"/>
          <p:cNvGrpSpPr/>
          <p:nvPr/>
        </p:nvGrpSpPr>
        <p:grpSpPr>
          <a:xfrm>
            <a:off x="7082786" y="3863479"/>
            <a:ext cx="324133" cy="420796"/>
            <a:chOff x="-3462150" y="2046625"/>
            <a:chExt cx="224500" cy="291450"/>
          </a:xfrm>
        </p:grpSpPr>
        <p:sp>
          <p:nvSpPr>
            <p:cNvPr id="528" name="Google Shape;10971;p81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972;p81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973;p81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974;p81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975;p81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976;p81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977;p81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10978;p81"/>
          <p:cNvGrpSpPr/>
          <p:nvPr/>
        </p:nvGrpSpPr>
        <p:grpSpPr>
          <a:xfrm>
            <a:off x="7058350" y="4371499"/>
            <a:ext cx="373006" cy="423069"/>
            <a:chOff x="-3478675" y="2405775"/>
            <a:chExt cx="258350" cy="293025"/>
          </a:xfrm>
        </p:grpSpPr>
        <p:sp>
          <p:nvSpPr>
            <p:cNvPr id="536" name="Google Shape;10979;p81"/>
            <p:cNvSpPr/>
            <p:nvPr/>
          </p:nvSpPr>
          <p:spPr>
            <a:xfrm>
              <a:off x="-3478675" y="2405775"/>
              <a:ext cx="258350" cy="293025"/>
            </a:xfrm>
            <a:custGeom>
              <a:avLst/>
              <a:gdLst/>
              <a:ahLst/>
              <a:cxnLst/>
              <a:rect l="l" t="t" r="r" b="b"/>
              <a:pathLst>
                <a:path w="10334" h="11721" extrusionOk="0">
                  <a:moveTo>
                    <a:pt x="6018" y="694"/>
                  </a:moveTo>
                  <a:cubicBezTo>
                    <a:pt x="6175" y="694"/>
                    <a:pt x="6301" y="757"/>
                    <a:pt x="6333" y="915"/>
                  </a:cubicBezTo>
                  <a:lnTo>
                    <a:pt x="6490" y="1450"/>
                  </a:lnTo>
                  <a:lnTo>
                    <a:pt x="3781" y="1450"/>
                  </a:lnTo>
                  <a:lnTo>
                    <a:pt x="3970" y="915"/>
                  </a:lnTo>
                  <a:cubicBezTo>
                    <a:pt x="4033" y="757"/>
                    <a:pt x="4127" y="694"/>
                    <a:pt x="4285" y="694"/>
                  </a:cubicBezTo>
                  <a:close/>
                  <a:moveTo>
                    <a:pt x="9326" y="2049"/>
                  </a:moveTo>
                  <a:cubicBezTo>
                    <a:pt x="9546" y="2049"/>
                    <a:pt x="9704" y="2206"/>
                    <a:pt x="9704" y="2427"/>
                  </a:cubicBezTo>
                  <a:lnTo>
                    <a:pt x="9704" y="2773"/>
                  </a:lnTo>
                  <a:lnTo>
                    <a:pt x="756" y="2773"/>
                  </a:lnTo>
                  <a:lnTo>
                    <a:pt x="756" y="2427"/>
                  </a:lnTo>
                  <a:cubicBezTo>
                    <a:pt x="756" y="2206"/>
                    <a:pt x="914" y="2049"/>
                    <a:pt x="1103" y="2049"/>
                  </a:cubicBezTo>
                  <a:close/>
                  <a:moveTo>
                    <a:pt x="8916" y="3498"/>
                  </a:moveTo>
                  <a:lnTo>
                    <a:pt x="8317" y="10681"/>
                  </a:lnTo>
                  <a:cubicBezTo>
                    <a:pt x="8317" y="10839"/>
                    <a:pt x="8160" y="10996"/>
                    <a:pt x="7971" y="10996"/>
                  </a:cubicBezTo>
                  <a:lnTo>
                    <a:pt x="2363" y="10996"/>
                  </a:lnTo>
                  <a:cubicBezTo>
                    <a:pt x="2174" y="10996"/>
                    <a:pt x="2048" y="10902"/>
                    <a:pt x="2016" y="10681"/>
                  </a:cubicBezTo>
                  <a:lnTo>
                    <a:pt x="1418" y="3498"/>
                  </a:lnTo>
                  <a:close/>
                  <a:moveTo>
                    <a:pt x="4285" y="1"/>
                  </a:moveTo>
                  <a:cubicBezTo>
                    <a:pt x="3875" y="1"/>
                    <a:pt x="3466" y="285"/>
                    <a:pt x="3308" y="726"/>
                  </a:cubicBezTo>
                  <a:lnTo>
                    <a:pt x="3088" y="1450"/>
                  </a:lnTo>
                  <a:lnTo>
                    <a:pt x="1040" y="1450"/>
                  </a:lnTo>
                  <a:cubicBezTo>
                    <a:pt x="473" y="1450"/>
                    <a:pt x="0" y="1923"/>
                    <a:pt x="0" y="2458"/>
                  </a:cubicBezTo>
                  <a:lnTo>
                    <a:pt x="0" y="3120"/>
                  </a:lnTo>
                  <a:cubicBezTo>
                    <a:pt x="0" y="3341"/>
                    <a:pt x="158" y="3498"/>
                    <a:pt x="347" y="3498"/>
                  </a:cubicBezTo>
                  <a:lnTo>
                    <a:pt x="725" y="3498"/>
                  </a:lnTo>
                  <a:lnTo>
                    <a:pt x="1292" y="10776"/>
                  </a:lnTo>
                  <a:cubicBezTo>
                    <a:pt x="1355" y="11311"/>
                    <a:pt x="1764" y="11721"/>
                    <a:pt x="2331" y="11721"/>
                  </a:cubicBezTo>
                  <a:lnTo>
                    <a:pt x="7908" y="11721"/>
                  </a:lnTo>
                  <a:cubicBezTo>
                    <a:pt x="8475" y="11721"/>
                    <a:pt x="8916" y="11311"/>
                    <a:pt x="8948" y="10776"/>
                  </a:cubicBezTo>
                  <a:lnTo>
                    <a:pt x="9546" y="3498"/>
                  </a:lnTo>
                  <a:lnTo>
                    <a:pt x="9893" y="3498"/>
                  </a:lnTo>
                  <a:cubicBezTo>
                    <a:pt x="10082" y="3498"/>
                    <a:pt x="10239" y="3341"/>
                    <a:pt x="10239" y="3120"/>
                  </a:cubicBezTo>
                  <a:lnTo>
                    <a:pt x="10239" y="2458"/>
                  </a:lnTo>
                  <a:cubicBezTo>
                    <a:pt x="10334" y="1860"/>
                    <a:pt x="9861" y="1450"/>
                    <a:pt x="9294" y="1450"/>
                  </a:cubicBezTo>
                  <a:lnTo>
                    <a:pt x="7246" y="1450"/>
                  </a:lnTo>
                  <a:lnTo>
                    <a:pt x="7026" y="726"/>
                  </a:lnTo>
                  <a:cubicBezTo>
                    <a:pt x="6868" y="285"/>
                    <a:pt x="6490" y="1"/>
                    <a:pt x="601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980;p81"/>
            <p:cNvSpPr/>
            <p:nvPr/>
          </p:nvSpPr>
          <p:spPr>
            <a:xfrm>
              <a:off x="-3408575" y="2509750"/>
              <a:ext cx="17350" cy="154400"/>
            </a:xfrm>
            <a:custGeom>
              <a:avLst/>
              <a:gdLst/>
              <a:ahLst/>
              <a:cxnLst/>
              <a:rect l="l" t="t" r="r" b="b"/>
              <a:pathLst>
                <a:path w="694" h="617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5829"/>
                  </a:lnTo>
                  <a:cubicBezTo>
                    <a:pt x="0" y="6018"/>
                    <a:pt x="158" y="6176"/>
                    <a:pt x="347" y="6176"/>
                  </a:cubicBezTo>
                  <a:cubicBezTo>
                    <a:pt x="536" y="6176"/>
                    <a:pt x="693" y="6018"/>
                    <a:pt x="693" y="5829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981;p81"/>
            <p:cNvSpPr/>
            <p:nvPr/>
          </p:nvSpPr>
          <p:spPr>
            <a:xfrm>
              <a:off x="-3357400" y="2509750"/>
              <a:ext cx="17350" cy="154400"/>
            </a:xfrm>
            <a:custGeom>
              <a:avLst/>
              <a:gdLst/>
              <a:ahLst/>
              <a:cxnLst/>
              <a:rect l="l" t="t" r="r" b="b"/>
              <a:pathLst>
                <a:path w="694" h="617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982;p81"/>
            <p:cNvSpPr/>
            <p:nvPr/>
          </p:nvSpPr>
          <p:spPr>
            <a:xfrm>
              <a:off x="-3306200" y="2509750"/>
              <a:ext cx="17350" cy="154400"/>
            </a:xfrm>
            <a:custGeom>
              <a:avLst/>
              <a:gdLst/>
              <a:ahLst/>
              <a:cxnLst/>
              <a:rect l="l" t="t" r="r" b="b"/>
              <a:pathLst>
                <a:path w="694" h="617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10983;p81"/>
          <p:cNvGrpSpPr/>
          <p:nvPr/>
        </p:nvGrpSpPr>
        <p:grpSpPr>
          <a:xfrm>
            <a:off x="7120868" y="4892621"/>
            <a:ext cx="271831" cy="421914"/>
            <a:chOff x="-3443250" y="2765725"/>
            <a:chExt cx="188275" cy="292225"/>
          </a:xfrm>
        </p:grpSpPr>
        <p:sp>
          <p:nvSpPr>
            <p:cNvPr id="541" name="Google Shape;10984;p81"/>
            <p:cNvSpPr/>
            <p:nvPr/>
          </p:nvSpPr>
          <p:spPr>
            <a:xfrm>
              <a:off x="-3443250" y="2765725"/>
              <a:ext cx="188275" cy="292225"/>
            </a:xfrm>
            <a:custGeom>
              <a:avLst/>
              <a:gdLst/>
              <a:ahLst/>
              <a:cxnLst/>
              <a:rect l="l" t="t" r="r" b="b"/>
              <a:pathLst>
                <a:path w="7531" h="11689" extrusionOk="0">
                  <a:moveTo>
                    <a:pt x="6491" y="662"/>
                  </a:moveTo>
                  <a:cubicBezTo>
                    <a:pt x="6711" y="662"/>
                    <a:pt x="6869" y="820"/>
                    <a:pt x="6869" y="1009"/>
                  </a:cubicBezTo>
                  <a:lnTo>
                    <a:pt x="6869" y="7908"/>
                  </a:lnTo>
                  <a:cubicBezTo>
                    <a:pt x="6869" y="8097"/>
                    <a:pt x="6711" y="8255"/>
                    <a:pt x="6491" y="8255"/>
                  </a:cubicBezTo>
                  <a:lnTo>
                    <a:pt x="1040" y="8255"/>
                  </a:lnTo>
                  <a:cubicBezTo>
                    <a:pt x="851" y="8255"/>
                    <a:pt x="694" y="8097"/>
                    <a:pt x="694" y="7908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4821" y="8948"/>
                  </a:moveTo>
                  <a:lnTo>
                    <a:pt x="4821" y="10996"/>
                  </a:lnTo>
                  <a:lnTo>
                    <a:pt x="2773" y="10996"/>
                  </a:lnTo>
                  <a:lnTo>
                    <a:pt x="2773" y="8948"/>
                  </a:ln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7908"/>
                  </a:lnTo>
                  <a:cubicBezTo>
                    <a:pt x="1" y="8475"/>
                    <a:pt x="473" y="8917"/>
                    <a:pt x="1040" y="8917"/>
                  </a:cubicBezTo>
                  <a:lnTo>
                    <a:pt x="2049" y="8917"/>
                  </a:lnTo>
                  <a:lnTo>
                    <a:pt x="2049" y="10964"/>
                  </a:lnTo>
                  <a:lnTo>
                    <a:pt x="1040" y="10964"/>
                  </a:lnTo>
                  <a:cubicBezTo>
                    <a:pt x="851" y="10964"/>
                    <a:pt x="694" y="11122"/>
                    <a:pt x="694" y="11342"/>
                  </a:cubicBezTo>
                  <a:cubicBezTo>
                    <a:pt x="694" y="11531"/>
                    <a:pt x="851" y="11689"/>
                    <a:pt x="1040" y="11689"/>
                  </a:cubicBezTo>
                  <a:lnTo>
                    <a:pt x="6491" y="11689"/>
                  </a:lnTo>
                  <a:cubicBezTo>
                    <a:pt x="6711" y="11689"/>
                    <a:pt x="6869" y="11531"/>
                    <a:pt x="6869" y="11342"/>
                  </a:cubicBezTo>
                  <a:cubicBezTo>
                    <a:pt x="6869" y="11122"/>
                    <a:pt x="6711" y="10964"/>
                    <a:pt x="6491" y="10964"/>
                  </a:cubicBezTo>
                  <a:lnTo>
                    <a:pt x="5483" y="10964"/>
                  </a:lnTo>
                  <a:lnTo>
                    <a:pt x="5483" y="8917"/>
                  </a:lnTo>
                  <a:lnTo>
                    <a:pt x="6491" y="8917"/>
                  </a:lnTo>
                  <a:cubicBezTo>
                    <a:pt x="7058" y="8917"/>
                    <a:pt x="7531" y="8475"/>
                    <a:pt x="7531" y="7908"/>
                  </a:cubicBezTo>
                  <a:lnTo>
                    <a:pt x="7531" y="1009"/>
                  </a:lnTo>
                  <a:cubicBezTo>
                    <a:pt x="7531" y="442"/>
                    <a:pt x="7089" y="1"/>
                    <a:pt x="649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985;p81"/>
            <p:cNvSpPr/>
            <p:nvPr/>
          </p:nvSpPr>
          <p:spPr>
            <a:xfrm>
              <a:off x="-3411725" y="2799375"/>
              <a:ext cx="124450" cy="86100"/>
            </a:xfrm>
            <a:custGeom>
              <a:avLst/>
              <a:gdLst/>
              <a:ahLst/>
              <a:cxnLst/>
              <a:rect l="l" t="t" r="r" b="b"/>
              <a:pathLst>
                <a:path w="4978" h="3444" extrusionOk="0">
                  <a:moveTo>
                    <a:pt x="1859" y="1144"/>
                  </a:moveTo>
                  <a:lnTo>
                    <a:pt x="2678" y="2750"/>
                  </a:lnTo>
                  <a:lnTo>
                    <a:pt x="1040" y="2750"/>
                  </a:lnTo>
                  <a:lnTo>
                    <a:pt x="1859" y="1144"/>
                  </a:lnTo>
                  <a:close/>
                  <a:moveTo>
                    <a:pt x="3151" y="1049"/>
                  </a:moveTo>
                  <a:lnTo>
                    <a:pt x="4033" y="2782"/>
                  </a:lnTo>
                  <a:lnTo>
                    <a:pt x="3403" y="2782"/>
                  </a:lnTo>
                  <a:lnTo>
                    <a:pt x="3403" y="2750"/>
                  </a:lnTo>
                  <a:lnTo>
                    <a:pt x="2804" y="1553"/>
                  </a:lnTo>
                  <a:lnTo>
                    <a:pt x="3151" y="1049"/>
                  </a:lnTo>
                  <a:close/>
                  <a:moveTo>
                    <a:pt x="3213" y="1"/>
                  </a:moveTo>
                  <a:cubicBezTo>
                    <a:pt x="3110" y="1"/>
                    <a:pt x="3003" y="48"/>
                    <a:pt x="2930" y="135"/>
                  </a:cubicBezTo>
                  <a:lnTo>
                    <a:pt x="2457" y="829"/>
                  </a:lnTo>
                  <a:lnTo>
                    <a:pt x="2142" y="198"/>
                  </a:lnTo>
                  <a:cubicBezTo>
                    <a:pt x="2079" y="72"/>
                    <a:pt x="1961" y="9"/>
                    <a:pt x="1839" y="9"/>
                  </a:cubicBezTo>
                  <a:cubicBezTo>
                    <a:pt x="1717" y="9"/>
                    <a:pt x="1591" y="72"/>
                    <a:pt x="1512" y="198"/>
                  </a:cubicBezTo>
                  <a:lnTo>
                    <a:pt x="126" y="2939"/>
                  </a:lnTo>
                  <a:cubicBezTo>
                    <a:pt x="0" y="3191"/>
                    <a:pt x="158" y="3443"/>
                    <a:pt x="441" y="3443"/>
                  </a:cubicBezTo>
                  <a:lnTo>
                    <a:pt x="4537" y="3443"/>
                  </a:lnTo>
                  <a:cubicBezTo>
                    <a:pt x="4757" y="3443"/>
                    <a:pt x="4978" y="3191"/>
                    <a:pt x="4852" y="2939"/>
                  </a:cubicBezTo>
                  <a:lnTo>
                    <a:pt x="3497" y="198"/>
                  </a:lnTo>
                  <a:cubicBezTo>
                    <a:pt x="3446" y="63"/>
                    <a:pt x="3332" y="1"/>
                    <a:pt x="321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986;p81"/>
            <p:cNvSpPr/>
            <p:nvPr/>
          </p:nvSpPr>
          <p:spPr>
            <a:xfrm>
              <a:off x="-3392825" y="2903575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987;p81"/>
            <p:cNvSpPr/>
            <p:nvPr/>
          </p:nvSpPr>
          <p:spPr>
            <a:xfrm>
              <a:off x="-3392825" y="2938225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10988;p81"/>
          <p:cNvGrpSpPr/>
          <p:nvPr/>
        </p:nvGrpSpPr>
        <p:grpSpPr>
          <a:xfrm>
            <a:off x="2149764" y="5463157"/>
            <a:ext cx="371887" cy="423069"/>
            <a:chOff x="-1684475" y="2049000"/>
            <a:chExt cx="257575" cy="293025"/>
          </a:xfrm>
        </p:grpSpPr>
        <p:sp>
          <p:nvSpPr>
            <p:cNvPr id="546" name="Google Shape;10989;p81"/>
            <p:cNvSpPr/>
            <p:nvPr/>
          </p:nvSpPr>
          <p:spPr>
            <a:xfrm>
              <a:off x="-1684475" y="204900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990;p81"/>
            <p:cNvSpPr/>
            <p:nvPr/>
          </p:nvSpPr>
          <p:spPr>
            <a:xfrm>
              <a:off x="-1615950" y="223880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991;p81"/>
            <p:cNvSpPr/>
            <p:nvPr/>
          </p:nvSpPr>
          <p:spPr>
            <a:xfrm>
              <a:off x="-1615950" y="2273475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992;p81"/>
            <p:cNvSpPr/>
            <p:nvPr/>
          </p:nvSpPr>
          <p:spPr>
            <a:xfrm>
              <a:off x="-1630925" y="2100975"/>
              <a:ext cx="153625" cy="116600"/>
            </a:xfrm>
            <a:custGeom>
              <a:avLst/>
              <a:gdLst/>
              <a:ahLst/>
              <a:cxnLst/>
              <a:rect l="l" t="t" r="r" b="b"/>
              <a:pathLst>
                <a:path w="6145" h="4664" extrusionOk="0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10993;p81"/>
          <p:cNvSpPr/>
          <p:nvPr/>
        </p:nvSpPr>
        <p:spPr>
          <a:xfrm>
            <a:off x="3777945" y="5463998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10994;p81"/>
          <p:cNvGrpSpPr/>
          <p:nvPr/>
        </p:nvGrpSpPr>
        <p:grpSpPr>
          <a:xfrm>
            <a:off x="5439657" y="5463737"/>
            <a:ext cx="420796" cy="421914"/>
            <a:chOff x="-1700225" y="2768875"/>
            <a:chExt cx="291450" cy="292225"/>
          </a:xfrm>
        </p:grpSpPr>
        <p:sp>
          <p:nvSpPr>
            <p:cNvPr id="552" name="Google Shape;10995;p8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996;p8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997;p8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998;p8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999;p8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000;p8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11001;p81"/>
          <p:cNvGrpSpPr/>
          <p:nvPr/>
        </p:nvGrpSpPr>
        <p:grpSpPr>
          <a:xfrm>
            <a:off x="4908005" y="5463158"/>
            <a:ext cx="371887" cy="423069"/>
            <a:chOff x="-919700" y="2420750"/>
            <a:chExt cx="257575" cy="293025"/>
          </a:xfrm>
        </p:grpSpPr>
        <p:sp>
          <p:nvSpPr>
            <p:cNvPr id="559" name="Google Shape;11002;p81"/>
            <p:cNvSpPr/>
            <p:nvPr/>
          </p:nvSpPr>
          <p:spPr>
            <a:xfrm>
              <a:off x="-884250" y="2490850"/>
              <a:ext cx="84300" cy="51225"/>
            </a:xfrm>
            <a:custGeom>
              <a:avLst/>
              <a:gdLst/>
              <a:ahLst/>
              <a:cxnLst/>
              <a:rect l="l" t="t" r="r" b="b"/>
              <a:pathLst>
                <a:path w="3372" h="2049" extrusionOk="0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003;p81"/>
            <p:cNvSpPr/>
            <p:nvPr/>
          </p:nvSpPr>
          <p:spPr>
            <a:xfrm>
              <a:off x="-919700" y="242075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004;p81"/>
            <p:cNvSpPr/>
            <p:nvPr/>
          </p:nvSpPr>
          <p:spPr>
            <a:xfrm>
              <a:off x="-766100" y="2660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11005;p81"/>
          <p:cNvGrpSpPr/>
          <p:nvPr/>
        </p:nvGrpSpPr>
        <p:grpSpPr>
          <a:xfrm>
            <a:off x="3243197" y="3878173"/>
            <a:ext cx="409531" cy="410617"/>
            <a:chOff x="6679825" y="2693700"/>
            <a:chExt cx="257875" cy="258575"/>
          </a:xfrm>
        </p:grpSpPr>
        <p:sp>
          <p:nvSpPr>
            <p:cNvPr id="563" name="Google Shape;11006;p81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007;p81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11008;p81"/>
          <p:cNvGrpSpPr/>
          <p:nvPr/>
        </p:nvGrpSpPr>
        <p:grpSpPr>
          <a:xfrm>
            <a:off x="3232771" y="4374333"/>
            <a:ext cx="420531" cy="417262"/>
            <a:chOff x="6790450" y="3119050"/>
            <a:chExt cx="262750" cy="260675"/>
          </a:xfrm>
        </p:grpSpPr>
        <p:sp>
          <p:nvSpPr>
            <p:cNvPr id="566" name="Google Shape;11009;p81"/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1010;p81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11011;p81"/>
          <p:cNvGrpSpPr/>
          <p:nvPr/>
        </p:nvGrpSpPr>
        <p:grpSpPr>
          <a:xfrm>
            <a:off x="8158732" y="5987659"/>
            <a:ext cx="358093" cy="407391"/>
            <a:chOff x="7660859" y="2571753"/>
            <a:chExt cx="366561" cy="417024"/>
          </a:xfrm>
        </p:grpSpPr>
        <p:sp>
          <p:nvSpPr>
            <p:cNvPr id="569" name="Google Shape;11012;p81"/>
            <p:cNvSpPr/>
            <p:nvPr/>
          </p:nvSpPr>
          <p:spPr>
            <a:xfrm>
              <a:off x="7770506" y="2633631"/>
              <a:ext cx="147259" cy="146633"/>
            </a:xfrm>
            <a:custGeom>
              <a:avLst/>
              <a:gdLst/>
              <a:ahLst/>
              <a:cxnLst/>
              <a:rect l="l" t="t" r="r" b="b"/>
              <a:pathLst>
                <a:path w="7056" h="7026" extrusionOk="0">
                  <a:moveTo>
                    <a:pt x="4114" y="2928"/>
                  </a:moveTo>
                  <a:lnTo>
                    <a:pt x="4114" y="4099"/>
                  </a:lnTo>
                  <a:lnTo>
                    <a:pt x="2943" y="4099"/>
                  </a:lnTo>
                  <a:lnTo>
                    <a:pt x="2943" y="2928"/>
                  </a:lnTo>
                  <a:close/>
                  <a:moveTo>
                    <a:pt x="2354" y="1"/>
                  </a:moveTo>
                  <a:cubicBezTo>
                    <a:pt x="2032" y="1"/>
                    <a:pt x="1771" y="263"/>
                    <a:pt x="1771" y="586"/>
                  </a:cubicBezTo>
                  <a:lnTo>
                    <a:pt x="1771" y="1757"/>
                  </a:lnTo>
                  <a:lnTo>
                    <a:pt x="618" y="1757"/>
                  </a:lnTo>
                  <a:cubicBezTo>
                    <a:pt x="301" y="1757"/>
                    <a:pt x="31" y="1999"/>
                    <a:pt x="17" y="2314"/>
                  </a:cubicBezTo>
                  <a:cubicBezTo>
                    <a:pt x="1" y="2650"/>
                    <a:pt x="268" y="2928"/>
                    <a:pt x="600" y="2928"/>
                  </a:cubicBezTo>
                  <a:lnTo>
                    <a:pt x="1771" y="2928"/>
                  </a:lnTo>
                  <a:lnTo>
                    <a:pt x="1771" y="4099"/>
                  </a:lnTo>
                  <a:lnTo>
                    <a:pt x="618" y="4099"/>
                  </a:lnTo>
                  <a:cubicBezTo>
                    <a:pt x="301" y="4099"/>
                    <a:pt x="31" y="4341"/>
                    <a:pt x="17" y="4656"/>
                  </a:cubicBezTo>
                  <a:cubicBezTo>
                    <a:pt x="1" y="4992"/>
                    <a:pt x="268" y="5270"/>
                    <a:pt x="600" y="5270"/>
                  </a:cubicBezTo>
                  <a:lnTo>
                    <a:pt x="1771" y="5270"/>
                  </a:lnTo>
                  <a:lnTo>
                    <a:pt x="1771" y="6423"/>
                  </a:lnTo>
                  <a:cubicBezTo>
                    <a:pt x="1771" y="6738"/>
                    <a:pt x="2014" y="7011"/>
                    <a:pt x="2329" y="7025"/>
                  </a:cubicBezTo>
                  <a:cubicBezTo>
                    <a:pt x="2338" y="7025"/>
                    <a:pt x="2348" y="7025"/>
                    <a:pt x="2357" y="7025"/>
                  </a:cubicBezTo>
                  <a:cubicBezTo>
                    <a:pt x="2680" y="7025"/>
                    <a:pt x="2943" y="6764"/>
                    <a:pt x="2943" y="6441"/>
                  </a:cubicBezTo>
                  <a:lnTo>
                    <a:pt x="2943" y="5270"/>
                  </a:lnTo>
                  <a:lnTo>
                    <a:pt x="4114" y="5270"/>
                  </a:lnTo>
                  <a:lnTo>
                    <a:pt x="4114" y="6423"/>
                  </a:lnTo>
                  <a:cubicBezTo>
                    <a:pt x="4114" y="6738"/>
                    <a:pt x="4356" y="7011"/>
                    <a:pt x="4671" y="7025"/>
                  </a:cubicBezTo>
                  <a:cubicBezTo>
                    <a:pt x="4680" y="7025"/>
                    <a:pt x="4690" y="7025"/>
                    <a:pt x="4699" y="7025"/>
                  </a:cubicBezTo>
                  <a:cubicBezTo>
                    <a:pt x="5023" y="7025"/>
                    <a:pt x="5285" y="6764"/>
                    <a:pt x="5285" y="6441"/>
                  </a:cubicBezTo>
                  <a:lnTo>
                    <a:pt x="5285" y="5270"/>
                  </a:lnTo>
                  <a:lnTo>
                    <a:pt x="6456" y="5270"/>
                  </a:lnTo>
                  <a:cubicBezTo>
                    <a:pt x="6788" y="5270"/>
                    <a:pt x="7056" y="4992"/>
                    <a:pt x="7040" y="4656"/>
                  </a:cubicBezTo>
                  <a:cubicBezTo>
                    <a:pt x="7025" y="4341"/>
                    <a:pt x="6753" y="4099"/>
                    <a:pt x="6438" y="4099"/>
                  </a:cubicBezTo>
                  <a:lnTo>
                    <a:pt x="5285" y="4099"/>
                  </a:lnTo>
                  <a:lnTo>
                    <a:pt x="5285" y="2928"/>
                  </a:lnTo>
                  <a:lnTo>
                    <a:pt x="6438" y="2928"/>
                  </a:lnTo>
                  <a:cubicBezTo>
                    <a:pt x="6753" y="2928"/>
                    <a:pt x="7025" y="2685"/>
                    <a:pt x="7040" y="2370"/>
                  </a:cubicBezTo>
                  <a:cubicBezTo>
                    <a:pt x="7056" y="2034"/>
                    <a:pt x="6788" y="1757"/>
                    <a:pt x="6456" y="1757"/>
                  </a:cubicBezTo>
                  <a:lnTo>
                    <a:pt x="5285" y="1757"/>
                  </a:lnTo>
                  <a:lnTo>
                    <a:pt x="5285" y="603"/>
                  </a:lnTo>
                  <a:cubicBezTo>
                    <a:pt x="5285" y="287"/>
                    <a:pt x="5042" y="16"/>
                    <a:pt x="4727" y="2"/>
                  </a:cubicBezTo>
                  <a:cubicBezTo>
                    <a:pt x="4717" y="1"/>
                    <a:pt x="4707" y="1"/>
                    <a:pt x="4696" y="1"/>
                  </a:cubicBezTo>
                  <a:cubicBezTo>
                    <a:pt x="4374" y="1"/>
                    <a:pt x="4114" y="263"/>
                    <a:pt x="4114" y="586"/>
                  </a:cubicBezTo>
                  <a:lnTo>
                    <a:pt x="4114" y="1757"/>
                  </a:lnTo>
                  <a:lnTo>
                    <a:pt x="2943" y="1757"/>
                  </a:lnTo>
                  <a:lnTo>
                    <a:pt x="2943" y="603"/>
                  </a:lnTo>
                  <a:cubicBezTo>
                    <a:pt x="2943" y="287"/>
                    <a:pt x="2700" y="16"/>
                    <a:pt x="2385" y="2"/>
                  </a:cubicBezTo>
                  <a:cubicBezTo>
                    <a:pt x="2375" y="1"/>
                    <a:pt x="2364" y="1"/>
                    <a:pt x="235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1013;p81"/>
            <p:cNvSpPr/>
            <p:nvPr/>
          </p:nvSpPr>
          <p:spPr>
            <a:xfrm>
              <a:off x="7730834" y="2792447"/>
              <a:ext cx="226648" cy="76781"/>
            </a:xfrm>
            <a:custGeom>
              <a:avLst/>
              <a:gdLst/>
              <a:ahLst/>
              <a:cxnLst/>
              <a:rect l="l" t="t" r="r" b="b"/>
              <a:pathLst>
                <a:path w="10860" h="3679" extrusionOk="0">
                  <a:moveTo>
                    <a:pt x="747" y="0"/>
                  </a:moveTo>
                  <a:cubicBezTo>
                    <a:pt x="280" y="0"/>
                    <a:pt x="0" y="520"/>
                    <a:pt x="258" y="910"/>
                  </a:cubicBezTo>
                  <a:cubicBezTo>
                    <a:pt x="1470" y="2730"/>
                    <a:pt x="3430" y="3678"/>
                    <a:pt x="5429" y="3678"/>
                  </a:cubicBezTo>
                  <a:cubicBezTo>
                    <a:pt x="7423" y="3678"/>
                    <a:pt x="9385" y="2733"/>
                    <a:pt x="10600" y="911"/>
                  </a:cubicBezTo>
                  <a:cubicBezTo>
                    <a:pt x="10860" y="523"/>
                    <a:pt x="10578" y="2"/>
                    <a:pt x="10116" y="2"/>
                  </a:cubicBezTo>
                  <a:cubicBezTo>
                    <a:pt x="10115" y="2"/>
                    <a:pt x="10114" y="2"/>
                    <a:pt x="10113" y="2"/>
                  </a:cubicBezTo>
                  <a:cubicBezTo>
                    <a:pt x="9924" y="2"/>
                    <a:pt x="9738" y="92"/>
                    <a:pt x="9625" y="262"/>
                  </a:cubicBezTo>
                  <a:cubicBezTo>
                    <a:pt x="8688" y="1668"/>
                    <a:pt x="7119" y="2507"/>
                    <a:pt x="5429" y="2507"/>
                  </a:cubicBezTo>
                  <a:cubicBezTo>
                    <a:pt x="3740" y="2507"/>
                    <a:pt x="2172" y="1668"/>
                    <a:pt x="1235" y="264"/>
                  </a:cubicBezTo>
                  <a:cubicBezTo>
                    <a:pt x="1125" y="101"/>
                    <a:pt x="943" y="0"/>
                    <a:pt x="7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1014;p81"/>
            <p:cNvSpPr/>
            <p:nvPr/>
          </p:nvSpPr>
          <p:spPr>
            <a:xfrm>
              <a:off x="7660859" y="2571753"/>
              <a:ext cx="366561" cy="417024"/>
            </a:xfrm>
            <a:custGeom>
              <a:avLst/>
              <a:gdLst/>
              <a:ahLst/>
              <a:cxnLst/>
              <a:rect l="l" t="t" r="r" b="b"/>
              <a:pathLst>
                <a:path w="17564" h="19982" extrusionOk="0">
                  <a:moveTo>
                    <a:pt x="14636" y="1169"/>
                  </a:moveTo>
                  <a:cubicBezTo>
                    <a:pt x="15587" y="1169"/>
                    <a:pt x="16392" y="1992"/>
                    <a:pt x="16392" y="2965"/>
                  </a:cubicBezTo>
                  <a:lnTo>
                    <a:pt x="16392" y="14674"/>
                  </a:lnTo>
                  <a:cubicBezTo>
                    <a:pt x="16392" y="15643"/>
                    <a:pt x="15607" y="16431"/>
                    <a:pt x="14636" y="16431"/>
                  </a:cubicBezTo>
                  <a:lnTo>
                    <a:pt x="11124" y="16431"/>
                  </a:lnTo>
                  <a:cubicBezTo>
                    <a:pt x="10967" y="16431"/>
                    <a:pt x="10816" y="16493"/>
                    <a:pt x="10707" y="16604"/>
                  </a:cubicBezTo>
                  <a:lnTo>
                    <a:pt x="8782" y="18561"/>
                  </a:lnTo>
                  <a:lnTo>
                    <a:pt x="6857" y="16604"/>
                  </a:lnTo>
                  <a:cubicBezTo>
                    <a:pt x="6748" y="16493"/>
                    <a:pt x="6597" y="16431"/>
                    <a:pt x="6440" y="16431"/>
                  </a:cubicBezTo>
                  <a:lnTo>
                    <a:pt x="2928" y="16431"/>
                  </a:lnTo>
                  <a:cubicBezTo>
                    <a:pt x="1959" y="16431"/>
                    <a:pt x="1172" y="15643"/>
                    <a:pt x="1172" y="14674"/>
                  </a:cubicBezTo>
                  <a:lnTo>
                    <a:pt x="1172" y="2965"/>
                  </a:lnTo>
                  <a:cubicBezTo>
                    <a:pt x="1172" y="1992"/>
                    <a:pt x="1977" y="1169"/>
                    <a:pt x="2928" y="1169"/>
                  </a:cubicBezTo>
                  <a:close/>
                  <a:moveTo>
                    <a:pt x="2928" y="0"/>
                  </a:moveTo>
                  <a:cubicBezTo>
                    <a:pt x="1310" y="0"/>
                    <a:pt x="1" y="1346"/>
                    <a:pt x="1" y="2965"/>
                  </a:cubicBezTo>
                  <a:lnTo>
                    <a:pt x="1" y="14674"/>
                  </a:lnTo>
                  <a:cubicBezTo>
                    <a:pt x="1" y="16291"/>
                    <a:pt x="1312" y="17600"/>
                    <a:pt x="2928" y="17600"/>
                  </a:cubicBezTo>
                  <a:lnTo>
                    <a:pt x="6196" y="17600"/>
                  </a:lnTo>
                  <a:lnTo>
                    <a:pt x="8365" y="19806"/>
                  </a:lnTo>
                  <a:cubicBezTo>
                    <a:pt x="8474" y="19919"/>
                    <a:pt x="8625" y="19981"/>
                    <a:pt x="8782" y="19981"/>
                  </a:cubicBezTo>
                  <a:cubicBezTo>
                    <a:pt x="8940" y="19981"/>
                    <a:pt x="9090" y="19919"/>
                    <a:pt x="9200" y="19806"/>
                  </a:cubicBezTo>
                  <a:lnTo>
                    <a:pt x="11370" y="17600"/>
                  </a:lnTo>
                  <a:lnTo>
                    <a:pt x="14636" y="17600"/>
                  </a:lnTo>
                  <a:cubicBezTo>
                    <a:pt x="16251" y="17600"/>
                    <a:pt x="17563" y="16287"/>
                    <a:pt x="17563" y="14674"/>
                  </a:cubicBezTo>
                  <a:lnTo>
                    <a:pt x="17563" y="2965"/>
                  </a:lnTo>
                  <a:cubicBezTo>
                    <a:pt x="17563" y="1348"/>
                    <a:pt x="16254" y="0"/>
                    <a:pt x="146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11015;p81"/>
          <p:cNvGrpSpPr/>
          <p:nvPr/>
        </p:nvGrpSpPr>
        <p:grpSpPr>
          <a:xfrm>
            <a:off x="5693413" y="5987659"/>
            <a:ext cx="407391" cy="407391"/>
            <a:chOff x="5566722" y="2571753"/>
            <a:chExt cx="417024" cy="417024"/>
          </a:xfrm>
        </p:grpSpPr>
        <p:sp>
          <p:nvSpPr>
            <p:cNvPr id="573" name="Google Shape;11016;p81"/>
            <p:cNvSpPr/>
            <p:nvPr/>
          </p:nvSpPr>
          <p:spPr>
            <a:xfrm>
              <a:off x="5566722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9990" y="1171"/>
                  </a:moveTo>
                  <a:cubicBezTo>
                    <a:pt x="14855" y="1171"/>
                    <a:pt x="18810" y="5127"/>
                    <a:pt x="18810" y="9991"/>
                  </a:cubicBezTo>
                  <a:cubicBezTo>
                    <a:pt x="18810" y="14854"/>
                    <a:pt x="14855" y="18810"/>
                    <a:pt x="9990" y="18810"/>
                  </a:cubicBezTo>
                  <a:cubicBezTo>
                    <a:pt x="5127" y="18810"/>
                    <a:pt x="1170" y="14854"/>
                    <a:pt x="1170" y="9991"/>
                  </a:cubicBezTo>
                  <a:cubicBezTo>
                    <a:pt x="1170" y="5127"/>
                    <a:pt x="5127" y="1171"/>
                    <a:pt x="9990" y="1171"/>
                  </a:cubicBezTo>
                  <a:close/>
                  <a:moveTo>
                    <a:pt x="9990" y="0"/>
                  </a:moveTo>
                  <a:cubicBezTo>
                    <a:pt x="4488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0" y="19981"/>
                  </a:cubicBezTo>
                  <a:cubicBezTo>
                    <a:pt x="15492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1017;p81"/>
            <p:cNvSpPr/>
            <p:nvPr/>
          </p:nvSpPr>
          <p:spPr>
            <a:xfrm>
              <a:off x="5653037" y="2658069"/>
              <a:ext cx="207719" cy="243052"/>
            </a:xfrm>
            <a:custGeom>
              <a:avLst/>
              <a:gdLst/>
              <a:ahLst/>
              <a:cxnLst/>
              <a:rect l="l" t="t" r="r" b="b"/>
              <a:pathLst>
                <a:path w="9953" h="11646" extrusionOk="0">
                  <a:moveTo>
                    <a:pt x="8782" y="1300"/>
                  </a:moveTo>
                  <a:lnTo>
                    <a:pt x="8782" y="2448"/>
                  </a:lnTo>
                  <a:lnTo>
                    <a:pt x="4099" y="3384"/>
                  </a:lnTo>
                  <a:lnTo>
                    <a:pt x="4099" y="2236"/>
                  </a:lnTo>
                  <a:lnTo>
                    <a:pt x="8782" y="1300"/>
                  </a:lnTo>
                  <a:close/>
                  <a:moveTo>
                    <a:pt x="8782" y="7304"/>
                  </a:moveTo>
                  <a:lnTo>
                    <a:pt x="8782" y="8447"/>
                  </a:lnTo>
                  <a:cubicBezTo>
                    <a:pt x="8782" y="8766"/>
                    <a:pt x="8591" y="9047"/>
                    <a:pt x="8295" y="9165"/>
                  </a:cubicBezTo>
                  <a:cubicBezTo>
                    <a:pt x="8163" y="9218"/>
                    <a:pt x="7987" y="9306"/>
                    <a:pt x="7782" y="9306"/>
                  </a:cubicBezTo>
                  <a:cubicBezTo>
                    <a:pt x="7653" y="9306"/>
                    <a:pt x="7513" y="9271"/>
                    <a:pt x="7365" y="9171"/>
                  </a:cubicBezTo>
                  <a:cubicBezTo>
                    <a:pt x="6850" y="8824"/>
                    <a:pt x="6937" y="8042"/>
                    <a:pt x="7512" y="7812"/>
                  </a:cubicBezTo>
                  <a:lnTo>
                    <a:pt x="8782" y="7304"/>
                  </a:lnTo>
                  <a:close/>
                  <a:moveTo>
                    <a:pt x="2928" y="8475"/>
                  </a:moveTo>
                  <a:lnTo>
                    <a:pt x="2928" y="9618"/>
                  </a:lnTo>
                  <a:cubicBezTo>
                    <a:pt x="2928" y="9937"/>
                    <a:pt x="2737" y="10218"/>
                    <a:pt x="2442" y="10336"/>
                  </a:cubicBezTo>
                  <a:cubicBezTo>
                    <a:pt x="2308" y="10389"/>
                    <a:pt x="2132" y="10476"/>
                    <a:pt x="1928" y="10476"/>
                  </a:cubicBezTo>
                  <a:cubicBezTo>
                    <a:pt x="1799" y="10476"/>
                    <a:pt x="1659" y="10442"/>
                    <a:pt x="1511" y="10342"/>
                  </a:cubicBezTo>
                  <a:cubicBezTo>
                    <a:pt x="996" y="9993"/>
                    <a:pt x="1083" y="9213"/>
                    <a:pt x="1658" y="8983"/>
                  </a:cubicBezTo>
                  <a:lnTo>
                    <a:pt x="2928" y="8475"/>
                  </a:lnTo>
                  <a:close/>
                  <a:moveTo>
                    <a:pt x="9369" y="1"/>
                  </a:moveTo>
                  <a:cubicBezTo>
                    <a:pt x="9330" y="1"/>
                    <a:pt x="9291" y="4"/>
                    <a:pt x="9252" y="12"/>
                  </a:cubicBezTo>
                  <a:lnTo>
                    <a:pt x="3399" y="1182"/>
                  </a:lnTo>
                  <a:cubicBezTo>
                    <a:pt x="3124" y="1237"/>
                    <a:pt x="2928" y="1477"/>
                    <a:pt x="2928" y="1757"/>
                  </a:cubicBezTo>
                  <a:lnTo>
                    <a:pt x="2928" y="7214"/>
                  </a:lnTo>
                  <a:lnTo>
                    <a:pt x="1223" y="7897"/>
                  </a:lnTo>
                  <a:cubicBezTo>
                    <a:pt x="480" y="8192"/>
                    <a:pt x="0" y="8902"/>
                    <a:pt x="0" y="9701"/>
                  </a:cubicBezTo>
                  <a:cubicBezTo>
                    <a:pt x="0" y="10782"/>
                    <a:pt x="880" y="11645"/>
                    <a:pt x="1944" y="11645"/>
                  </a:cubicBezTo>
                  <a:cubicBezTo>
                    <a:pt x="2362" y="11645"/>
                    <a:pt x="2624" y="11523"/>
                    <a:pt x="2877" y="11423"/>
                  </a:cubicBezTo>
                  <a:cubicBezTo>
                    <a:pt x="3618" y="11125"/>
                    <a:pt x="4099" y="10418"/>
                    <a:pt x="4099" y="9618"/>
                  </a:cubicBezTo>
                  <a:lnTo>
                    <a:pt x="4099" y="4578"/>
                  </a:lnTo>
                  <a:lnTo>
                    <a:pt x="8782" y="3641"/>
                  </a:lnTo>
                  <a:lnTo>
                    <a:pt x="8782" y="6043"/>
                  </a:lnTo>
                  <a:lnTo>
                    <a:pt x="7076" y="6726"/>
                  </a:lnTo>
                  <a:cubicBezTo>
                    <a:pt x="6335" y="7023"/>
                    <a:pt x="5854" y="7731"/>
                    <a:pt x="5854" y="8530"/>
                  </a:cubicBezTo>
                  <a:cubicBezTo>
                    <a:pt x="5854" y="9611"/>
                    <a:pt x="6733" y="10476"/>
                    <a:pt x="7798" y="10476"/>
                  </a:cubicBezTo>
                  <a:cubicBezTo>
                    <a:pt x="8216" y="10476"/>
                    <a:pt x="8477" y="10354"/>
                    <a:pt x="8730" y="10251"/>
                  </a:cubicBezTo>
                  <a:cubicBezTo>
                    <a:pt x="9473" y="9956"/>
                    <a:pt x="9953" y="9247"/>
                    <a:pt x="9953" y="8447"/>
                  </a:cubicBezTo>
                  <a:lnTo>
                    <a:pt x="9953" y="586"/>
                  </a:lnTo>
                  <a:cubicBezTo>
                    <a:pt x="9953" y="410"/>
                    <a:pt x="9873" y="244"/>
                    <a:pt x="9739" y="133"/>
                  </a:cubicBezTo>
                  <a:cubicBezTo>
                    <a:pt x="9633" y="47"/>
                    <a:pt x="9503" y="1"/>
                    <a:pt x="936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11018;p81"/>
          <p:cNvGrpSpPr/>
          <p:nvPr/>
        </p:nvGrpSpPr>
        <p:grpSpPr>
          <a:xfrm>
            <a:off x="6309746" y="6089915"/>
            <a:ext cx="407381" cy="202880"/>
            <a:chOff x="6090251" y="2676413"/>
            <a:chExt cx="417014" cy="207677"/>
          </a:xfrm>
        </p:grpSpPr>
        <p:sp>
          <p:nvSpPr>
            <p:cNvPr id="576" name="Google Shape;11019;p81"/>
            <p:cNvSpPr/>
            <p:nvPr/>
          </p:nvSpPr>
          <p:spPr>
            <a:xfrm>
              <a:off x="6237672" y="2725248"/>
              <a:ext cx="61086" cy="158842"/>
            </a:xfrm>
            <a:custGeom>
              <a:avLst/>
              <a:gdLst/>
              <a:ahLst/>
              <a:cxnLst/>
              <a:rect l="l" t="t" r="r" b="b"/>
              <a:pathLst>
                <a:path w="2927" h="7611" extrusionOk="0">
                  <a:moveTo>
                    <a:pt x="1463" y="1172"/>
                  </a:moveTo>
                  <a:cubicBezTo>
                    <a:pt x="1624" y="1172"/>
                    <a:pt x="1757" y="1303"/>
                    <a:pt x="1757" y="1465"/>
                  </a:cubicBezTo>
                  <a:lnTo>
                    <a:pt x="1757" y="6148"/>
                  </a:lnTo>
                  <a:cubicBezTo>
                    <a:pt x="1757" y="6309"/>
                    <a:pt x="1624" y="6440"/>
                    <a:pt x="1463" y="6440"/>
                  </a:cubicBezTo>
                  <a:cubicBezTo>
                    <a:pt x="1302" y="6440"/>
                    <a:pt x="1171" y="6309"/>
                    <a:pt x="1171" y="6148"/>
                  </a:cubicBezTo>
                  <a:lnTo>
                    <a:pt x="1171" y="1465"/>
                  </a:lnTo>
                  <a:cubicBezTo>
                    <a:pt x="1171" y="1303"/>
                    <a:pt x="1302" y="1172"/>
                    <a:pt x="1463" y="1172"/>
                  </a:cubicBezTo>
                  <a:close/>
                  <a:moveTo>
                    <a:pt x="1463" y="1"/>
                  </a:moveTo>
                  <a:cubicBezTo>
                    <a:pt x="657" y="1"/>
                    <a:pt x="0" y="657"/>
                    <a:pt x="0" y="1465"/>
                  </a:cubicBezTo>
                  <a:lnTo>
                    <a:pt x="0" y="6148"/>
                  </a:lnTo>
                  <a:cubicBezTo>
                    <a:pt x="0" y="6955"/>
                    <a:pt x="657" y="7611"/>
                    <a:pt x="1463" y="7611"/>
                  </a:cubicBezTo>
                  <a:cubicBezTo>
                    <a:pt x="2270" y="7611"/>
                    <a:pt x="2926" y="6955"/>
                    <a:pt x="2926" y="6148"/>
                  </a:cubicBezTo>
                  <a:lnTo>
                    <a:pt x="2926" y="1465"/>
                  </a:lnTo>
                  <a:cubicBezTo>
                    <a:pt x="2926" y="657"/>
                    <a:pt x="2270" y="1"/>
                    <a:pt x="146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020;p81"/>
            <p:cNvSpPr/>
            <p:nvPr/>
          </p:nvSpPr>
          <p:spPr>
            <a:xfrm>
              <a:off x="6446178" y="2761915"/>
              <a:ext cx="61086" cy="61086"/>
            </a:xfrm>
            <a:custGeom>
              <a:avLst/>
              <a:gdLst/>
              <a:ahLst/>
              <a:cxnLst/>
              <a:rect l="l" t="t" r="r" b="b"/>
              <a:pathLst>
                <a:path w="2927" h="2927" extrusionOk="0">
                  <a:moveTo>
                    <a:pt x="1464" y="1171"/>
                  </a:moveTo>
                  <a:cubicBezTo>
                    <a:pt x="1625" y="1171"/>
                    <a:pt x="1756" y="1302"/>
                    <a:pt x="1756" y="1463"/>
                  </a:cubicBezTo>
                  <a:cubicBezTo>
                    <a:pt x="1756" y="1626"/>
                    <a:pt x="1625" y="1757"/>
                    <a:pt x="1464" y="1757"/>
                  </a:cubicBezTo>
                  <a:cubicBezTo>
                    <a:pt x="1303" y="1757"/>
                    <a:pt x="1170" y="1626"/>
                    <a:pt x="1170" y="1463"/>
                  </a:cubicBezTo>
                  <a:cubicBezTo>
                    <a:pt x="1170" y="1302"/>
                    <a:pt x="1303" y="1171"/>
                    <a:pt x="1464" y="1171"/>
                  </a:cubicBezTo>
                  <a:close/>
                  <a:moveTo>
                    <a:pt x="1464" y="0"/>
                  </a:moveTo>
                  <a:cubicBezTo>
                    <a:pt x="657" y="0"/>
                    <a:pt x="1" y="657"/>
                    <a:pt x="1" y="1463"/>
                  </a:cubicBezTo>
                  <a:cubicBezTo>
                    <a:pt x="1" y="2270"/>
                    <a:pt x="657" y="2926"/>
                    <a:pt x="1464" y="2926"/>
                  </a:cubicBezTo>
                  <a:cubicBezTo>
                    <a:pt x="2270" y="2926"/>
                    <a:pt x="2927" y="2270"/>
                    <a:pt x="2927" y="1463"/>
                  </a:cubicBezTo>
                  <a:cubicBezTo>
                    <a:pt x="2927" y="657"/>
                    <a:pt x="2270" y="0"/>
                    <a:pt x="14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021;p81"/>
            <p:cNvSpPr/>
            <p:nvPr/>
          </p:nvSpPr>
          <p:spPr>
            <a:xfrm>
              <a:off x="6311758" y="2676413"/>
              <a:ext cx="135446" cy="207677"/>
            </a:xfrm>
            <a:custGeom>
              <a:avLst/>
              <a:gdLst/>
              <a:ahLst/>
              <a:cxnLst/>
              <a:rect l="l" t="t" r="r" b="b"/>
              <a:pathLst>
                <a:path w="6490" h="9951" extrusionOk="0">
                  <a:moveTo>
                    <a:pt x="1466" y="1171"/>
                  </a:moveTo>
                  <a:cubicBezTo>
                    <a:pt x="1627" y="1171"/>
                    <a:pt x="1757" y="1302"/>
                    <a:pt x="1757" y="1463"/>
                  </a:cubicBezTo>
                  <a:lnTo>
                    <a:pt x="1757" y="6026"/>
                  </a:lnTo>
                  <a:lnTo>
                    <a:pt x="4186" y="3598"/>
                  </a:lnTo>
                  <a:cubicBezTo>
                    <a:pt x="4243" y="3541"/>
                    <a:pt x="4318" y="3512"/>
                    <a:pt x="4392" y="3512"/>
                  </a:cubicBezTo>
                  <a:cubicBezTo>
                    <a:pt x="4467" y="3512"/>
                    <a:pt x="4542" y="3541"/>
                    <a:pt x="4598" y="3598"/>
                  </a:cubicBezTo>
                  <a:cubicBezTo>
                    <a:pt x="4713" y="3712"/>
                    <a:pt x="4713" y="3897"/>
                    <a:pt x="4598" y="4012"/>
                  </a:cubicBezTo>
                  <a:lnTo>
                    <a:pt x="3247" y="5364"/>
                  </a:lnTo>
                  <a:lnTo>
                    <a:pt x="5221" y="8325"/>
                  </a:lnTo>
                  <a:cubicBezTo>
                    <a:pt x="5280" y="8414"/>
                    <a:pt x="5274" y="8500"/>
                    <a:pt x="5265" y="8546"/>
                  </a:cubicBezTo>
                  <a:cubicBezTo>
                    <a:pt x="5257" y="8591"/>
                    <a:pt x="5228" y="8674"/>
                    <a:pt x="5140" y="8732"/>
                  </a:cubicBezTo>
                  <a:cubicBezTo>
                    <a:pt x="5090" y="8764"/>
                    <a:pt x="5037" y="8780"/>
                    <a:pt x="4979" y="8780"/>
                  </a:cubicBezTo>
                  <a:cubicBezTo>
                    <a:pt x="4880" y="8780"/>
                    <a:pt x="4788" y="8732"/>
                    <a:pt x="4735" y="8651"/>
                  </a:cubicBezTo>
                  <a:lnTo>
                    <a:pt x="2824" y="5787"/>
                  </a:lnTo>
                  <a:lnTo>
                    <a:pt x="1757" y="6853"/>
                  </a:lnTo>
                  <a:lnTo>
                    <a:pt x="1757" y="8488"/>
                  </a:lnTo>
                  <a:cubicBezTo>
                    <a:pt x="1757" y="8649"/>
                    <a:pt x="1627" y="8782"/>
                    <a:pt x="1466" y="8782"/>
                  </a:cubicBezTo>
                  <a:cubicBezTo>
                    <a:pt x="1305" y="8782"/>
                    <a:pt x="1172" y="8649"/>
                    <a:pt x="1172" y="8488"/>
                  </a:cubicBezTo>
                  <a:lnTo>
                    <a:pt x="1172" y="1463"/>
                  </a:lnTo>
                  <a:cubicBezTo>
                    <a:pt x="1172" y="1302"/>
                    <a:pt x="1305" y="1171"/>
                    <a:pt x="1466" y="1171"/>
                  </a:cubicBezTo>
                  <a:close/>
                  <a:moveTo>
                    <a:pt x="1466" y="0"/>
                  </a:moveTo>
                  <a:cubicBezTo>
                    <a:pt x="659" y="0"/>
                    <a:pt x="1" y="657"/>
                    <a:pt x="1" y="1463"/>
                  </a:cubicBezTo>
                  <a:lnTo>
                    <a:pt x="1" y="8488"/>
                  </a:lnTo>
                  <a:cubicBezTo>
                    <a:pt x="1" y="9295"/>
                    <a:pt x="659" y="9951"/>
                    <a:pt x="1466" y="9951"/>
                  </a:cubicBezTo>
                  <a:cubicBezTo>
                    <a:pt x="2272" y="9951"/>
                    <a:pt x="2929" y="9295"/>
                    <a:pt x="2929" y="8488"/>
                  </a:cubicBezTo>
                  <a:lnTo>
                    <a:pt x="2929" y="8053"/>
                  </a:lnTo>
                  <a:lnTo>
                    <a:pt x="3760" y="9300"/>
                  </a:lnTo>
                  <a:cubicBezTo>
                    <a:pt x="4032" y="9709"/>
                    <a:pt x="4487" y="9951"/>
                    <a:pt x="4979" y="9951"/>
                  </a:cubicBezTo>
                  <a:cubicBezTo>
                    <a:pt x="5269" y="9951"/>
                    <a:pt x="5548" y="9866"/>
                    <a:pt x="5789" y="9705"/>
                  </a:cubicBezTo>
                  <a:cubicBezTo>
                    <a:pt x="6114" y="9489"/>
                    <a:pt x="6336" y="9158"/>
                    <a:pt x="6413" y="8775"/>
                  </a:cubicBezTo>
                  <a:cubicBezTo>
                    <a:pt x="6490" y="8391"/>
                    <a:pt x="6412" y="8001"/>
                    <a:pt x="6196" y="7676"/>
                  </a:cubicBezTo>
                  <a:lnTo>
                    <a:pt x="4754" y="5512"/>
                  </a:lnTo>
                  <a:lnTo>
                    <a:pt x="5426" y="4840"/>
                  </a:lnTo>
                  <a:cubicBezTo>
                    <a:pt x="5998" y="4269"/>
                    <a:pt x="5998" y="3340"/>
                    <a:pt x="5426" y="2771"/>
                  </a:cubicBezTo>
                  <a:cubicBezTo>
                    <a:pt x="5142" y="2485"/>
                    <a:pt x="4767" y="2342"/>
                    <a:pt x="4392" y="2342"/>
                  </a:cubicBezTo>
                  <a:cubicBezTo>
                    <a:pt x="4017" y="2342"/>
                    <a:pt x="3642" y="2485"/>
                    <a:pt x="3357" y="2771"/>
                  </a:cubicBezTo>
                  <a:lnTo>
                    <a:pt x="2929" y="3199"/>
                  </a:lnTo>
                  <a:lnTo>
                    <a:pt x="2929" y="1463"/>
                  </a:lnTo>
                  <a:cubicBezTo>
                    <a:pt x="2929" y="657"/>
                    <a:pt x="2272" y="0"/>
                    <a:pt x="14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022;p81"/>
            <p:cNvSpPr/>
            <p:nvPr/>
          </p:nvSpPr>
          <p:spPr>
            <a:xfrm>
              <a:off x="6090251" y="2676413"/>
              <a:ext cx="135405" cy="207677"/>
            </a:xfrm>
            <a:custGeom>
              <a:avLst/>
              <a:gdLst/>
              <a:ahLst/>
              <a:cxnLst/>
              <a:rect l="l" t="t" r="r" b="b"/>
              <a:pathLst>
                <a:path w="6488" h="9951" extrusionOk="0">
                  <a:moveTo>
                    <a:pt x="1464" y="1171"/>
                  </a:moveTo>
                  <a:cubicBezTo>
                    <a:pt x="1625" y="1171"/>
                    <a:pt x="1757" y="1302"/>
                    <a:pt x="1757" y="1463"/>
                  </a:cubicBezTo>
                  <a:lnTo>
                    <a:pt x="1757" y="6026"/>
                  </a:lnTo>
                  <a:lnTo>
                    <a:pt x="4184" y="3598"/>
                  </a:lnTo>
                  <a:cubicBezTo>
                    <a:pt x="4241" y="3541"/>
                    <a:pt x="4316" y="3512"/>
                    <a:pt x="4391" y="3512"/>
                  </a:cubicBezTo>
                  <a:cubicBezTo>
                    <a:pt x="4466" y="3512"/>
                    <a:pt x="4541" y="3541"/>
                    <a:pt x="4598" y="3598"/>
                  </a:cubicBezTo>
                  <a:cubicBezTo>
                    <a:pt x="4712" y="3712"/>
                    <a:pt x="4712" y="3897"/>
                    <a:pt x="4598" y="4012"/>
                  </a:cubicBezTo>
                  <a:lnTo>
                    <a:pt x="3245" y="5364"/>
                  </a:lnTo>
                  <a:lnTo>
                    <a:pt x="5219" y="8325"/>
                  </a:lnTo>
                  <a:cubicBezTo>
                    <a:pt x="5278" y="8414"/>
                    <a:pt x="5272" y="8500"/>
                    <a:pt x="5264" y="8546"/>
                  </a:cubicBezTo>
                  <a:cubicBezTo>
                    <a:pt x="5255" y="8591"/>
                    <a:pt x="5226" y="8674"/>
                    <a:pt x="5138" y="8732"/>
                  </a:cubicBezTo>
                  <a:cubicBezTo>
                    <a:pt x="5090" y="8764"/>
                    <a:pt x="5035" y="8780"/>
                    <a:pt x="4977" y="8780"/>
                  </a:cubicBezTo>
                  <a:cubicBezTo>
                    <a:pt x="4878" y="8780"/>
                    <a:pt x="4788" y="8732"/>
                    <a:pt x="4733" y="8651"/>
                  </a:cubicBezTo>
                  <a:lnTo>
                    <a:pt x="2824" y="5787"/>
                  </a:lnTo>
                  <a:lnTo>
                    <a:pt x="1757" y="6853"/>
                  </a:lnTo>
                  <a:lnTo>
                    <a:pt x="1757" y="8488"/>
                  </a:lnTo>
                  <a:cubicBezTo>
                    <a:pt x="1757" y="8649"/>
                    <a:pt x="1625" y="8782"/>
                    <a:pt x="1464" y="8782"/>
                  </a:cubicBezTo>
                  <a:cubicBezTo>
                    <a:pt x="1303" y="8782"/>
                    <a:pt x="1172" y="8649"/>
                    <a:pt x="1172" y="8488"/>
                  </a:cubicBezTo>
                  <a:lnTo>
                    <a:pt x="1172" y="1463"/>
                  </a:lnTo>
                  <a:cubicBezTo>
                    <a:pt x="1172" y="1302"/>
                    <a:pt x="1303" y="1171"/>
                    <a:pt x="1464" y="1171"/>
                  </a:cubicBezTo>
                  <a:close/>
                  <a:moveTo>
                    <a:pt x="1464" y="0"/>
                  </a:moveTo>
                  <a:cubicBezTo>
                    <a:pt x="657" y="0"/>
                    <a:pt x="1" y="657"/>
                    <a:pt x="1" y="1463"/>
                  </a:cubicBezTo>
                  <a:lnTo>
                    <a:pt x="1" y="8488"/>
                  </a:lnTo>
                  <a:cubicBezTo>
                    <a:pt x="1" y="9295"/>
                    <a:pt x="657" y="9951"/>
                    <a:pt x="1464" y="9951"/>
                  </a:cubicBezTo>
                  <a:cubicBezTo>
                    <a:pt x="2270" y="9951"/>
                    <a:pt x="2927" y="9295"/>
                    <a:pt x="2927" y="8488"/>
                  </a:cubicBezTo>
                  <a:lnTo>
                    <a:pt x="2927" y="8053"/>
                  </a:lnTo>
                  <a:lnTo>
                    <a:pt x="3758" y="9300"/>
                  </a:lnTo>
                  <a:cubicBezTo>
                    <a:pt x="4031" y="9709"/>
                    <a:pt x="4485" y="9951"/>
                    <a:pt x="4977" y="9951"/>
                  </a:cubicBezTo>
                  <a:cubicBezTo>
                    <a:pt x="5267" y="9951"/>
                    <a:pt x="5548" y="9866"/>
                    <a:pt x="5787" y="9705"/>
                  </a:cubicBezTo>
                  <a:cubicBezTo>
                    <a:pt x="6113" y="9489"/>
                    <a:pt x="6336" y="9158"/>
                    <a:pt x="6412" y="8775"/>
                  </a:cubicBezTo>
                  <a:cubicBezTo>
                    <a:pt x="6488" y="8391"/>
                    <a:pt x="6410" y="8001"/>
                    <a:pt x="6194" y="7676"/>
                  </a:cubicBezTo>
                  <a:lnTo>
                    <a:pt x="4752" y="5512"/>
                  </a:lnTo>
                  <a:lnTo>
                    <a:pt x="5426" y="4840"/>
                  </a:lnTo>
                  <a:cubicBezTo>
                    <a:pt x="5996" y="4269"/>
                    <a:pt x="5996" y="3340"/>
                    <a:pt x="5426" y="2771"/>
                  </a:cubicBezTo>
                  <a:cubicBezTo>
                    <a:pt x="5141" y="2485"/>
                    <a:pt x="4766" y="2342"/>
                    <a:pt x="4391" y="2342"/>
                  </a:cubicBezTo>
                  <a:cubicBezTo>
                    <a:pt x="4016" y="2342"/>
                    <a:pt x="3641" y="2485"/>
                    <a:pt x="3357" y="2771"/>
                  </a:cubicBezTo>
                  <a:lnTo>
                    <a:pt x="2927" y="3199"/>
                  </a:lnTo>
                  <a:lnTo>
                    <a:pt x="2927" y="1463"/>
                  </a:lnTo>
                  <a:cubicBezTo>
                    <a:pt x="2927" y="657"/>
                    <a:pt x="2270" y="0"/>
                    <a:pt x="14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11023;p81"/>
          <p:cNvGrpSpPr/>
          <p:nvPr/>
        </p:nvGrpSpPr>
        <p:grpSpPr>
          <a:xfrm>
            <a:off x="7542400" y="5987659"/>
            <a:ext cx="407391" cy="407391"/>
            <a:chOff x="7137330" y="2571753"/>
            <a:chExt cx="417024" cy="417024"/>
          </a:xfrm>
        </p:grpSpPr>
        <p:sp>
          <p:nvSpPr>
            <p:cNvPr id="581" name="Google Shape;11024;p81"/>
            <p:cNvSpPr/>
            <p:nvPr/>
          </p:nvSpPr>
          <p:spPr>
            <a:xfrm>
              <a:off x="7235854" y="2645840"/>
              <a:ext cx="219949" cy="268826"/>
            </a:xfrm>
            <a:custGeom>
              <a:avLst/>
              <a:gdLst/>
              <a:ahLst/>
              <a:cxnLst/>
              <a:rect l="l" t="t" r="r" b="b"/>
              <a:pathLst>
                <a:path w="10539" h="12881" extrusionOk="0">
                  <a:moveTo>
                    <a:pt x="5271" y="1172"/>
                  </a:moveTo>
                  <a:cubicBezTo>
                    <a:pt x="7530" y="1172"/>
                    <a:pt x="9368" y="3010"/>
                    <a:pt x="9368" y="5270"/>
                  </a:cubicBezTo>
                  <a:cubicBezTo>
                    <a:pt x="9368" y="6273"/>
                    <a:pt x="8717" y="7797"/>
                    <a:pt x="7624" y="9343"/>
                  </a:cubicBezTo>
                  <a:cubicBezTo>
                    <a:pt x="6513" y="10917"/>
                    <a:pt x="5536" y="11665"/>
                    <a:pt x="5271" y="11708"/>
                  </a:cubicBezTo>
                  <a:cubicBezTo>
                    <a:pt x="5004" y="11665"/>
                    <a:pt x="4029" y="10917"/>
                    <a:pt x="2916" y="9343"/>
                  </a:cubicBezTo>
                  <a:cubicBezTo>
                    <a:pt x="1825" y="7797"/>
                    <a:pt x="1172" y="6273"/>
                    <a:pt x="1172" y="5270"/>
                  </a:cubicBezTo>
                  <a:cubicBezTo>
                    <a:pt x="1172" y="3010"/>
                    <a:pt x="3010" y="1172"/>
                    <a:pt x="5271" y="1172"/>
                  </a:cubicBezTo>
                  <a:close/>
                  <a:moveTo>
                    <a:pt x="5271" y="1"/>
                  </a:moveTo>
                  <a:cubicBezTo>
                    <a:pt x="2366" y="1"/>
                    <a:pt x="1" y="2364"/>
                    <a:pt x="1" y="5270"/>
                  </a:cubicBezTo>
                  <a:cubicBezTo>
                    <a:pt x="1" y="7084"/>
                    <a:pt x="1409" y="9247"/>
                    <a:pt x="2014" y="10093"/>
                  </a:cubicBezTo>
                  <a:cubicBezTo>
                    <a:pt x="2481" y="10747"/>
                    <a:pt x="4098" y="12881"/>
                    <a:pt x="5271" y="12881"/>
                  </a:cubicBezTo>
                  <a:cubicBezTo>
                    <a:pt x="6444" y="12881"/>
                    <a:pt x="8059" y="10747"/>
                    <a:pt x="8528" y="10093"/>
                  </a:cubicBezTo>
                  <a:cubicBezTo>
                    <a:pt x="9133" y="9247"/>
                    <a:pt x="10539" y="7084"/>
                    <a:pt x="10539" y="5270"/>
                  </a:cubicBezTo>
                  <a:cubicBezTo>
                    <a:pt x="10539" y="2364"/>
                    <a:pt x="8175" y="1"/>
                    <a:pt x="52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025;p81"/>
            <p:cNvSpPr/>
            <p:nvPr/>
          </p:nvSpPr>
          <p:spPr>
            <a:xfrm>
              <a:off x="7137330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9992" y="1171"/>
                  </a:moveTo>
                  <a:cubicBezTo>
                    <a:pt x="14855" y="1171"/>
                    <a:pt x="18812" y="5127"/>
                    <a:pt x="18812" y="9991"/>
                  </a:cubicBezTo>
                  <a:cubicBezTo>
                    <a:pt x="18812" y="14854"/>
                    <a:pt x="14855" y="18810"/>
                    <a:pt x="9992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2" y="1171"/>
                  </a:cubicBezTo>
                  <a:close/>
                  <a:moveTo>
                    <a:pt x="9992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1"/>
                    <a:pt x="4490" y="19981"/>
                    <a:pt x="9992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026;p81"/>
            <p:cNvSpPr/>
            <p:nvPr/>
          </p:nvSpPr>
          <p:spPr>
            <a:xfrm>
              <a:off x="7284751" y="2694716"/>
              <a:ext cx="122173" cy="122194"/>
            </a:xfrm>
            <a:custGeom>
              <a:avLst/>
              <a:gdLst/>
              <a:ahLst/>
              <a:cxnLst/>
              <a:rect l="l" t="t" r="r" b="b"/>
              <a:pathLst>
                <a:path w="5854" h="5855" extrusionOk="0">
                  <a:moveTo>
                    <a:pt x="2928" y="1172"/>
                  </a:moveTo>
                  <a:cubicBezTo>
                    <a:pt x="3895" y="1172"/>
                    <a:pt x="4684" y="1959"/>
                    <a:pt x="4684" y="2928"/>
                  </a:cubicBezTo>
                  <a:cubicBezTo>
                    <a:pt x="4684" y="3896"/>
                    <a:pt x="3895" y="4683"/>
                    <a:pt x="2928" y="4683"/>
                  </a:cubicBezTo>
                  <a:cubicBezTo>
                    <a:pt x="1958" y="4683"/>
                    <a:pt x="1171" y="3896"/>
                    <a:pt x="1171" y="2928"/>
                  </a:cubicBezTo>
                  <a:cubicBezTo>
                    <a:pt x="2139" y="2928"/>
                    <a:pt x="2928" y="2139"/>
                    <a:pt x="2928" y="1172"/>
                  </a:cubicBezTo>
                  <a:close/>
                  <a:moveTo>
                    <a:pt x="2928" y="1"/>
                  </a:moveTo>
                  <a:cubicBezTo>
                    <a:pt x="2655" y="1"/>
                    <a:pt x="2374" y="47"/>
                    <a:pt x="2066" y="142"/>
                  </a:cubicBezTo>
                  <a:cubicBezTo>
                    <a:pt x="1732" y="245"/>
                    <a:pt x="1562" y="616"/>
                    <a:pt x="1704" y="936"/>
                  </a:cubicBezTo>
                  <a:cubicBezTo>
                    <a:pt x="1885" y="1345"/>
                    <a:pt x="1569" y="1756"/>
                    <a:pt x="1177" y="1756"/>
                  </a:cubicBezTo>
                  <a:cubicBezTo>
                    <a:pt x="1099" y="1756"/>
                    <a:pt x="1018" y="1740"/>
                    <a:pt x="938" y="1704"/>
                  </a:cubicBezTo>
                  <a:cubicBezTo>
                    <a:pt x="860" y="1670"/>
                    <a:pt x="780" y="1654"/>
                    <a:pt x="701" y="1654"/>
                  </a:cubicBezTo>
                  <a:cubicBezTo>
                    <a:pt x="453" y="1654"/>
                    <a:pt x="219" y="1813"/>
                    <a:pt x="142" y="2067"/>
                  </a:cubicBezTo>
                  <a:cubicBezTo>
                    <a:pt x="46" y="2373"/>
                    <a:pt x="0" y="2656"/>
                    <a:pt x="0" y="2928"/>
                  </a:cubicBezTo>
                  <a:cubicBezTo>
                    <a:pt x="0" y="4542"/>
                    <a:pt x="1313" y="5854"/>
                    <a:pt x="2928" y="5854"/>
                  </a:cubicBezTo>
                  <a:cubicBezTo>
                    <a:pt x="4541" y="5854"/>
                    <a:pt x="5854" y="4542"/>
                    <a:pt x="5854" y="2928"/>
                  </a:cubicBezTo>
                  <a:cubicBezTo>
                    <a:pt x="5854" y="1313"/>
                    <a:pt x="4541" y="1"/>
                    <a:pt x="292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11027;p81"/>
          <p:cNvGrpSpPr/>
          <p:nvPr/>
        </p:nvGrpSpPr>
        <p:grpSpPr>
          <a:xfrm>
            <a:off x="6926068" y="5987659"/>
            <a:ext cx="407391" cy="407391"/>
            <a:chOff x="6613801" y="2571753"/>
            <a:chExt cx="417024" cy="417024"/>
          </a:xfrm>
        </p:grpSpPr>
        <p:sp>
          <p:nvSpPr>
            <p:cNvPr id="585" name="Google Shape;11028;p81"/>
            <p:cNvSpPr/>
            <p:nvPr/>
          </p:nvSpPr>
          <p:spPr>
            <a:xfrm>
              <a:off x="6613801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9991" y="1171"/>
                  </a:moveTo>
                  <a:cubicBezTo>
                    <a:pt x="14854" y="1171"/>
                    <a:pt x="18812" y="5127"/>
                    <a:pt x="18812" y="9991"/>
                  </a:cubicBezTo>
                  <a:cubicBezTo>
                    <a:pt x="18812" y="14854"/>
                    <a:pt x="14854" y="18810"/>
                    <a:pt x="9991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1" y="1171"/>
                  </a:cubicBezTo>
                  <a:close/>
                  <a:moveTo>
                    <a:pt x="9991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1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1" y="0"/>
                    <a:pt x="999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029;p81"/>
            <p:cNvSpPr/>
            <p:nvPr/>
          </p:nvSpPr>
          <p:spPr>
            <a:xfrm>
              <a:off x="6663449" y="2645840"/>
              <a:ext cx="317704" cy="268826"/>
            </a:xfrm>
            <a:custGeom>
              <a:avLst/>
              <a:gdLst/>
              <a:ahLst/>
              <a:cxnLst/>
              <a:rect l="l" t="t" r="r" b="b"/>
              <a:pathLst>
                <a:path w="15223" h="12881" extrusionOk="0">
                  <a:moveTo>
                    <a:pt x="12295" y="1172"/>
                  </a:moveTo>
                  <a:cubicBezTo>
                    <a:pt x="12619" y="1172"/>
                    <a:pt x="12881" y="1435"/>
                    <a:pt x="12881" y="1757"/>
                  </a:cubicBezTo>
                  <a:cubicBezTo>
                    <a:pt x="12881" y="2079"/>
                    <a:pt x="12617" y="2343"/>
                    <a:pt x="12295" y="2343"/>
                  </a:cubicBezTo>
                  <a:cubicBezTo>
                    <a:pt x="11973" y="2343"/>
                    <a:pt x="11709" y="2079"/>
                    <a:pt x="11709" y="1757"/>
                  </a:cubicBezTo>
                  <a:cubicBezTo>
                    <a:pt x="11709" y="1435"/>
                    <a:pt x="11973" y="1172"/>
                    <a:pt x="12295" y="1172"/>
                  </a:cubicBezTo>
                  <a:close/>
                  <a:moveTo>
                    <a:pt x="2343" y="4685"/>
                  </a:moveTo>
                  <a:cubicBezTo>
                    <a:pt x="2592" y="4685"/>
                    <a:pt x="2827" y="4763"/>
                    <a:pt x="3022" y="4902"/>
                  </a:cubicBezTo>
                  <a:cubicBezTo>
                    <a:pt x="2330" y="5410"/>
                    <a:pt x="1821" y="6015"/>
                    <a:pt x="1513" y="6677"/>
                  </a:cubicBezTo>
                  <a:cubicBezTo>
                    <a:pt x="1301" y="6461"/>
                    <a:pt x="1173" y="6167"/>
                    <a:pt x="1173" y="5856"/>
                  </a:cubicBezTo>
                  <a:cubicBezTo>
                    <a:pt x="1173" y="5210"/>
                    <a:pt x="1697" y="4685"/>
                    <a:pt x="2343" y="4685"/>
                  </a:cubicBezTo>
                  <a:close/>
                  <a:moveTo>
                    <a:pt x="12881" y="4685"/>
                  </a:moveTo>
                  <a:cubicBezTo>
                    <a:pt x="13526" y="4685"/>
                    <a:pt x="14052" y="5208"/>
                    <a:pt x="14052" y="5854"/>
                  </a:cubicBezTo>
                  <a:cubicBezTo>
                    <a:pt x="14052" y="6167"/>
                    <a:pt x="13923" y="6461"/>
                    <a:pt x="13712" y="6677"/>
                  </a:cubicBezTo>
                  <a:cubicBezTo>
                    <a:pt x="13404" y="6015"/>
                    <a:pt x="12893" y="5410"/>
                    <a:pt x="12201" y="4902"/>
                  </a:cubicBezTo>
                  <a:cubicBezTo>
                    <a:pt x="12396" y="4763"/>
                    <a:pt x="12633" y="4685"/>
                    <a:pt x="12881" y="4685"/>
                  </a:cubicBezTo>
                  <a:close/>
                  <a:moveTo>
                    <a:pt x="7616" y="4685"/>
                  </a:moveTo>
                  <a:cubicBezTo>
                    <a:pt x="9058" y="4685"/>
                    <a:pt x="10407" y="5074"/>
                    <a:pt x="11416" y="5778"/>
                  </a:cubicBezTo>
                  <a:cubicBezTo>
                    <a:pt x="12360" y="6440"/>
                    <a:pt x="12881" y="7299"/>
                    <a:pt x="12881" y="8196"/>
                  </a:cubicBezTo>
                  <a:cubicBezTo>
                    <a:pt x="12881" y="9095"/>
                    <a:pt x="12360" y="9953"/>
                    <a:pt x="11416" y="10615"/>
                  </a:cubicBezTo>
                  <a:cubicBezTo>
                    <a:pt x="10407" y="11320"/>
                    <a:pt x="9056" y="11710"/>
                    <a:pt x="7612" y="11710"/>
                  </a:cubicBezTo>
                  <a:cubicBezTo>
                    <a:pt x="6167" y="11710"/>
                    <a:pt x="4816" y="11320"/>
                    <a:pt x="3807" y="10615"/>
                  </a:cubicBezTo>
                  <a:cubicBezTo>
                    <a:pt x="2863" y="9953"/>
                    <a:pt x="2343" y="9095"/>
                    <a:pt x="2343" y="8196"/>
                  </a:cubicBezTo>
                  <a:cubicBezTo>
                    <a:pt x="2343" y="7299"/>
                    <a:pt x="2863" y="6440"/>
                    <a:pt x="3807" y="5778"/>
                  </a:cubicBezTo>
                  <a:cubicBezTo>
                    <a:pt x="4816" y="5074"/>
                    <a:pt x="6165" y="4685"/>
                    <a:pt x="7609" y="4685"/>
                  </a:cubicBezTo>
                  <a:close/>
                  <a:moveTo>
                    <a:pt x="8782" y="0"/>
                  </a:moveTo>
                  <a:cubicBezTo>
                    <a:pt x="8538" y="0"/>
                    <a:pt x="8309" y="156"/>
                    <a:pt x="8228" y="402"/>
                  </a:cubicBezTo>
                  <a:lnTo>
                    <a:pt x="7186" y="3524"/>
                  </a:lnTo>
                  <a:cubicBezTo>
                    <a:pt x="6065" y="3576"/>
                    <a:pt x="4998" y="3836"/>
                    <a:pt x="4073" y="4276"/>
                  </a:cubicBezTo>
                  <a:cubicBezTo>
                    <a:pt x="3634" y="3797"/>
                    <a:pt x="3011" y="3514"/>
                    <a:pt x="2343" y="3514"/>
                  </a:cubicBezTo>
                  <a:cubicBezTo>
                    <a:pt x="1051" y="3514"/>
                    <a:pt x="0" y="4565"/>
                    <a:pt x="0" y="5856"/>
                  </a:cubicBezTo>
                  <a:cubicBezTo>
                    <a:pt x="0" y="6702"/>
                    <a:pt x="469" y="7478"/>
                    <a:pt x="1186" y="7889"/>
                  </a:cubicBezTo>
                  <a:cubicBezTo>
                    <a:pt x="1177" y="7991"/>
                    <a:pt x="1171" y="8094"/>
                    <a:pt x="1171" y="8196"/>
                  </a:cubicBezTo>
                  <a:cubicBezTo>
                    <a:pt x="1171" y="9488"/>
                    <a:pt x="1870" y="10687"/>
                    <a:pt x="3137" y="11573"/>
                  </a:cubicBezTo>
                  <a:cubicBezTo>
                    <a:pt x="4340" y="12415"/>
                    <a:pt x="5928" y="12881"/>
                    <a:pt x="7611" y="12881"/>
                  </a:cubicBezTo>
                  <a:cubicBezTo>
                    <a:pt x="9293" y="12881"/>
                    <a:pt x="10883" y="12415"/>
                    <a:pt x="12086" y="11573"/>
                  </a:cubicBezTo>
                  <a:cubicBezTo>
                    <a:pt x="13353" y="10687"/>
                    <a:pt x="14050" y="9488"/>
                    <a:pt x="14050" y="8196"/>
                  </a:cubicBezTo>
                  <a:cubicBezTo>
                    <a:pt x="14050" y="8094"/>
                    <a:pt x="14046" y="7991"/>
                    <a:pt x="14037" y="7889"/>
                  </a:cubicBezTo>
                  <a:cubicBezTo>
                    <a:pt x="14754" y="7478"/>
                    <a:pt x="15223" y="6702"/>
                    <a:pt x="15223" y="5856"/>
                  </a:cubicBezTo>
                  <a:cubicBezTo>
                    <a:pt x="15223" y="4565"/>
                    <a:pt x="14172" y="3514"/>
                    <a:pt x="12881" y="3514"/>
                  </a:cubicBezTo>
                  <a:cubicBezTo>
                    <a:pt x="12212" y="3514"/>
                    <a:pt x="11589" y="3797"/>
                    <a:pt x="11152" y="4276"/>
                  </a:cubicBezTo>
                  <a:cubicBezTo>
                    <a:pt x="10330" y="3885"/>
                    <a:pt x="9396" y="3636"/>
                    <a:pt x="8412" y="3549"/>
                  </a:cubicBezTo>
                  <a:lnTo>
                    <a:pt x="9153" y="1327"/>
                  </a:lnTo>
                  <a:lnTo>
                    <a:pt x="10540" y="1789"/>
                  </a:lnTo>
                  <a:cubicBezTo>
                    <a:pt x="10556" y="2742"/>
                    <a:pt x="11338" y="3514"/>
                    <a:pt x="12295" y="3514"/>
                  </a:cubicBezTo>
                  <a:cubicBezTo>
                    <a:pt x="13263" y="3514"/>
                    <a:pt x="14052" y="2725"/>
                    <a:pt x="14052" y="1757"/>
                  </a:cubicBezTo>
                  <a:cubicBezTo>
                    <a:pt x="14052" y="790"/>
                    <a:pt x="13263" y="1"/>
                    <a:pt x="12295" y="1"/>
                  </a:cubicBezTo>
                  <a:cubicBezTo>
                    <a:pt x="11732" y="1"/>
                    <a:pt x="11232" y="268"/>
                    <a:pt x="10910" y="678"/>
                  </a:cubicBezTo>
                  <a:lnTo>
                    <a:pt x="8968" y="31"/>
                  </a:lnTo>
                  <a:cubicBezTo>
                    <a:pt x="8906" y="10"/>
                    <a:pt x="8844" y="0"/>
                    <a:pt x="87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030;p81"/>
            <p:cNvSpPr/>
            <p:nvPr/>
          </p:nvSpPr>
          <p:spPr>
            <a:xfrm>
              <a:off x="6748992" y="2768030"/>
              <a:ext cx="48898" cy="48878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171" y="1"/>
                  </a:moveTo>
                  <a:cubicBezTo>
                    <a:pt x="526" y="1"/>
                    <a:pt x="0" y="525"/>
                    <a:pt x="0" y="1170"/>
                  </a:cubicBezTo>
                  <a:cubicBezTo>
                    <a:pt x="0" y="1816"/>
                    <a:pt x="526" y="2341"/>
                    <a:pt x="1171" y="2341"/>
                  </a:cubicBezTo>
                  <a:cubicBezTo>
                    <a:pt x="1817" y="2341"/>
                    <a:pt x="2342" y="1816"/>
                    <a:pt x="2342" y="1170"/>
                  </a:cubicBezTo>
                  <a:cubicBezTo>
                    <a:pt x="2342" y="525"/>
                    <a:pt x="1817" y="1"/>
                    <a:pt x="11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031;p81"/>
            <p:cNvSpPr/>
            <p:nvPr/>
          </p:nvSpPr>
          <p:spPr>
            <a:xfrm>
              <a:off x="6846703" y="2768030"/>
              <a:ext cx="48898" cy="48878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172" y="1"/>
                  </a:moveTo>
                  <a:cubicBezTo>
                    <a:pt x="526" y="1"/>
                    <a:pt x="1" y="525"/>
                    <a:pt x="1" y="1170"/>
                  </a:cubicBezTo>
                  <a:cubicBezTo>
                    <a:pt x="1" y="1816"/>
                    <a:pt x="526" y="2341"/>
                    <a:pt x="1172" y="2341"/>
                  </a:cubicBezTo>
                  <a:cubicBezTo>
                    <a:pt x="1818" y="2341"/>
                    <a:pt x="2343" y="1816"/>
                    <a:pt x="2343" y="1170"/>
                  </a:cubicBezTo>
                  <a:cubicBezTo>
                    <a:pt x="2343" y="525"/>
                    <a:pt x="1818" y="1"/>
                    <a:pt x="117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032;p81"/>
            <p:cNvSpPr/>
            <p:nvPr/>
          </p:nvSpPr>
          <p:spPr>
            <a:xfrm>
              <a:off x="6759469" y="2841323"/>
              <a:ext cx="125658" cy="35938"/>
            </a:xfrm>
            <a:custGeom>
              <a:avLst/>
              <a:gdLst/>
              <a:ahLst/>
              <a:cxnLst/>
              <a:rect l="l" t="t" r="r" b="b"/>
              <a:pathLst>
                <a:path w="6021" h="1722" extrusionOk="0">
                  <a:moveTo>
                    <a:pt x="670" y="0"/>
                  </a:moveTo>
                  <a:cubicBezTo>
                    <a:pt x="455" y="0"/>
                    <a:pt x="249" y="119"/>
                    <a:pt x="146" y="324"/>
                  </a:cubicBezTo>
                  <a:cubicBezTo>
                    <a:pt x="1" y="614"/>
                    <a:pt x="117" y="965"/>
                    <a:pt x="407" y="1110"/>
                  </a:cubicBezTo>
                  <a:cubicBezTo>
                    <a:pt x="1223" y="1516"/>
                    <a:pt x="2116" y="1722"/>
                    <a:pt x="3011" y="1722"/>
                  </a:cubicBezTo>
                  <a:cubicBezTo>
                    <a:pt x="3905" y="1722"/>
                    <a:pt x="4800" y="1518"/>
                    <a:pt x="5614" y="1110"/>
                  </a:cubicBezTo>
                  <a:cubicBezTo>
                    <a:pt x="5904" y="965"/>
                    <a:pt x="6021" y="614"/>
                    <a:pt x="5875" y="324"/>
                  </a:cubicBezTo>
                  <a:cubicBezTo>
                    <a:pt x="5774" y="119"/>
                    <a:pt x="5567" y="0"/>
                    <a:pt x="5352" y="0"/>
                  </a:cubicBezTo>
                  <a:cubicBezTo>
                    <a:pt x="5264" y="0"/>
                    <a:pt x="5174" y="20"/>
                    <a:pt x="5090" y="62"/>
                  </a:cubicBezTo>
                  <a:cubicBezTo>
                    <a:pt x="4439" y="388"/>
                    <a:pt x="3725" y="551"/>
                    <a:pt x="3011" y="551"/>
                  </a:cubicBezTo>
                  <a:cubicBezTo>
                    <a:pt x="2296" y="551"/>
                    <a:pt x="1582" y="388"/>
                    <a:pt x="931" y="62"/>
                  </a:cubicBezTo>
                  <a:cubicBezTo>
                    <a:pt x="847" y="20"/>
                    <a:pt x="758" y="0"/>
                    <a:pt x="6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11033;p81"/>
          <p:cNvGrpSpPr/>
          <p:nvPr/>
        </p:nvGrpSpPr>
        <p:grpSpPr>
          <a:xfrm>
            <a:off x="9213892" y="5471003"/>
            <a:ext cx="407411" cy="407411"/>
            <a:chOff x="2964567" y="2571753"/>
            <a:chExt cx="417045" cy="417045"/>
          </a:xfrm>
        </p:grpSpPr>
        <p:sp>
          <p:nvSpPr>
            <p:cNvPr id="591" name="Google Shape;11034;p81"/>
            <p:cNvSpPr/>
            <p:nvPr/>
          </p:nvSpPr>
          <p:spPr>
            <a:xfrm>
              <a:off x="2964567" y="2571753"/>
              <a:ext cx="417045" cy="417045"/>
            </a:xfrm>
            <a:custGeom>
              <a:avLst/>
              <a:gdLst/>
              <a:ahLst/>
              <a:cxnLst/>
              <a:rect l="l" t="t" r="r" b="b"/>
              <a:pathLst>
                <a:path w="19983" h="19983" extrusionOk="0">
                  <a:moveTo>
                    <a:pt x="9992" y="1170"/>
                  </a:moveTo>
                  <a:cubicBezTo>
                    <a:pt x="14855" y="1170"/>
                    <a:pt x="18812" y="4866"/>
                    <a:pt x="18812" y="9405"/>
                  </a:cubicBezTo>
                  <a:cubicBezTo>
                    <a:pt x="18812" y="13925"/>
                    <a:pt x="14855" y="17601"/>
                    <a:pt x="9992" y="17601"/>
                  </a:cubicBezTo>
                  <a:cubicBezTo>
                    <a:pt x="9111" y="17601"/>
                    <a:pt x="8240" y="17481"/>
                    <a:pt x="7407" y="17242"/>
                  </a:cubicBezTo>
                  <a:cubicBezTo>
                    <a:pt x="7354" y="17226"/>
                    <a:pt x="7299" y="17218"/>
                    <a:pt x="7245" y="17218"/>
                  </a:cubicBezTo>
                  <a:cubicBezTo>
                    <a:pt x="7153" y="17218"/>
                    <a:pt x="7062" y="17240"/>
                    <a:pt x="6979" y="17282"/>
                  </a:cubicBezTo>
                  <a:lnTo>
                    <a:pt x="4723" y="18439"/>
                  </a:lnTo>
                  <a:lnTo>
                    <a:pt x="4723" y="16262"/>
                  </a:lnTo>
                  <a:cubicBezTo>
                    <a:pt x="4723" y="16078"/>
                    <a:pt x="4637" y="15904"/>
                    <a:pt x="4490" y="15793"/>
                  </a:cubicBezTo>
                  <a:cubicBezTo>
                    <a:pt x="2381" y="14208"/>
                    <a:pt x="1171" y="11880"/>
                    <a:pt x="1171" y="9405"/>
                  </a:cubicBezTo>
                  <a:cubicBezTo>
                    <a:pt x="1171" y="4866"/>
                    <a:pt x="5129" y="1170"/>
                    <a:pt x="9992" y="1170"/>
                  </a:cubicBezTo>
                  <a:close/>
                  <a:moveTo>
                    <a:pt x="9992" y="1"/>
                  </a:moveTo>
                  <a:cubicBezTo>
                    <a:pt x="4575" y="1"/>
                    <a:pt x="0" y="4153"/>
                    <a:pt x="0" y="9407"/>
                  </a:cubicBezTo>
                  <a:cubicBezTo>
                    <a:pt x="0" y="12221"/>
                    <a:pt x="1359" y="14795"/>
                    <a:pt x="3552" y="16548"/>
                  </a:cubicBezTo>
                  <a:lnTo>
                    <a:pt x="3552" y="19396"/>
                  </a:lnTo>
                  <a:cubicBezTo>
                    <a:pt x="3552" y="19602"/>
                    <a:pt x="3659" y="19791"/>
                    <a:pt x="3832" y="19897"/>
                  </a:cubicBezTo>
                  <a:cubicBezTo>
                    <a:pt x="3925" y="19953"/>
                    <a:pt x="4031" y="19982"/>
                    <a:pt x="4138" y="19982"/>
                  </a:cubicBezTo>
                  <a:cubicBezTo>
                    <a:pt x="4229" y="19982"/>
                    <a:pt x="4320" y="19961"/>
                    <a:pt x="4405" y="19918"/>
                  </a:cubicBezTo>
                  <a:lnTo>
                    <a:pt x="7310" y="18429"/>
                  </a:lnTo>
                  <a:cubicBezTo>
                    <a:pt x="8180" y="18657"/>
                    <a:pt x="9081" y="18772"/>
                    <a:pt x="9992" y="18772"/>
                  </a:cubicBezTo>
                  <a:cubicBezTo>
                    <a:pt x="15500" y="18772"/>
                    <a:pt x="19983" y="14570"/>
                    <a:pt x="19983" y="9407"/>
                  </a:cubicBezTo>
                  <a:cubicBezTo>
                    <a:pt x="19983" y="4151"/>
                    <a:pt x="15405" y="1"/>
                    <a:pt x="999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035;p81"/>
            <p:cNvSpPr/>
            <p:nvPr/>
          </p:nvSpPr>
          <p:spPr>
            <a:xfrm>
              <a:off x="3037777" y="2694715"/>
              <a:ext cx="270642" cy="146633"/>
            </a:xfrm>
            <a:custGeom>
              <a:avLst/>
              <a:gdLst/>
              <a:ahLst/>
              <a:cxnLst/>
              <a:rect l="l" t="t" r="r" b="b"/>
              <a:pathLst>
                <a:path w="12968" h="7026" extrusionOk="0">
                  <a:moveTo>
                    <a:pt x="5362" y="1463"/>
                  </a:moveTo>
                  <a:lnTo>
                    <a:pt x="7241" y="3341"/>
                  </a:lnTo>
                  <a:cubicBezTo>
                    <a:pt x="7353" y="3454"/>
                    <a:pt x="7503" y="3513"/>
                    <a:pt x="7655" y="3513"/>
                  </a:cubicBezTo>
                  <a:cubicBezTo>
                    <a:pt x="7744" y="3513"/>
                    <a:pt x="7833" y="3493"/>
                    <a:pt x="7917" y="3451"/>
                  </a:cubicBezTo>
                  <a:lnTo>
                    <a:pt x="10216" y="2303"/>
                  </a:lnTo>
                  <a:lnTo>
                    <a:pt x="7605" y="5565"/>
                  </a:lnTo>
                  <a:lnTo>
                    <a:pt x="5726" y="3685"/>
                  </a:lnTo>
                  <a:cubicBezTo>
                    <a:pt x="5614" y="3573"/>
                    <a:pt x="5463" y="3514"/>
                    <a:pt x="5311" y="3514"/>
                  </a:cubicBezTo>
                  <a:cubicBezTo>
                    <a:pt x="5223" y="3514"/>
                    <a:pt x="5133" y="3534"/>
                    <a:pt x="5051" y="3575"/>
                  </a:cubicBezTo>
                  <a:lnTo>
                    <a:pt x="2751" y="4725"/>
                  </a:lnTo>
                  <a:lnTo>
                    <a:pt x="2751" y="4725"/>
                  </a:lnTo>
                  <a:lnTo>
                    <a:pt x="5362" y="1463"/>
                  </a:lnTo>
                  <a:close/>
                  <a:moveTo>
                    <a:pt x="5312" y="1"/>
                  </a:moveTo>
                  <a:cubicBezTo>
                    <a:pt x="5302" y="1"/>
                    <a:pt x="5291" y="1"/>
                    <a:pt x="5281" y="2"/>
                  </a:cubicBezTo>
                  <a:cubicBezTo>
                    <a:pt x="5114" y="12"/>
                    <a:pt x="4959" y="92"/>
                    <a:pt x="4856" y="221"/>
                  </a:cubicBezTo>
                  <a:lnTo>
                    <a:pt x="172" y="6075"/>
                  </a:lnTo>
                  <a:cubicBezTo>
                    <a:pt x="0" y="6290"/>
                    <a:pt x="2" y="6595"/>
                    <a:pt x="174" y="6809"/>
                  </a:cubicBezTo>
                  <a:cubicBezTo>
                    <a:pt x="288" y="6950"/>
                    <a:pt x="457" y="7026"/>
                    <a:pt x="630" y="7026"/>
                  </a:cubicBezTo>
                  <a:cubicBezTo>
                    <a:pt x="719" y="7026"/>
                    <a:pt x="808" y="7006"/>
                    <a:pt x="892" y="6964"/>
                  </a:cubicBezTo>
                  <a:lnTo>
                    <a:pt x="5198" y="4811"/>
                  </a:lnTo>
                  <a:lnTo>
                    <a:pt x="7241" y="6855"/>
                  </a:lnTo>
                  <a:cubicBezTo>
                    <a:pt x="7349" y="6964"/>
                    <a:pt x="7496" y="7026"/>
                    <a:pt x="7650" y="7026"/>
                  </a:cubicBezTo>
                  <a:cubicBezTo>
                    <a:pt x="7662" y="7026"/>
                    <a:pt x="7674" y="7025"/>
                    <a:pt x="7687" y="7024"/>
                  </a:cubicBezTo>
                  <a:cubicBezTo>
                    <a:pt x="7853" y="7016"/>
                    <a:pt x="8007" y="6936"/>
                    <a:pt x="8111" y="6807"/>
                  </a:cubicBezTo>
                  <a:lnTo>
                    <a:pt x="12795" y="951"/>
                  </a:lnTo>
                  <a:cubicBezTo>
                    <a:pt x="12967" y="737"/>
                    <a:pt x="12965" y="431"/>
                    <a:pt x="12792" y="219"/>
                  </a:cubicBezTo>
                  <a:cubicBezTo>
                    <a:pt x="12679" y="78"/>
                    <a:pt x="12510" y="1"/>
                    <a:pt x="12337" y="1"/>
                  </a:cubicBezTo>
                  <a:cubicBezTo>
                    <a:pt x="12249" y="1"/>
                    <a:pt x="12159" y="21"/>
                    <a:pt x="12075" y="63"/>
                  </a:cubicBezTo>
                  <a:lnTo>
                    <a:pt x="7770" y="2216"/>
                  </a:lnTo>
                  <a:lnTo>
                    <a:pt x="5726" y="173"/>
                  </a:lnTo>
                  <a:cubicBezTo>
                    <a:pt x="5617" y="62"/>
                    <a:pt x="5467" y="1"/>
                    <a:pt x="531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11036;p81"/>
          <p:cNvGrpSpPr/>
          <p:nvPr/>
        </p:nvGrpSpPr>
        <p:grpSpPr>
          <a:xfrm>
            <a:off x="3228064" y="6048120"/>
            <a:ext cx="407391" cy="286470"/>
            <a:chOff x="3476576" y="2633631"/>
            <a:chExt cx="417024" cy="293244"/>
          </a:xfrm>
        </p:grpSpPr>
        <p:sp>
          <p:nvSpPr>
            <p:cNvPr id="594" name="Google Shape;11037;p81"/>
            <p:cNvSpPr/>
            <p:nvPr/>
          </p:nvSpPr>
          <p:spPr>
            <a:xfrm>
              <a:off x="3476576" y="2633631"/>
              <a:ext cx="417024" cy="293244"/>
            </a:xfrm>
            <a:custGeom>
              <a:avLst/>
              <a:gdLst/>
              <a:ahLst/>
              <a:cxnLst/>
              <a:rect l="l" t="t" r="r" b="b"/>
              <a:pathLst>
                <a:path w="19982" h="14051" extrusionOk="0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038;p81"/>
            <p:cNvSpPr/>
            <p:nvPr/>
          </p:nvSpPr>
          <p:spPr>
            <a:xfrm>
              <a:off x="3636206" y="2706945"/>
              <a:ext cx="122194" cy="146633"/>
            </a:xfrm>
            <a:custGeom>
              <a:avLst/>
              <a:gdLst/>
              <a:ahLst/>
              <a:cxnLst/>
              <a:rect l="l" t="t" r="r" b="b"/>
              <a:pathLst>
                <a:path w="5855" h="7026" extrusionOk="0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11039;p81"/>
          <p:cNvGrpSpPr/>
          <p:nvPr/>
        </p:nvGrpSpPr>
        <p:grpSpPr>
          <a:xfrm>
            <a:off x="3844396" y="5987731"/>
            <a:ext cx="407411" cy="407248"/>
            <a:chOff x="3988564" y="2571836"/>
            <a:chExt cx="417045" cy="416878"/>
          </a:xfrm>
        </p:grpSpPr>
        <p:sp>
          <p:nvSpPr>
            <p:cNvPr id="597" name="Google Shape;11040;p81"/>
            <p:cNvSpPr/>
            <p:nvPr/>
          </p:nvSpPr>
          <p:spPr>
            <a:xfrm>
              <a:off x="4090678" y="2650431"/>
              <a:ext cx="213124" cy="259268"/>
            </a:xfrm>
            <a:custGeom>
              <a:avLst/>
              <a:gdLst/>
              <a:ahLst/>
              <a:cxnLst/>
              <a:rect l="l" t="t" r="r" b="b"/>
              <a:pathLst>
                <a:path w="10212" h="12423" extrusionOk="0">
                  <a:moveTo>
                    <a:pt x="4938" y="1172"/>
                  </a:moveTo>
                  <a:cubicBezTo>
                    <a:pt x="7267" y="1172"/>
                    <a:pt x="8610" y="2621"/>
                    <a:pt x="8610" y="3081"/>
                  </a:cubicBezTo>
                  <a:cubicBezTo>
                    <a:pt x="8610" y="3348"/>
                    <a:pt x="8308" y="3471"/>
                    <a:pt x="8102" y="3471"/>
                  </a:cubicBezTo>
                  <a:cubicBezTo>
                    <a:pt x="7867" y="3471"/>
                    <a:pt x="7733" y="3357"/>
                    <a:pt x="7407" y="3026"/>
                  </a:cubicBezTo>
                  <a:cubicBezTo>
                    <a:pt x="6933" y="2541"/>
                    <a:pt x="6282" y="1879"/>
                    <a:pt x="4821" y="1879"/>
                  </a:cubicBezTo>
                  <a:cubicBezTo>
                    <a:pt x="4177" y="1879"/>
                    <a:pt x="3602" y="2046"/>
                    <a:pt x="3162" y="2362"/>
                  </a:cubicBezTo>
                  <a:cubicBezTo>
                    <a:pt x="2687" y="2700"/>
                    <a:pt x="2417" y="3188"/>
                    <a:pt x="2417" y="3701"/>
                  </a:cubicBezTo>
                  <a:cubicBezTo>
                    <a:pt x="2417" y="4145"/>
                    <a:pt x="2603" y="4758"/>
                    <a:pt x="3491" y="5152"/>
                  </a:cubicBezTo>
                  <a:cubicBezTo>
                    <a:pt x="3997" y="5378"/>
                    <a:pt x="4646" y="5506"/>
                    <a:pt x="5334" y="5642"/>
                  </a:cubicBezTo>
                  <a:cubicBezTo>
                    <a:pt x="7566" y="6081"/>
                    <a:pt x="9029" y="6514"/>
                    <a:pt x="9029" y="8449"/>
                  </a:cubicBezTo>
                  <a:cubicBezTo>
                    <a:pt x="9029" y="8455"/>
                    <a:pt x="9029" y="8464"/>
                    <a:pt x="9029" y="8478"/>
                  </a:cubicBezTo>
                  <a:cubicBezTo>
                    <a:pt x="9035" y="8646"/>
                    <a:pt x="9028" y="9518"/>
                    <a:pt x="8347" y="10222"/>
                  </a:cubicBezTo>
                  <a:cubicBezTo>
                    <a:pt x="7688" y="10903"/>
                    <a:pt x="6597" y="11248"/>
                    <a:pt x="5102" y="11252"/>
                  </a:cubicBezTo>
                  <a:cubicBezTo>
                    <a:pt x="2240" y="11250"/>
                    <a:pt x="1171" y="9891"/>
                    <a:pt x="1171" y="9033"/>
                  </a:cubicBezTo>
                  <a:cubicBezTo>
                    <a:pt x="1171" y="8780"/>
                    <a:pt x="1518" y="8672"/>
                    <a:pt x="1656" y="8672"/>
                  </a:cubicBezTo>
                  <a:cubicBezTo>
                    <a:pt x="1844" y="8672"/>
                    <a:pt x="2005" y="8837"/>
                    <a:pt x="2327" y="9212"/>
                  </a:cubicBezTo>
                  <a:cubicBezTo>
                    <a:pt x="2843" y="9813"/>
                    <a:pt x="3551" y="10636"/>
                    <a:pt x="5095" y="10636"/>
                  </a:cubicBezTo>
                  <a:cubicBezTo>
                    <a:pt x="6363" y="10636"/>
                    <a:pt x="7727" y="9881"/>
                    <a:pt x="7727" y="8612"/>
                  </a:cubicBezTo>
                  <a:cubicBezTo>
                    <a:pt x="7727" y="7951"/>
                    <a:pt x="7363" y="7445"/>
                    <a:pt x="6647" y="7109"/>
                  </a:cubicBezTo>
                  <a:cubicBezTo>
                    <a:pt x="6130" y="6866"/>
                    <a:pt x="5472" y="6726"/>
                    <a:pt x="4773" y="6578"/>
                  </a:cubicBezTo>
                  <a:cubicBezTo>
                    <a:pt x="2620" y="6120"/>
                    <a:pt x="1209" y="5683"/>
                    <a:pt x="1209" y="3859"/>
                  </a:cubicBezTo>
                  <a:cubicBezTo>
                    <a:pt x="1209" y="2893"/>
                    <a:pt x="1667" y="2191"/>
                    <a:pt x="2606" y="1711"/>
                  </a:cubicBezTo>
                  <a:cubicBezTo>
                    <a:pt x="3388" y="1313"/>
                    <a:pt x="4350" y="1172"/>
                    <a:pt x="4938" y="1172"/>
                  </a:cubicBezTo>
                  <a:close/>
                  <a:moveTo>
                    <a:pt x="4938" y="1"/>
                  </a:moveTo>
                  <a:cubicBezTo>
                    <a:pt x="2944" y="1"/>
                    <a:pt x="39" y="991"/>
                    <a:pt x="39" y="3861"/>
                  </a:cubicBezTo>
                  <a:cubicBezTo>
                    <a:pt x="39" y="5149"/>
                    <a:pt x="579" y="6129"/>
                    <a:pt x="1644" y="6772"/>
                  </a:cubicBezTo>
                  <a:cubicBezTo>
                    <a:pt x="2505" y="7293"/>
                    <a:pt x="3581" y="7523"/>
                    <a:pt x="4529" y="7724"/>
                  </a:cubicBezTo>
                  <a:cubicBezTo>
                    <a:pt x="5159" y="7857"/>
                    <a:pt x="5755" y="7984"/>
                    <a:pt x="6149" y="8170"/>
                  </a:cubicBezTo>
                  <a:cubicBezTo>
                    <a:pt x="6556" y="8359"/>
                    <a:pt x="6556" y="8518"/>
                    <a:pt x="6556" y="8612"/>
                  </a:cubicBezTo>
                  <a:cubicBezTo>
                    <a:pt x="6556" y="9100"/>
                    <a:pt x="5785" y="9465"/>
                    <a:pt x="5095" y="9465"/>
                  </a:cubicBezTo>
                  <a:cubicBezTo>
                    <a:pt x="4089" y="9465"/>
                    <a:pt x="3664" y="8971"/>
                    <a:pt x="3215" y="8449"/>
                  </a:cubicBezTo>
                  <a:cubicBezTo>
                    <a:pt x="2833" y="8005"/>
                    <a:pt x="2401" y="7501"/>
                    <a:pt x="1656" y="7501"/>
                  </a:cubicBezTo>
                  <a:cubicBezTo>
                    <a:pt x="860" y="7501"/>
                    <a:pt x="0" y="8087"/>
                    <a:pt x="0" y="9035"/>
                  </a:cubicBezTo>
                  <a:cubicBezTo>
                    <a:pt x="0" y="10459"/>
                    <a:pt x="1462" y="12423"/>
                    <a:pt x="5104" y="12423"/>
                  </a:cubicBezTo>
                  <a:cubicBezTo>
                    <a:pt x="6926" y="12419"/>
                    <a:pt x="8301" y="11954"/>
                    <a:pt x="9187" y="11036"/>
                  </a:cubicBezTo>
                  <a:cubicBezTo>
                    <a:pt x="10167" y="10024"/>
                    <a:pt x="10211" y="8803"/>
                    <a:pt x="10200" y="8442"/>
                  </a:cubicBezTo>
                  <a:cubicBezTo>
                    <a:pt x="10199" y="7101"/>
                    <a:pt x="9638" y="6090"/>
                    <a:pt x="8536" y="5435"/>
                  </a:cubicBezTo>
                  <a:cubicBezTo>
                    <a:pt x="7642" y="4904"/>
                    <a:pt x="6537" y="4685"/>
                    <a:pt x="5560" y="4492"/>
                  </a:cubicBezTo>
                  <a:cubicBezTo>
                    <a:pt x="4939" y="4370"/>
                    <a:pt x="4354" y="4255"/>
                    <a:pt x="3966" y="4084"/>
                  </a:cubicBezTo>
                  <a:cubicBezTo>
                    <a:pt x="3588" y="3916"/>
                    <a:pt x="3588" y="3781"/>
                    <a:pt x="3588" y="3703"/>
                  </a:cubicBezTo>
                  <a:cubicBezTo>
                    <a:pt x="3588" y="3429"/>
                    <a:pt x="4016" y="3050"/>
                    <a:pt x="4821" y="3050"/>
                  </a:cubicBezTo>
                  <a:cubicBezTo>
                    <a:pt x="5790" y="3050"/>
                    <a:pt x="6153" y="3418"/>
                    <a:pt x="6570" y="3847"/>
                  </a:cubicBezTo>
                  <a:cubicBezTo>
                    <a:pt x="6921" y="4202"/>
                    <a:pt x="7354" y="4644"/>
                    <a:pt x="8102" y="4644"/>
                  </a:cubicBezTo>
                  <a:cubicBezTo>
                    <a:pt x="8966" y="4644"/>
                    <a:pt x="9781" y="4016"/>
                    <a:pt x="9781" y="3082"/>
                  </a:cubicBezTo>
                  <a:cubicBezTo>
                    <a:pt x="9781" y="1768"/>
                    <a:pt x="7722" y="1"/>
                    <a:pt x="493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041;p81"/>
            <p:cNvSpPr/>
            <p:nvPr/>
          </p:nvSpPr>
          <p:spPr>
            <a:xfrm>
              <a:off x="3988564" y="2571836"/>
              <a:ext cx="417045" cy="416878"/>
            </a:xfrm>
            <a:custGeom>
              <a:avLst/>
              <a:gdLst/>
              <a:ahLst/>
              <a:cxnLst/>
              <a:rect l="l" t="t" r="r" b="b"/>
              <a:pathLst>
                <a:path w="19983" h="19975" extrusionOk="0">
                  <a:moveTo>
                    <a:pt x="5465" y="1172"/>
                  </a:moveTo>
                  <a:cubicBezTo>
                    <a:pt x="6229" y="1172"/>
                    <a:pt x="6714" y="1356"/>
                    <a:pt x="7184" y="1548"/>
                  </a:cubicBezTo>
                  <a:cubicBezTo>
                    <a:pt x="7842" y="1820"/>
                    <a:pt x="8120" y="1882"/>
                    <a:pt x="8506" y="1882"/>
                  </a:cubicBezTo>
                  <a:cubicBezTo>
                    <a:pt x="8831" y="1882"/>
                    <a:pt x="9232" y="1838"/>
                    <a:pt x="10000" y="1838"/>
                  </a:cubicBezTo>
                  <a:cubicBezTo>
                    <a:pt x="13275" y="1838"/>
                    <a:pt x="15226" y="3478"/>
                    <a:pt x="16286" y="4855"/>
                  </a:cubicBezTo>
                  <a:cubicBezTo>
                    <a:pt x="17660" y="6641"/>
                    <a:pt x="18149" y="8709"/>
                    <a:pt x="18149" y="9937"/>
                  </a:cubicBezTo>
                  <a:cubicBezTo>
                    <a:pt x="18149" y="11304"/>
                    <a:pt x="17841" y="11405"/>
                    <a:pt x="18414" y="12744"/>
                  </a:cubicBezTo>
                  <a:cubicBezTo>
                    <a:pt x="18610" y="13203"/>
                    <a:pt x="18812" y="13675"/>
                    <a:pt x="18812" y="14565"/>
                  </a:cubicBezTo>
                  <a:cubicBezTo>
                    <a:pt x="18812" y="15702"/>
                    <a:pt x="18373" y="16765"/>
                    <a:pt x="17575" y="17561"/>
                  </a:cubicBezTo>
                  <a:cubicBezTo>
                    <a:pt x="16776" y="18358"/>
                    <a:pt x="15671" y="18803"/>
                    <a:pt x="14546" y="18803"/>
                  </a:cubicBezTo>
                  <a:cubicBezTo>
                    <a:pt x="14544" y="18803"/>
                    <a:pt x="14542" y="18803"/>
                    <a:pt x="14540" y="18803"/>
                  </a:cubicBezTo>
                  <a:lnTo>
                    <a:pt x="14519" y="18803"/>
                  </a:lnTo>
                  <a:cubicBezTo>
                    <a:pt x="13754" y="18803"/>
                    <a:pt x="13270" y="18612"/>
                    <a:pt x="12799" y="18418"/>
                  </a:cubicBezTo>
                  <a:cubicBezTo>
                    <a:pt x="12161" y="18154"/>
                    <a:pt x="11842" y="18085"/>
                    <a:pt x="11520" y="18085"/>
                  </a:cubicBezTo>
                  <a:cubicBezTo>
                    <a:pt x="11167" y="18085"/>
                    <a:pt x="10809" y="18168"/>
                    <a:pt x="10022" y="18168"/>
                  </a:cubicBezTo>
                  <a:cubicBezTo>
                    <a:pt x="6746" y="18168"/>
                    <a:pt x="4785" y="16516"/>
                    <a:pt x="3717" y="15131"/>
                  </a:cubicBezTo>
                  <a:cubicBezTo>
                    <a:pt x="2328" y="13328"/>
                    <a:pt x="1835" y="11257"/>
                    <a:pt x="1835" y="10031"/>
                  </a:cubicBezTo>
                  <a:cubicBezTo>
                    <a:pt x="1835" y="8674"/>
                    <a:pt x="2146" y="8571"/>
                    <a:pt x="1569" y="7222"/>
                  </a:cubicBezTo>
                  <a:cubicBezTo>
                    <a:pt x="1375" y="6765"/>
                    <a:pt x="1173" y="6293"/>
                    <a:pt x="1171" y="5408"/>
                  </a:cubicBezTo>
                  <a:cubicBezTo>
                    <a:pt x="1175" y="3063"/>
                    <a:pt x="3100" y="1172"/>
                    <a:pt x="5465" y="1172"/>
                  </a:cubicBezTo>
                  <a:close/>
                  <a:moveTo>
                    <a:pt x="5465" y="0"/>
                  </a:moveTo>
                  <a:cubicBezTo>
                    <a:pt x="3993" y="0"/>
                    <a:pt x="2617" y="552"/>
                    <a:pt x="1587" y="1582"/>
                  </a:cubicBezTo>
                  <a:cubicBezTo>
                    <a:pt x="566" y="2603"/>
                    <a:pt x="4" y="3960"/>
                    <a:pt x="0" y="5403"/>
                  </a:cubicBezTo>
                  <a:lnTo>
                    <a:pt x="0" y="5414"/>
                  </a:lnTo>
                  <a:cubicBezTo>
                    <a:pt x="2" y="6535"/>
                    <a:pt x="274" y="7170"/>
                    <a:pt x="492" y="7682"/>
                  </a:cubicBezTo>
                  <a:cubicBezTo>
                    <a:pt x="938" y="8725"/>
                    <a:pt x="664" y="8547"/>
                    <a:pt x="664" y="10031"/>
                  </a:cubicBezTo>
                  <a:cubicBezTo>
                    <a:pt x="664" y="11738"/>
                    <a:pt x="1385" y="14023"/>
                    <a:pt x="2790" y="15845"/>
                  </a:cubicBezTo>
                  <a:cubicBezTo>
                    <a:pt x="4019" y="17439"/>
                    <a:pt x="6270" y="19339"/>
                    <a:pt x="10022" y="19339"/>
                  </a:cubicBezTo>
                  <a:cubicBezTo>
                    <a:pt x="10942" y="19339"/>
                    <a:pt x="11234" y="19255"/>
                    <a:pt x="11494" y="19255"/>
                  </a:cubicBezTo>
                  <a:cubicBezTo>
                    <a:pt x="11700" y="19255"/>
                    <a:pt x="11887" y="19308"/>
                    <a:pt x="12353" y="19500"/>
                  </a:cubicBezTo>
                  <a:cubicBezTo>
                    <a:pt x="12875" y="19716"/>
                    <a:pt x="13523" y="19974"/>
                    <a:pt x="14519" y="19974"/>
                  </a:cubicBezTo>
                  <a:lnTo>
                    <a:pt x="14554" y="19974"/>
                  </a:lnTo>
                  <a:cubicBezTo>
                    <a:pt x="15985" y="19974"/>
                    <a:pt x="17386" y="19403"/>
                    <a:pt x="18402" y="18391"/>
                  </a:cubicBezTo>
                  <a:cubicBezTo>
                    <a:pt x="19422" y="17374"/>
                    <a:pt x="19983" y="16015"/>
                    <a:pt x="19983" y="14565"/>
                  </a:cubicBezTo>
                  <a:cubicBezTo>
                    <a:pt x="19983" y="13436"/>
                    <a:pt x="19711" y="12797"/>
                    <a:pt x="19491" y="12284"/>
                  </a:cubicBezTo>
                  <a:cubicBezTo>
                    <a:pt x="19045" y="11243"/>
                    <a:pt x="19320" y="11421"/>
                    <a:pt x="19320" y="9937"/>
                  </a:cubicBezTo>
                  <a:cubicBezTo>
                    <a:pt x="19320" y="8218"/>
                    <a:pt x="18603" y="5946"/>
                    <a:pt x="17213" y="4140"/>
                  </a:cubicBezTo>
                  <a:cubicBezTo>
                    <a:pt x="15994" y="2557"/>
                    <a:pt x="13753" y="667"/>
                    <a:pt x="10000" y="667"/>
                  </a:cubicBezTo>
                  <a:cubicBezTo>
                    <a:pt x="9146" y="667"/>
                    <a:pt x="8785" y="712"/>
                    <a:pt x="8528" y="712"/>
                  </a:cubicBezTo>
                  <a:cubicBezTo>
                    <a:pt x="8261" y="712"/>
                    <a:pt x="8109" y="664"/>
                    <a:pt x="7630" y="466"/>
                  </a:cubicBezTo>
                  <a:cubicBezTo>
                    <a:pt x="7110" y="252"/>
                    <a:pt x="6461" y="0"/>
                    <a:pt x="546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11042;p81"/>
          <p:cNvGrpSpPr/>
          <p:nvPr/>
        </p:nvGrpSpPr>
        <p:grpSpPr>
          <a:xfrm>
            <a:off x="4460749" y="5987659"/>
            <a:ext cx="407391" cy="407391"/>
            <a:chOff x="4500573" y="2571753"/>
            <a:chExt cx="417024" cy="417024"/>
          </a:xfrm>
        </p:grpSpPr>
        <p:sp>
          <p:nvSpPr>
            <p:cNvPr id="600" name="Google Shape;11043;p81"/>
            <p:cNvSpPr/>
            <p:nvPr/>
          </p:nvSpPr>
          <p:spPr>
            <a:xfrm>
              <a:off x="4550263" y="2632817"/>
              <a:ext cx="317683" cy="293244"/>
            </a:xfrm>
            <a:custGeom>
              <a:avLst/>
              <a:gdLst/>
              <a:ahLst/>
              <a:cxnLst/>
              <a:rect l="l" t="t" r="r" b="b"/>
              <a:pathLst>
                <a:path w="15222" h="14051" extrusionOk="0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044;p81"/>
            <p:cNvSpPr/>
            <p:nvPr/>
          </p:nvSpPr>
          <p:spPr>
            <a:xfrm>
              <a:off x="450057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11045;p81"/>
          <p:cNvGrpSpPr/>
          <p:nvPr/>
        </p:nvGrpSpPr>
        <p:grpSpPr>
          <a:xfrm>
            <a:off x="5077081" y="5987659"/>
            <a:ext cx="407391" cy="407391"/>
            <a:chOff x="5012603" y="2571753"/>
            <a:chExt cx="417024" cy="417024"/>
          </a:xfrm>
        </p:grpSpPr>
        <p:sp>
          <p:nvSpPr>
            <p:cNvPr id="603" name="Google Shape;11046;p81"/>
            <p:cNvSpPr/>
            <p:nvPr/>
          </p:nvSpPr>
          <p:spPr>
            <a:xfrm>
              <a:off x="5133124" y="2631210"/>
              <a:ext cx="180818" cy="300048"/>
            </a:xfrm>
            <a:custGeom>
              <a:avLst/>
              <a:gdLst/>
              <a:ahLst/>
              <a:cxnLst/>
              <a:rect l="l" t="t" r="r" b="b"/>
              <a:pathLst>
                <a:path w="8664" h="14377" extrusionOk="0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047;p81"/>
            <p:cNvSpPr/>
            <p:nvPr/>
          </p:nvSpPr>
          <p:spPr>
            <a:xfrm>
              <a:off x="501260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11048;p81"/>
          <p:cNvSpPr/>
          <p:nvPr/>
        </p:nvSpPr>
        <p:spPr>
          <a:xfrm>
            <a:off x="6518439" y="5471075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11049;p81"/>
          <p:cNvGrpSpPr/>
          <p:nvPr/>
        </p:nvGrpSpPr>
        <p:grpSpPr>
          <a:xfrm>
            <a:off x="7038979" y="5471013"/>
            <a:ext cx="407432" cy="407391"/>
            <a:chOff x="812101" y="2571761"/>
            <a:chExt cx="417066" cy="417024"/>
          </a:xfrm>
        </p:grpSpPr>
        <p:sp>
          <p:nvSpPr>
            <p:cNvPr id="607" name="Google Shape;11050;p8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051;p8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052;p8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053;p8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11054;p81"/>
          <p:cNvGrpSpPr/>
          <p:nvPr/>
        </p:nvGrpSpPr>
        <p:grpSpPr>
          <a:xfrm>
            <a:off x="7559573" y="5471013"/>
            <a:ext cx="407391" cy="407391"/>
            <a:chOff x="1323129" y="2571761"/>
            <a:chExt cx="417024" cy="417024"/>
          </a:xfrm>
        </p:grpSpPr>
        <p:sp>
          <p:nvSpPr>
            <p:cNvPr id="612" name="Google Shape;11055;p8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056;p8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057;p8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058;p8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11059;p81"/>
          <p:cNvSpPr/>
          <p:nvPr/>
        </p:nvSpPr>
        <p:spPr>
          <a:xfrm>
            <a:off x="8133077" y="5507826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11060;p81"/>
          <p:cNvGrpSpPr/>
          <p:nvPr/>
        </p:nvGrpSpPr>
        <p:grpSpPr>
          <a:xfrm>
            <a:off x="8696048" y="5471066"/>
            <a:ext cx="408023" cy="407411"/>
            <a:chOff x="2344476" y="2571761"/>
            <a:chExt cx="417671" cy="417045"/>
          </a:xfrm>
        </p:grpSpPr>
        <p:sp>
          <p:nvSpPr>
            <p:cNvPr id="618" name="Google Shape;11061;p81"/>
            <p:cNvSpPr/>
            <p:nvPr/>
          </p:nvSpPr>
          <p:spPr>
            <a:xfrm>
              <a:off x="2344476" y="2571761"/>
              <a:ext cx="417671" cy="417045"/>
            </a:xfrm>
            <a:custGeom>
              <a:avLst/>
              <a:gdLst/>
              <a:ahLst/>
              <a:cxnLst/>
              <a:rect l="l" t="t" r="r" b="b"/>
              <a:pathLst>
                <a:path w="20013" h="19983" extrusionOk="0">
                  <a:moveTo>
                    <a:pt x="10022" y="1170"/>
                  </a:moveTo>
                  <a:cubicBezTo>
                    <a:pt x="14886" y="1170"/>
                    <a:pt x="18842" y="5127"/>
                    <a:pt x="18842" y="9990"/>
                  </a:cubicBezTo>
                  <a:cubicBezTo>
                    <a:pt x="18842" y="14855"/>
                    <a:pt x="14886" y="18811"/>
                    <a:pt x="10023" y="18811"/>
                  </a:cubicBezTo>
                  <a:cubicBezTo>
                    <a:pt x="8516" y="18811"/>
                    <a:pt x="7030" y="18423"/>
                    <a:pt x="5726" y="17691"/>
                  </a:cubicBezTo>
                  <a:cubicBezTo>
                    <a:pt x="5638" y="17641"/>
                    <a:pt x="5539" y="17615"/>
                    <a:pt x="5440" y="17615"/>
                  </a:cubicBezTo>
                  <a:cubicBezTo>
                    <a:pt x="5393" y="17615"/>
                    <a:pt x="5345" y="17621"/>
                    <a:pt x="5298" y="17632"/>
                  </a:cubicBezTo>
                  <a:lnTo>
                    <a:pt x="1419" y="18595"/>
                  </a:lnTo>
                  <a:lnTo>
                    <a:pt x="2381" y="14715"/>
                  </a:lnTo>
                  <a:cubicBezTo>
                    <a:pt x="2417" y="14570"/>
                    <a:pt x="2395" y="14416"/>
                    <a:pt x="2323" y="14287"/>
                  </a:cubicBezTo>
                  <a:cubicBezTo>
                    <a:pt x="1590" y="12982"/>
                    <a:pt x="1203" y="11498"/>
                    <a:pt x="1203" y="9990"/>
                  </a:cubicBezTo>
                  <a:cubicBezTo>
                    <a:pt x="1203" y="5127"/>
                    <a:pt x="5159" y="1170"/>
                    <a:pt x="10022" y="1170"/>
                  </a:cubicBezTo>
                  <a:close/>
                  <a:moveTo>
                    <a:pt x="10023" y="1"/>
                  </a:moveTo>
                  <a:cubicBezTo>
                    <a:pt x="4522" y="1"/>
                    <a:pt x="32" y="4491"/>
                    <a:pt x="32" y="9990"/>
                  </a:cubicBezTo>
                  <a:cubicBezTo>
                    <a:pt x="32" y="11620"/>
                    <a:pt x="432" y="13226"/>
                    <a:pt x="1191" y="14655"/>
                  </a:cubicBezTo>
                  <a:lnTo>
                    <a:pt x="50" y="19256"/>
                  </a:lnTo>
                  <a:cubicBezTo>
                    <a:pt x="0" y="19455"/>
                    <a:pt x="58" y="19665"/>
                    <a:pt x="204" y="19810"/>
                  </a:cubicBezTo>
                  <a:cubicBezTo>
                    <a:pt x="313" y="19921"/>
                    <a:pt x="461" y="19982"/>
                    <a:pt x="614" y="19982"/>
                  </a:cubicBezTo>
                  <a:cubicBezTo>
                    <a:pt x="662" y="19982"/>
                    <a:pt x="710" y="19976"/>
                    <a:pt x="757" y="19964"/>
                  </a:cubicBezTo>
                  <a:lnTo>
                    <a:pt x="5358" y="18823"/>
                  </a:lnTo>
                  <a:cubicBezTo>
                    <a:pt x="6788" y="19582"/>
                    <a:pt x="8394" y="19982"/>
                    <a:pt x="10022" y="19982"/>
                  </a:cubicBezTo>
                  <a:cubicBezTo>
                    <a:pt x="12680" y="19982"/>
                    <a:pt x="15187" y="18940"/>
                    <a:pt x="17078" y="17047"/>
                  </a:cubicBezTo>
                  <a:cubicBezTo>
                    <a:pt x="18971" y="15156"/>
                    <a:pt x="20013" y="12649"/>
                    <a:pt x="20013" y="9990"/>
                  </a:cubicBezTo>
                  <a:cubicBezTo>
                    <a:pt x="20013" y="7333"/>
                    <a:pt x="18971" y="4827"/>
                    <a:pt x="17080" y="2934"/>
                  </a:cubicBezTo>
                  <a:cubicBezTo>
                    <a:pt x="15187" y="1043"/>
                    <a:pt x="12680" y="1"/>
                    <a:pt x="1002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062;p81"/>
            <p:cNvSpPr/>
            <p:nvPr/>
          </p:nvSpPr>
          <p:spPr>
            <a:xfrm>
              <a:off x="2421672" y="2657388"/>
              <a:ext cx="260625" cy="243636"/>
            </a:xfrm>
            <a:custGeom>
              <a:avLst/>
              <a:gdLst/>
              <a:ahLst/>
              <a:cxnLst/>
              <a:rect l="l" t="t" r="r" b="b"/>
              <a:pathLst>
                <a:path w="12488" h="11674" extrusionOk="0">
                  <a:moveTo>
                    <a:pt x="3164" y="1171"/>
                  </a:moveTo>
                  <a:cubicBezTo>
                    <a:pt x="3352" y="1171"/>
                    <a:pt x="3536" y="1247"/>
                    <a:pt x="3710" y="1424"/>
                  </a:cubicBezTo>
                  <a:lnTo>
                    <a:pt x="3719" y="1433"/>
                  </a:lnTo>
                  <a:cubicBezTo>
                    <a:pt x="4757" y="2473"/>
                    <a:pt x="4683" y="2832"/>
                    <a:pt x="4449" y="3068"/>
                  </a:cubicBezTo>
                  <a:cubicBezTo>
                    <a:pt x="4240" y="3275"/>
                    <a:pt x="3625" y="3692"/>
                    <a:pt x="3427" y="3892"/>
                  </a:cubicBezTo>
                  <a:cubicBezTo>
                    <a:pt x="2960" y="4359"/>
                    <a:pt x="3046" y="5081"/>
                    <a:pt x="3685" y="6039"/>
                  </a:cubicBezTo>
                  <a:cubicBezTo>
                    <a:pt x="4065" y="6611"/>
                    <a:pt x="4568" y="7166"/>
                    <a:pt x="4805" y="7405"/>
                  </a:cubicBezTo>
                  <a:lnTo>
                    <a:pt x="4806" y="7405"/>
                  </a:lnTo>
                  <a:cubicBezTo>
                    <a:pt x="5045" y="7642"/>
                    <a:pt x="5599" y="8146"/>
                    <a:pt x="6172" y="8527"/>
                  </a:cubicBezTo>
                  <a:cubicBezTo>
                    <a:pt x="6727" y="8895"/>
                    <a:pt x="7202" y="9079"/>
                    <a:pt x="7594" y="9079"/>
                  </a:cubicBezTo>
                  <a:cubicBezTo>
                    <a:pt x="7880" y="9079"/>
                    <a:pt x="8123" y="8981"/>
                    <a:pt x="8320" y="8785"/>
                  </a:cubicBezTo>
                  <a:cubicBezTo>
                    <a:pt x="8518" y="8585"/>
                    <a:pt x="8935" y="7971"/>
                    <a:pt x="9144" y="7762"/>
                  </a:cubicBezTo>
                  <a:cubicBezTo>
                    <a:pt x="9238" y="7668"/>
                    <a:pt x="9331" y="7609"/>
                    <a:pt x="9460" y="7609"/>
                  </a:cubicBezTo>
                  <a:cubicBezTo>
                    <a:pt x="9549" y="7609"/>
                    <a:pt x="9655" y="7637"/>
                    <a:pt x="9790" y="7702"/>
                  </a:cubicBezTo>
                  <a:cubicBezTo>
                    <a:pt x="10172" y="7886"/>
                    <a:pt x="10582" y="8297"/>
                    <a:pt x="10779" y="8493"/>
                  </a:cubicBezTo>
                  <a:lnTo>
                    <a:pt x="10788" y="8502"/>
                  </a:lnTo>
                  <a:cubicBezTo>
                    <a:pt x="11239" y="8944"/>
                    <a:pt x="11037" y="9452"/>
                    <a:pt x="10593" y="9898"/>
                  </a:cubicBezTo>
                  <a:cubicBezTo>
                    <a:pt x="10190" y="10300"/>
                    <a:pt x="9680" y="10502"/>
                    <a:pt x="9068" y="10502"/>
                  </a:cubicBezTo>
                  <a:cubicBezTo>
                    <a:pt x="8521" y="10502"/>
                    <a:pt x="7892" y="10341"/>
                    <a:pt x="7184" y="10020"/>
                  </a:cubicBezTo>
                  <a:cubicBezTo>
                    <a:pt x="5868" y="9420"/>
                    <a:pt x="4676" y="8428"/>
                    <a:pt x="4228" y="7984"/>
                  </a:cubicBezTo>
                  <a:cubicBezTo>
                    <a:pt x="3784" y="7536"/>
                    <a:pt x="2792" y="6344"/>
                    <a:pt x="2192" y="5028"/>
                  </a:cubicBezTo>
                  <a:cubicBezTo>
                    <a:pt x="1511" y="3527"/>
                    <a:pt x="1552" y="2381"/>
                    <a:pt x="2314" y="1619"/>
                  </a:cubicBezTo>
                  <a:cubicBezTo>
                    <a:pt x="2583" y="1350"/>
                    <a:pt x="2877" y="1171"/>
                    <a:pt x="3164" y="1171"/>
                  </a:cubicBezTo>
                  <a:close/>
                  <a:moveTo>
                    <a:pt x="3169" y="1"/>
                  </a:moveTo>
                  <a:cubicBezTo>
                    <a:pt x="2619" y="1"/>
                    <a:pt x="2030" y="247"/>
                    <a:pt x="1486" y="791"/>
                  </a:cubicBezTo>
                  <a:cubicBezTo>
                    <a:pt x="701" y="1576"/>
                    <a:pt x="0" y="3034"/>
                    <a:pt x="1127" y="5512"/>
                  </a:cubicBezTo>
                  <a:cubicBezTo>
                    <a:pt x="1794" y="6979"/>
                    <a:pt x="2868" y="8274"/>
                    <a:pt x="3398" y="8810"/>
                  </a:cubicBezTo>
                  <a:lnTo>
                    <a:pt x="3402" y="8813"/>
                  </a:lnTo>
                  <a:cubicBezTo>
                    <a:pt x="3938" y="9344"/>
                    <a:pt x="5235" y="10418"/>
                    <a:pt x="6699" y="11085"/>
                  </a:cubicBezTo>
                  <a:cubicBezTo>
                    <a:pt x="7490" y="11445"/>
                    <a:pt x="8308" y="11674"/>
                    <a:pt x="9088" y="11674"/>
                  </a:cubicBezTo>
                  <a:cubicBezTo>
                    <a:pt x="9940" y="11674"/>
                    <a:pt x="10746" y="11400"/>
                    <a:pt x="11421" y="10726"/>
                  </a:cubicBezTo>
                  <a:cubicBezTo>
                    <a:pt x="12488" y="9657"/>
                    <a:pt x="12399" y="8442"/>
                    <a:pt x="11607" y="7665"/>
                  </a:cubicBezTo>
                  <a:cubicBezTo>
                    <a:pt x="11219" y="7278"/>
                    <a:pt x="10791" y="6885"/>
                    <a:pt x="10297" y="6648"/>
                  </a:cubicBezTo>
                  <a:cubicBezTo>
                    <a:pt x="10009" y="6509"/>
                    <a:pt x="9725" y="6440"/>
                    <a:pt x="9455" y="6440"/>
                  </a:cubicBezTo>
                  <a:cubicBezTo>
                    <a:pt x="9034" y="6440"/>
                    <a:pt x="8646" y="6606"/>
                    <a:pt x="8316" y="6935"/>
                  </a:cubicBezTo>
                  <a:cubicBezTo>
                    <a:pt x="8070" y="7180"/>
                    <a:pt x="7732" y="7665"/>
                    <a:pt x="7538" y="7904"/>
                  </a:cubicBezTo>
                  <a:cubicBezTo>
                    <a:pt x="7035" y="7819"/>
                    <a:pt x="6032" y="6974"/>
                    <a:pt x="5634" y="6577"/>
                  </a:cubicBezTo>
                  <a:cubicBezTo>
                    <a:pt x="5236" y="6179"/>
                    <a:pt x="4393" y="5174"/>
                    <a:pt x="4308" y="4674"/>
                  </a:cubicBezTo>
                  <a:cubicBezTo>
                    <a:pt x="4545" y="4481"/>
                    <a:pt x="5031" y="4141"/>
                    <a:pt x="5277" y="3895"/>
                  </a:cubicBezTo>
                  <a:cubicBezTo>
                    <a:pt x="5817" y="3354"/>
                    <a:pt x="5919" y="2652"/>
                    <a:pt x="5564" y="1914"/>
                  </a:cubicBezTo>
                  <a:cubicBezTo>
                    <a:pt x="5327" y="1421"/>
                    <a:pt x="4934" y="993"/>
                    <a:pt x="4546" y="605"/>
                  </a:cubicBezTo>
                  <a:cubicBezTo>
                    <a:pt x="4165" y="216"/>
                    <a:pt x="3684" y="1"/>
                    <a:pt x="3169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17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 smtClean="0"/>
              <a:t>Iconos Portafolio de Servicios</a:t>
            </a:r>
            <a:endParaRPr lang="es-CO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38" y="2631704"/>
            <a:ext cx="1135092" cy="8483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35" y="2631704"/>
            <a:ext cx="848394" cy="8483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67" y="2631704"/>
            <a:ext cx="815583" cy="8483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9" y="2637548"/>
            <a:ext cx="741141" cy="8388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089" y="2633574"/>
            <a:ext cx="748428" cy="8446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26" y="2631704"/>
            <a:ext cx="849054" cy="84465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49" y="4138853"/>
            <a:ext cx="851112" cy="8511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29" y="4200948"/>
            <a:ext cx="848394" cy="8483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66" y="4138853"/>
            <a:ext cx="934971" cy="97258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64" y="4214576"/>
            <a:ext cx="725526" cy="8211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83" y="4138853"/>
            <a:ext cx="748428" cy="84465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34" y="4195227"/>
            <a:ext cx="1158390" cy="85983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26" y="5774813"/>
            <a:ext cx="628466" cy="57911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81" y="5770192"/>
            <a:ext cx="638497" cy="58835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95" y="5771647"/>
            <a:ext cx="635338" cy="58544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51" y="5775970"/>
            <a:ext cx="628605" cy="57679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18" y="5787820"/>
            <a:ext cx="603665" cy="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86;p32"/>
          <p:cNvSpPr/>
          <p:nvPr/>
        </p:nvSpPr>
        <p:spPr>
          <a:xfrm>
            <a:off x="-1620376" y="2789797"/>
            <a:ext cx="2941533" cy="244249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287;p32"/>
          <p:cNvSpPr/>
          <p:nvPr/>
        </p:nvSpPr>
        <p:spPr>
          <a:xfrm>
            <a:off x="241460" y="3113031"/>
            <a:ext cx="2046920" cy="1699674"/>
          </a:xfrm>
          <a:prstGeom prst="hexagon">
            <a:avLst>
              <a:gd name="adj" fmla="val 25000"/>
              <a:gd name="vf" fmla="val 11547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288;p32"/>
          <p:cNvSpPr/>
          <p:nvPr/>
        </p:nvSpPr>
        <p:spPr>
          <a:xfrm>
            <a:off x="2117324" y="2301738"/>
            <a:ext cx="1429295" cy="118681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289;p32"/>
          <p:cNvSpPr/>
          <p:nvPr/>
        </p:nvSpPr>
        <p:spPr>
          <a:xfrm>
            <a:off x="2117301" y="4342357"/>
            <a:ext cx="1429295" cy="118681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366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290;p32"/>
          <p:cNvSpPr txBox="1">
            <a:spLocks/>
          </p:cNvSpPr>
          <p:nvPr/>
        </p:nvSpPr>
        <p:spPr>
          <a:xfrm>
            <a:off x="6058" y="2460286"/>
            <a:ext cx="1888906" cy="67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Nunito Sans ExtraBold"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ahoma (Cuerpo)"/>
                <a:sym typeface="Nunito Sans ExtraBold"/>
              </a:rPr>
              <a:t>MEJORAS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Tahoma (Cuerpo)"/>
              <a:sym typeface="Nunito Sans ExtraBold"/>
            </a:endParaRPr>
          </a:p>
        </p:txBody>
      </p:sp>
      <p:sp>
        <p:nvSpPr>
          <p:cNvPr id="98" name="Google Shape;334;p32"/>
          <p:cNvSpPr txBox="1">
            <a:spLocks/>
          </p:cNvSpPr>
          <p:nvPr/>
        </p:nvSpPr>
        <p:spPr>
          <a:xfrm flipH="1">
            <a:off x="607953" y="3699605"/>
            <a:ext cx="1281820" cy="9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200"/>
              <a:buFont typeface="Assistant Light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Assistant Light"/>
              <a:cs typeface="Assistant Light"/>
              <a:sym typeface="Assistant Light"/>
            </a:endParaRPr>
          </a:p>
        </p:txBody>
      </p:sp>
      <p:sp>
        <p:nvSpPr>
          <p:cNvPr id="100" name="Google Shape;336;p32"/>
          <p:cNvSpPr txBox="1">
            <a:spLocks/>
          </p:cNvSpPr>
          <p:nvPr/>
        </p:nvSpPr>
        <p:spPr>
          <a:xfrm flipH="1">
            <a:off x="2278193" y="4425470"/>
            <a:ext cx="1107510" cy="6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191919"/>
              </a:buClr>
              <a:buSzPts val="1200"/>
              <a:buFont typeface="Assistant Light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ssistant Light"/>
                <a:cs typeface="Assistant Light"/>
                <a:sym typeface="Assistant Light"/>
              </a:rPr>
              <a:t>Jupiter is the biggest planet in our Solar System and the fourth-brightest object in the sky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ssistant Light"/>
              <a:cs typeface="Assistant Light"/>
              <a:sym typeface="Assistant Light"/>
            </a:endParaRPr>
          </a:p>
        </p:txBody>
      </p:sp>
      <p:sp>
        <p:nvSpPr>
          <p:cNvPr id="102" name="Google Shape;338;p32"/>
          <p:cNvSpPr txBox="1">
            <a:spLocks/>
          </p:cNvSpPr>
          <p:nvPr/>
        </p:nvSpPr>
        <p:spPr>
          <a:xfrm flipH="1">
            <a:off x="2289195" y="2393197"/>
            <a:ext cx="1107510" cy="6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191919"/>
              </a:buClr>
              <a:buSzPts val="1200"/>
              <a:buFont typeface="Assistant Light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ssistant Light"/>
                <a:cs typeface="Assistant Light"/>
                <a:sym typeface="Assistant Light"/>
              </a:rPr>
              <a:t>Neptune is the farthest planet from the Sun and the fourth-largest in our Solar System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ssistant Light"/>
              <a:cs typeface="Assistant Light"/>
              <a:sym typeface="Assistant Light"/>
            </a:endParaRPr>
          </a:p>
        </p:txBody>
      </p:sp>
      <p:sp>
        <p:nvSpPr>
          <p:cNvPr id="103" name="Google Shape;339;p32"/>
          <p:cNvSpPr/>
          <p:nvPr/>
        </p:nvSpPr>
        <p:spPr>
          <a:xfrm>
            <a:off x="3396705" y="3363951"/>
            <a:ext cx="1429295" cy="118681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99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341;p32"/>
          <p:cNvSpPr txBox="1">
            <a:spLocks/>
          </p:cNvSpPr>
          <p:nvPr/>
        </p:nvSpPr>
        <p:spPr>
          <a:xfrm flipH="1">
            <a:off x="3546596" y="3411229"/>
            <a:ext cx="1107510" cy="6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191919"/>
              </a:buClr>
              <a:buSzPts val="1200"/>
              <a:buFont typeface="Assistant Light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ssistant Light"/>
                <a:cs typeface="Assistant Light"/>
                <a:sym typeface="Assistant Light"/>
              </a:rPr>
              <a:t>Despite being red, Mars is a cold place, not hot. It’s full of iron oxide dust, giving the planet its reddish cast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ssistant Light"/>
              <a:cs typeface="Assistant Light"/>
              <a:sym typeface="Assistant Light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34325" y="3041897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LIQUIDACIÓN Y PREMIOS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53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o 104"/>
          <p:cNvGrpSpPr/>
          <p:nvPr/>
        </p:nvGrpSpPr>
        <p:grpSpPr>
          <a:xfrm>
            <a:off x="1202600" y="590800"/>
            <a:ext cx="9884500" cy="5213100"/>
            <a:chOff x="720000" y="540000"/>
            <a:chExt cx="7704012" cy="3805518"/>
          </a:xfrm>
        </p:grpSpPr>
        <p:sp>
          <p:nvSpPr>
            <p:cNvPr id="80" name="Google Shape;1396;p50"/>
            <p:cNvSpPr txBox="1">
              <a:spLocks/>
            </p:cNvSpPr>
            <p:nvPr/>
          </p:nvSpPr>
          <p:spPr>
            <a:xfrm>
              <a:off x="720000" y="540000"/>
              <a:ext cx="77040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swald"/>
                <a:buNone/>
                <a:defRPr sz="2800" b="0" i="0" u="none" strike="noStrike" cap="non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EF3F5"/>
                </a:buClr>
                <a:buSzPts val="2800"/>
                <a:buFont typeface="Oswald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EF3F5"/>
                  </a:solidFill>
                  <a:effectLst/>
                  <a:uLnTx/>
                  <a:uFillTx/>
                  <a:latin typeface="Oswald"/>
                  <a:sym typeface="Oswald"/>
                </a:rPr>
                <a:t>SOFTWARE DEVELOPMENT BUSINESS PLAN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Oswald"/>
                <a:sym typeface="Oswald"/>
              </a:endParaRPr>
            </a:p>
          </p:txBody>
        </p:sp>
        <p:grpSp>
          <p:nvGrpSpPr>
            <p:cNvPr id="81" name="Google Shape;1397;p50"/>
            <p:cNvGrpSpPr/>
            <p:nvPr/>
          </p:nvGrpSpPr>
          <p:grpSpPr>
            <a:xfrm>
              <a:off x="720000" y="2724552"/>
              <a:ext cx="1908912" cy="1620966"/>
              <a:chOff x="720000" y="2724552"/>
              <a:chExt cx="1908912" cy="1620966"/>
            </a:xfrm>
          </p:grpSpPr>
          <p:sp>
            <p:nvSpPr>
              <p:cNvPr id="82" name="Google Shape;1398;p50"/>
              <p:cNvSpPr txBox="1"/>
              <p:nvPr/>
            </p:nvSpPr>
            <p:spPr>
              <a:xfrm>
                <a:off x="720000" y="3386370"/>
                <a:ext cx="1908900" cy="4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kern="0">
                    <a:solidFill>
                      <a:srgbClr val="C8AEF8"/>
                    </a:solidFill>
                    <a:latin typeface="Oswald"/>
                    <a:ea typeface="Oswald"/>
                    <a:cs typeface="Oswald"/>
                    <a:sym typeface="Oswald"/>
                  </a:rPr>
                  <a:t>MERCURY</a:t>
                </a:r>
                <a:endParaRPr kern="0">
                  <a:solidFill>
                    <a:srgbClr val="C8AEF8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83" name="Google Shape;1399;p50"/>
              <p:cNvSpPr txBox="1"/>
              <p:nvPr/>
            </p:nvSpPr>
            <p:spPr>
              <a:xfrm>
                <a:off x="720000" y="3718818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1400" kern="0">
                    <a:solidFill>
                      <a:srgbClr val="CEF3F5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400" kern="0">
                  <a:solidFill>
                    <a:srgbClr val="CEF3F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" name="Google Shape;1400;p50"/>
              <p:cNvSpPr txBox="1"/>
              <p:nvPr/>
            </p:nvSpPr>
            <p:spPr>
              <a:xfrm>
                <a:off x="720012" y="2724552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3000" kern="0">
                    <a:solidFill>
                      <a:srgbClr val="C8AEF8"/>
                    </a:solidFill>
                    <a:latin typeface="Oswald"/>
                    <a:ea typeface="Oswald"/>
                    <a:cs typeface="Oswald"/>
                    <a:sym typeface="Oswald"/>
                  </a:rPr>
                  <a:t>20%</a:t>
                </a:r>
                <a:endParaRPr sz="3000" kern="0">
                  <a:solidFill>
                    <a:srgbClr val="C8AEF8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85" name="Google Shape;1401;p50"/>
            <p:cNvGrpSpPr/>
            <p:nvPr/>
          </p:nvGrpSpPr>
          <p:grpSpPr>
            <a:xfrm>
              <a:off x="2651700" y="1667910"/>
              <a:ext cx="1908912" cy="1683342"/>
              <a:chOff x="2651700" y="1667910"/>
              <a:chExt cx="1908912" cy="1683342"/>
            </a:xfrm>
          </p:grpSpPr>
          <p:sp>
            <p:nvSpPr>
              <p:cNvPr id="86" name="Google Shape;1402;p50"/>
              <p:cNvSpPr txBox="1"/>
              <p:nvPr/>
            </p:nvSpPr>
            <p:spPr>
              <a:xfrm>
                <a:off x="2651700" y="2151231"/>
                <a:ext cx="1908900" cy="4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kern="0">
                    <a:solidFill>
                      <a:srgbClr val="878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VENUS</a:t>
                </a:r>
                <a:endParaRPr kern="0">
                  <a:solidFill>
                    <a:srgbClr val="878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87" name="Google Shape;1403;p50"/>
              <p:cNvSpPr txBox="1"/>
              <p:nvPr/>
            </p:nvSpPr>
            <p:spPr>
              <a:xfrm>
                <a:off x="2651700" y="1667910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1400" kern="0">
                    <a:solidFill>
                      <a:srgbClr val="CEF3F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400" kern="0">
                  <a:solidFill>
                    <a:srgbClr val="CEF3F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" name="Google Shape;1404;p50"/>
              <p:cNvSpPr txBox="1"/>
              <p:nvPr/>
            </p:nvSpPr>
            <p:spPr>
              <a:xfrm>
                <a:off x="2651712" y="2724552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3000" kern="0">
                    <a:solidFill>
                      <a:srgbClr val="878FFF"/>
                    </a:solidFill>
                    <a:latin typeface="Oswald"/>
                    <a:ea typeface="Oswald"/>
                    <a:cs typeface="Oswald"/>
                    <a:sym typeface="Oswald"/>
                  </a:rPr>
                  <a:t>45%</a:t>
                </a:r>
                <a:endParaRPr sz="3000" kern="0">
                  <a:solidFill>
                    <a:srgbClr val="878FF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89" name="Google Shape;1405;p50"/>
            <p:cNvGrpSpPr/>
            <p:nvPr/>
          </p:nvGrpSpPr>
          <p:grpSpPr>
            <a:xfrm>
              <a:off x="4583400" y="2724552"/>
              <a:ext cx="1908912" cy="1620966"/>
              <a:chOff x="4583400" y="2724552"/>
              <a:chExt cx="1908912" cy="1620966"/>
            </a:xfrm>
          </p:grpSpPr>
          <p:sp>
            <p:nvSpPr>
              <p:cNvPr id="90" name="Google Shape;1406;p50"/>
              <p:cNvSpPr txBox="1"/>
              <p:nvPr/>
            </p:nvSpPr>
            <p:spPr>
              <a:xfrm>
                <a:off x="4583400" y="3386370"/>
                <a:ext cx="1908900" cy="4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kern="0">
                    <a:solidFill>
                      <a:srgbClr val="35C2DF"/>
                    </a:solidFill>
                    <a:latin typeface="Oswald"/>
                    <a:ea typeface="Oswald"/>
                    <a:cs typeface="Oswald"/>
                    <a:sym typeface="Oswald"/>
                  </a:rPr>
                  <a:t>JUPITER</a:t>
                </a:r>
                <a:endParaRPr kern="0">
                  <a:solidFill>
                    <a:srgbClr val="35C2D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91" name="Google Shape;1407;p50"/>
              <p:cNvSpPr txBox="1"/>
              <p:nvPr/>
            </p:nvSpPr>
            <p:spPr>
              <a:xfrm>
                <a:off x="4583400" y="3718818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1400" kern="0">
                    <a:solidFill>
                      <a:srgbClr val="CEF3F5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400" kern="0">
                  <a:solidFill>
                    <a:srgbClr val="CEF3F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" name="Google Shape;1408;p50"/>
              <p:cNvSpPr txBox="1"/>
              <p:nvPr/>
            </p:nvSpPr>
            <p:spPr>
              <a:xfrm>
                <a:off x="4583412" y="2724552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3000" kern="0">
                    <a:solidFill>
                      <a:srgbClr val="35C2DF"/>
                    </a:solidFill>
                    <a:latin typeface="Oswald"/>
                    <a:ea typeface="Oswald"/>
                    <a:cs typeface="Oswald"/>
                    <a:sym typeface="Oswald"/>
                  </a:rPr>
                  <a:t>80%</a:t>
                </a:r>
                <a:endParaRPr sz="3000" kern="0">
                  <a:solidFill>
                    <a:srgbClr val="35C2DF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grpSp>
          <p:nvGrpSpPr>
            <p:cNvPr id="93" name="Google Shape;1409;p50"/>
            <p:cNvGrpSpPr/>
            <p:nvPr/>
          </p:nvGrpSpPr>
          <p:grpSpPr>
            <a:xfrm>
              <a:off x="6515100" y="1667910"/>
              <a:ext cx="1908912" cy="1683342"/>
              <a:chOff x="6515100" y="1667910"/>
              <a:chExt cx="1908912" cy="1683342"/>
            </a:xfrm>
          </p:grpSpPr>
          <p:sp>
            <p:nvSpPr>
              <p:cNvPr id="94" name="Google Shape;1410;p50"/>
              <p:cNvSpPr txBox="1"/>
              <p:nvPr/>
            </p:nvSpPr>
            <p:spPr>
              <a:xfrm>
                <a:off x="6515100" y="2151231"/>
                <a:ext cx="1908900" cy="4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kern="0">
                    <a:solidFill>
                      <a:srgbClr val="CA7BEB"/>
                    </a:solidFill>
                    <a:latin typeface="Oswald"/>
                    <a:ea typeface="Oswald"/>
                    <a:cs typeface="Oswald"/>
                    <a:sym typeface="Oswald"/>
                  </a:rPr>
                  <a:t>SATURN</a:t>
                </a:r>
                <a:endParaRPr kern="0">
                  <a:solidFill>
                    <a:srgbClr val="CA7BEB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95" name="Google Shape;1411;p50"/>
              <p:cNvSpPr txBox="1"/>
              <p:nvPr/>
            </p:nvSpPr>
            <p:spPr>
              <a:xfrm>
                <a:off x="6515100" y="1667910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1400" kern="0">
                    <a:solidFill>
                      <a:srgbClr val="CEF3F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400" kern="0">
                  <a:solidFill>
                    <a:srgbClr val="CEF3F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1412;p50"/>
              <p:cNvSpPr txBox="1"/>
              <p:nvPr/>
            </p:nvSpPr>
            <p:spPr>
              <a:xfrm>
                <a:off x="6515112" y="2724552"/>
                <a:ext cx="19089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3000" kern="0">
                    <a:solidFill>
                      <a:srgbClr val="CA7BEB"/>
                    </a:solidFill>
                    <a:latin typeface="Oswald"/>
                    <a:ea typeface="Oswald"/>
                    <a:cs typeface="Oswald"/>
                    <a:sym typeface="Oswald"/>
                  </a:rPr>
                  <a:t>60%</a:t>
                </a:r>
                <a:endParaRPr sz="3000" kern="0">
                  <a:solidFill>
                    <a:srgbClr val="CA7BEB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cxnSp>
          <p:nvCxnSpPr>
            <p:cNvPr id="97" name="Google Shape;1413;p50"/>
            <p:cNvCxnSpPr/>
            <p:nvPr/>
          </p:nvCxnSpPr>
          <p:spPr>
            <a:xfrm rot="10800000">
              <a:off x="1674375" y="1660919"/>
              <a:ext cx="0" cy="827400"/>
            </a:xfrm>
            <a:prstGeom prst="straightConnector1">
              <a:avLst/>
            </a:prstGeom>
            <a:noFill/>
            <a:ln w="9525" cap="flat" cmpd="sng">
              <a:solidFill>
                <a:srgbClr val="CEF3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1414;p50"/>
            <p:cNvSpPr/>
            <p:nvPr/>
          </p:nvSpPr>
          <p:spPr>
            <a:xfrm>
              <a:off x="1592925" y="2276534"/>
              <a:ext cx="162900" cy="211800"/>
            </a:xfrm>
            <a:prstGeom prst="roundRect">
              <a:avLst>
                <a:gd name="adj" fmla="val 50000"/>
              </a:avLst>
            </a:prstGeom>
            <a:solidFill>
              <a:srgbClr val="C8AEF8"/>
            </a:solidFill>
            <a:ln w="9525" cap="flat" cmpd="sng">
              <a:solidFill>
                <a:srgbClr val="CEF3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415;p50"/>
            <p:cNvCxnSpPr>
              <a:endCxn id="103" idx="0"/>
            </p:cNvCxnSpPr>
            <p:nvPr/>
          </p:nvCxnSpPr>
          <p:spPr>
            <a:xfrm rot="10800000">
              <a:off x="3606150" y="3518054"/>
              <a:ext cx="0" cy="827400"/>
            </a:xfrm>
            <a:prstGeom prst="straightConnector1">
              <a:avLst/>
            </a:prstGeom>
            <a:noFill/>
            <a:ln w="9525" cap="flat" cmpd="sng">
              <a:solidFill>
                <a:srgbClr val="CEF3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418;p50"/>
            <p:cNvCxnSpPr>
              <a:endCxn id="104" idx="0"/>
            </p:cNvCxnSpPr>
            <p:nvPr/>
          </p:nvCxnSpPr>
          <p:spPr>
            <a:xfrm rot="10800000">
              <a:off x="7469550" y="3518050"/>
              <a:ext cx="0" cy="827400"/>
            </a:xfrm>
            <a:prstGeom prst="straightConnector1">
              <a:avLst/>
            </a:prstGeom>
            <a:noFill/>
            <a:ln w="9525" cap="flat" cmpd="sng">
              <a:solidFill>
                <a:srgbClr val="CEF3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421;p50"/>
            <p:cNvCxnSpPr>
              <a:stCxn id="102" idx="2"/>
            </p:cNvCxnSpPr>
            <p:nvPr/>
          </p:nvCxnSpPr>
          <p:spPr>
            <a:xfrm rot="10800000">
              <a:off x="5537850" y="1660901"/>
              <a:ext cx="0" cy="827400"/>
            </a:xfrm>
            <a:prstGeom prst="straightConnector1">
              <a:avLst/>
            </a:prstGeom>
            <a:noFill/>
            <a:ln w="9525" cap="flat" cmpd="sng">
              <a:solidFill>
                <a:srgbClr val="CEF3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" name="Google Shape;1422;p50"/>
            <p:cNvSpPr/>
            <p:nvPr/>
          </p:nvSpPr>
          <p:spPr>
            <a:xfrm>
              <a:off x="5456400" y="1861601"/>
              <a:ext cx="162900" cy="626700"/>
            </a:xfrm>
            <a:prstGeom prst="roundRect">
              <a:avLst>
                <a:gd name="adj" fmla="val 50000"/>
              </a:avLst>
            </a:prstGeom>
            <a:solidFill>
              <a:srgbClr val="35C2DF"/>
            </a:solidFill>
            <a:ln w="9525" cap="flat" cmpd="sng">
              <a:solidFill>
                <a:srgbClr val="CEF3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417;p50"/>
            <p:cNvSpPr/>
            <p:nvPr/>
          </p:nvSpPr>
          <p:spPr>
            <a:xfrm>
              <a:off x="3524700" y="3518054"/>
              <a:ext cx="162900" cy="380400"/>
            </a:xfrm>
            <a:prstGeom prst="roundRect">
              <a:avLst>
                <a:gd name="adj" fmla="val 50000"/>
              </a:avLst>
            </a:prstGeom>
            <a:solidFill>
              <a:srgbClr val="878FFF"/>
            </a:solidFill>
            <a:ln w="9525" cap="flat" cmpd="sng">
              <a:solidFill>
                <a:srgbClr val="CEF3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20;p50"/>
            <p:cNvSpPr/>
            <p:nvPr/>
          </p:nvSpPr>
          <p:spPr>
            <a:xfrm>
              <a:off x="7388100" y="3518050"/>
              <a:ext cx="162900" cy="475800"/>
            </a:xfrm>
            <a:prstGeom prst="roundRect">
              <a:avLst>
                <a:gd name="adj" fmla="val 50000"/>
              </a:avLst>
            </a:prstGeom>
            <a:solidFill>
              <a:srgbClr val="CA7BEB"/>
            </a:solidFill>
            <a:ln w="9525" cap="flat" cmpd="sng">
              <a:solidFill>
                <a:srgbClr val="CEF3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99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medios 3"/>
          <p:cNvSpPr>
            <a:spLocks noGrp="1"/>
          </p:cNvSpPr>
          <p:nvPr>
            <p:ph type="media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5476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5">
      <a:dk1>
        <a:srgbClr val="0000FF"/>
      </a:dk1>
      <a:lt1>
        <a:srgbClr val="FFFFFF"/>
      </a:lt1>
      <a:dk2>
        <a:srgbClr val="222A35"/>
      </a:dk2>
      <a:lt2>
        <a:srgbClr val="E7E6E6"/>
      </a:lt2>
      <a:accent1>
        <a:srgbClr val="222A35"/>
      </a:accent1>
      <a:accent2>
        <a:srgbClr val="7030A0"/>
      </a:accent2>
      <a:accent3>
        <a:srgbClr val="7F7F7F"/>
      </a:accent3>
      <a:accent4>
        <a:srgbClr val="7030A0"/>
      </a:accent4>
      <a:accent5>
        <a:srgbClr val="0000FF"/>
      </a:accent5>
      <a:accent6>
        <a:srgbClr val="7030A0"/>
      </a:accent6>
      <a:hlink>
        <a:srgbClr val="0000FF"/>
      </a:hlink>
      <a:folHlink>
        <a:srgbClr val="7030A0"/>
      </a:folHlink>
    </a:clrScheme>
    <a:fontScheme name="Personalizado 7">
      <a:majorFont>
        <a:latin typeface="Aileron Heavy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113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Aileron Heavy</vt:lpstr>
      <vt:lpstr>Arial</vt:lpstr>
      <vt:lpstr>Assistant Light</vt:lpstr>
      <vt:lpstr>Calibri</vt:lpstr>
      <vt:lpstr>Nunito Sans ExtraBold</vt:lpstr>
      <vt:lpstr>Oswald</vt:lpstr>
      <vt:lpstr>Roboto</vt:lpstr>
      <vt:lpstr>Tahoma</vt:lpstr>
      <vt:lpstr>Tahoma (Cuerpo)</vt:lpstr>
      <vt:lpstr>Tema de Office</vt:lpstr>
      <vt:lpstr>Presentación de PowerPoint</vt:lpstr>
      <vt:lpstr>Iconos Portafolio de Servicios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Janus</dc:creator>
  <cp:lastModifiedBy>PROGRAMADOR</cp:lastModifiedBy>
  <cp:revision>17</cp:revision>
  <dcterms:created xsi:type="dcterms:W3CDTF">2023-05-19T14:48:46Z</dcterms:created>
  <dcterms:modified xsi:type="dcterms:W3CDTF">2023-06-02T19:39:28Z</dcterms:modified>
</cp:coreProperties>
</file>