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2" r:id="rId2"/>
    <p:sldId id="288" r:id="rId3"/>
    <p:sldId id="279" r:id="rId4"/>
    <p:sldId id="282" r:id="rId5"/>
    <p:sldId id="283" r:id="rId6"/>
    <p:sldId id="289" r:id="rId7"/>
    <p:sldId id="271" r:id="rId8"/>
    <p:sldId id="285" r:id="rId9"/>
    <p:sldId id="286" r:id="rId10"/>
    <p:sldId id="287" r:id="rId11"/>
    <p:sldId id="284" r:id="rId12"/>
    <p:sldId id="278" r:id="rId13"/>
    <p:sldId id="266" r:id="rId14"/>
    <p:sldId id="275"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236"/>
    <a:srgbClr val="005C4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96BE4-4628-4382-AF7E-0C4FAB3424C4}" v="270" dt="2022-10-21T00:25:43.66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helia Madrigal" userId="6acd5fa0736d3891" providerId="LiveId" clId="{5E1CEF7C-41D0-4F7D-A282-368EA537FC9A}"/>
    <pc:docChg chg="undo custSel addSld modSld sldOrd">
      <pc:chgData name="Nohelia Madrigal" userId="6acd5fa0736d3891" providerId="LiveId" clId="{5E1CEF7C-41D0-4F7D-A282-368EA537FC9A}" dt="2022-05-22T14:34:23.581" v="3672"/>
      <pc:docMkLst>
        <pc:docMk/>
      </pc:docMkLst>
      <pc:sldChg chg="addSp delSp modSp mod setBg addAnim setClrOvrMap">
        <pc:chgData name="Nohelia Madrigal" userId="6acd5fa0736d3891" providerId="LiveId" clId="{5E1CEF7C-41D0-4F7D-A282-368EA537FC9A}" dt="2022-05-18T22:19:15.218" v="3517" actId="1076"/>
        <pc:sldMkLst>
          <pc:docMk/>
          <pc:sldMk cId="1256024593" sldId="256"/>
        </pc:sldMkLst>
        <pc:spChg chg="mod">
          <ac:chgData name="Nohelia Madrigal" userId="6acd5fa0736d3891" providerId="LiveId" clId="{5E1CEF7C-41D0-4F7D-A282-368EA537FC9A}" dt="2022-05-18T22:18:37.055" v="3506" actId="26606"/>
          <ac:spMkLst>
            <pc:docMk/>
            <pc:sldMk cId="1256024593" sldId="256"/>
            <ac:spMk id="2" creationId="{A14CDF0F-7FCC-4B1E-B806-017F9A0F293E}"/>
          </ac:spMkLst>
        </pc:spChg>
        <pc:spChg chg="mod">
          <ac:chgData name="Nohelia Madrigal" userId="6acd5fa0736d3891" providerId="LiveId" clId="{5E1CEF7C-41D0-4F7D-A282-368EA537FC9A}" dt="2022-05-18T22:18:37.055" v="3506" actId="26606"/>
          <ac:spMkLst>
            <pc:docMk/>
            <pc:sldMk cId="1256024593" sldId="256"/>
            <ac:spMk id="3" creationId="{DBA86459-470C-4E83-B7C2-979002824913}"/>
          </ac:spMkLst>
        </pc:spChg>
        <pc:spChg chg="add del">
          <ac:chgData name="Nohelia Madrigal" userId="6acd5fa0736d3891" providerId="LiveId" clId="{5E1CEF7C-41D0-4F7D-A282-368EA537FC9A}" dt="2022-05-18T22:18:37.055" v="3506" actId="26606"/>
          <ac:spMkLst>
            <pc:docMk/>
            <pc:sldMk cId="1256024593" sldId="256"/>
            <ac:spMk id="10" creationId="{ACBE1851-2230-47A9-B000-CE9046EA61B9}"/>
          </ac:spMkLst>
        </pc:spChg>
        <pc:spChg chg="add">
          <ac:chgData name="Nohelia Madrigal" userId="6acd5fa0736d3891" providerId="LiveId" clId="{5E1CEF7C-41D0-4F7D-A282-368EA537FC9A}" dt="2022-05-18T22:18:37.055" v="3506" actId="26606"/>
          <ac:spMkLst>
            <pc:docMk/>
            <pc:sldMk cId="1256024593" sldId="256"/>
            <ac:spMk id="18" creationId="{E49CC64F-7275-4E33-961B-0C5CDC439875}"/>
          </ac:spMkLst>
        </pc:spChg>
        <pc:picChg chg="add del mod modCrop">
          <ac:chgData name="Nohelia Madrigal" userId="6acd5fa0736d3891" providerId="LiveId" clId="{5E1CEF7C-41D0-4F7D-A282-368EA537FC9A}" dt="2022-05-18T22:18:31.756" v="3505" actId="478"/>
          <ac:picMkLst>
            <pc:docMk/>
            <pc:sldMk cId="1256024593" sldId="256"/>
            <ac:picMk id="5" creationId="{F033839B-0D6E-FCBE-0EF6-B6B4D7F36374}"/>
          </ac:picMkLst>
        </pc:picChg>
        <pc:picChg chg="add mod modCrop">
          <ac:chgData name="Nohelia Madrigal" userId="6acd5fa0736d3891" providerId="LiveId" clId="{5E1CEF7C-41D0-4F7D-A282-368EA537FC9A}" dt="2022-05-18T22:19:15.218" v="3517" actId="1076"/>
          <ac:picMkLst>
            <pc:docMk/>
            <pc:sldMk cId="1256024593" sldId="256"/>
            <ac:picMk id="7" creationId="{964D207B-0E57-4D59-15F8-7D91AE729906}"/>
          </ac:picMkLst>
        </pc:picChg>
        <pc:picChg chg="add">
          <ac:chgData name="Nohelia Madrigal" userId="6acd5fa0736d3891" providerId="LiveId" clId="{5E1CEF7C-41D0-4F7D-A282-368EA537FC9A}" dt="2022-05-18T22:18:37.055" v="3506" actId="26606"/>
          <ac:picMkLst>
            <pc:docMk/>
            <pc:sldMk cId="1256024593" sldId="256"/>
            <ac:picMk id="14" creationId="{CD0068B1-988E-D39C-15AC-0551C04A5CE9}"/>
          </ac:picMkLst>
        </pc:picChg>
        <pc:cxnChg chg="add del">
          <ac:chgData name="Nohelia Madrigal" userId="6acd5fa0736d3891" providerId="LiveId" clId="{5E1CEF7C-41D0-4F7D-A282-368EA537FC9A}" dt="2022-05-18T22:18:37.055" v="3506" actId="26606"/>
          <ac:cxnSpMkLst>
            <pc:docMk/>
            <pc:sldMk cId="1256024593" sldId="256"/>
            <ac:cxnSpMk id="12" creationId="{23B93832-6514-44F4-849B-5EE2C8A2337D}"/>
          </ac:cxnSpMkLst>
        </pc:cxnChg>
      </pc:sldChg>
      <pc:sldChg chg="modSp mod">
        <pc:chgData name="Nohelia Madrigal" userId="6acd5fa0736d3891" providerId="LiveId" clId="{5E1CEF7C-41D0-4F7D-A282-368EA537FC9A}" dt="2022-05-18T22:21:26.938" v="3518" actId="114"/>
        <pc:sldMkLst>
          <pc:docMk/>
          <pc:sldMk cId="3941654844" sldId="258"/>
        </pc:sldMkLst>
        <pc:spChg chg="mod">
          <ac:chgData name="Nohelia Madrigal" userId="6acd5fa0736d3891" providerId="LiveId" clId="{5E1CEF7C-41D0-4F7D-A282-368EA537FC9A}" dt="2022-05-18T16:26:21.070" v="2343" actId="14100"/>
          <ac:spMkLst>
            <pc:docMk/>
            <pc:sldMk cId="3941654844" sldId="258"/>
            <ac:spMk id="2" creationId="{516B88BE-102E-4C21-B33E-D3155A0277C4}"/>
          </ac:spMkLst>
        </pc:spChg>
        <pc:spChg chg="mod">
          <ac:chgData name="Nohelia Madrigal" userId="6acd5fa0736d3891" providerId="LiveId" clId="{5E1CEF7C-41D0-4F7D-A282-368EA537FC9A}" dt="2022-05-18T22:21:26.938" v="3518" actId="114"/>
          <ac:spMkLst>
            <pc:docMk/>
            <pc:sldMk cId="3941654844" sldId="258"/>
            <ac:spMk id="3" creationId="{D75EEC80-1196-4FF8-A00F-4FC34829E7CD}"/>
          </ac:spMkLst>
        </pc:spChg>
      </pc:sldChg>
      <pc:sldChg chg="ord">
        <pc:chgData name="Nohelia Madrigal" userId="6acd5fa0736d3891" providerId="LiveId" clId="{5E1CEF7C-41D0-4F7D-A282-368EA537FC9A}" dt="2022-05-12T22:25:52.329" v="1"/>
        <pc:sldMkLst>
          <pc:docMk/>
          <pc:sldMk cId="3013536796" sldId="259"/>
        </pc:sldMkLst>
      </pc:sldChg>
      <pc:sldChg chg="modSp mod">
        <pc:chgData name="Nohelia Madrigal" userId="6acd5fa0736d3891" providerId="LiveId" clId="{5E1CEF7C-41D0-4F7D-A282-368EA537FC9A}" dt="2022-05-18T16:26:09.860" v="2341" actId="255"/>
        <pc:sldMkLst>
          <pc:docMk/>
          <pc:sldMk cId="2667537087" sldId="260"/>
        </pc:sldMkLst>
        <pc:spChg chg="mod">
          <ac:chgData name="Nohelia Madrigal" userId="6acd5fa0736d3891" providerId="LiveId" clId="{5E1CEF7C-41D0-4F7D-A282-368EA537FC9A}" dt="2022-05-18T16:26:09.860" v="2341" actId="255"/>
          <ac:spMkLst>
            <pc:docMk/>
            <pc:sldMk cId="2667537087" sldId="260"/>
            <ac:spMk id="2" creationId="{BABED9BB-BA3A-4339-BB45-98E2E435BF1C}"/>
          </ac:spMkLst>
        </pc:spChg>
        <pc:spChg chg="mod">
          <ac:chgData name="Nohelia Madrigal" userId="6acd5fa0736d3891" providerId="LiveId" clId="{5E1CEF7C-41D0-4F7D-A282-368EA537FC9A}" dt="2022-05-18T01:39:29.390" v="1033" actId="1076"/>
          <ac:spMkLst>
            <pc:docMk/>
            <pc:sldMk cId="2667537087" sldId="260"/>
            <ac:spMk id="3" creationId="{7DB4AA5A-D11C-4DCA-A0EE-28D0AB3BC301}"/>
          </ac:spMkLst>
        </pc:spChg>
      </pc:sldChg>
      <pc:sldChg chg="modSp mod">
        <pc:chgData name="Nohelia Madrigal" userId="6acd5fa0736d3891" providerId="LiveId" clId="{5E1CEF7C-41D0-4F7D-A282-368EA537FC9A}" dt="2022-05-18T16:56:28.907" v="2647" actId="5793"/>
        <pc:sldMkLst>
          <pc:docMk/>
          <pc:sldMk cId="1601481092" sldId="263"/>
        </pc:sldMkLst>
        <pc:spChg chg="mod">
          <ac:chgData name="Nohelia Madrigal" userId="6acd5fa0736d3891" providerId="LiveId" clId="{5E1CEF7C-41D0-4F7D-A282-368EA537FC9A}" dt="2022-05-18T16:26:45.026" v="2353" actId="20577"/>
          <ac:spMkLst>
            <pc:docMk/>
            <pc:sldMk cId="1601481092" sldId="263"/>
            <ac:spMk id="2" creationId="{BABED9BB-BA3A-4339-BB45-98E2E435BF1C}"/>
          </ac:spMkLst>
        </pc:spChg>
        <pc:spChg chg="mod">
          <ac:chgData name="Nohelia Madrigal" userId="6acd5fa0736d3891" providerId="LiveId" clId="{5E1CEF7C-41D0-4F7D-A282-368EA537FC9A}" dt="2022-05-18T16:56:28.907" v="2647" actId="5793"/>
          <ac:spMkLst>
            <pc:docMk/>
            <pc:sldMk cId="1601481092" sldId="263"/>
            <ac:spMk id="3" creationId="{7DB4AA5A-D11C-4DCA-A0EE-28D0AB3BC301}"/>
          </ac:spMkLst>
        </pc:spChg>
      </pc:sldChg>
      <pc:sldChg chg="modSp mod">
        <pc:chgData name="Nohelia Madrigal" userId="6acd5fa0736d3891" providerId="LiveId" clId="{5E1CEF7C-41D0-4F7D-A282-368EA537FC9A}" dt="2022-05-18T16:56:39.569" v="2648" actId="20577"/>
        <pc:sldMkLst>
          <pc:docMk/>
          <pc:sldMk cId="3263127875" sldId="264"/>
        </pc:sldMkLst>
        <pc:spChg chg="mod">
          <ac:chgData name="Nohelia Madrigal" userId="6acd5fa0736d3891" providerId="LiveId" clId="{5E1CEF7C-41D0-4F7D-A282-368EA537FC9A}" dt="2022-05-18T16:27:14.918" v="2370" actId="20577"/>
          <ac:spMkLst>
            <pc:docMk/>
            <pc:sldMk cId="3263127875" sldId="264"/>
            <ac:spMk id="2" creationId="{BABED9BB-BA3A-4339-BB45-98E2E435BF1C}"/>
          </ac:spMkLst>
        </pc:spChg>
        <pc:spChg chg="mod">
          <ac:chgData name="Nohelia Madrigal" userId="6acd5fa0736d3891" providerId="LiveId" clId="{5E1CEF7C-41D0-4F7D-A282-368EA537FC9A}" dt="2022-05-18T16:56:39.569" v="2648" actId="20577"/>
          <ac:spMkLst>
            <pc:docMk/>
            <pc:sldMk cId="3263127875" sldId="264"/>
            <ac:spMk id="3" creationId="{7DB4AA5A-D11C-4DCA-A0EE-28D0AB3BC301}"/>
          </ac:spMkLst>
        </pc:spChg>
      </pc:sldChg>
      <pc:sldChg chg="modSp mod">
        <pc:chgData name="Nohelia Madrigal" userId="6acd5fa0736d3891" providerId="LiveId" clId="{5E1CEF7C-41D0-4F7D-A282-368EA537FC9A}" dt="2022-05-18T16:57:33.712" v="2699" actId="113"/>
        <pc:sldMkLst>
          <pc:docMk/>
          <pc:sldMk cId="3312764566" sldId="265"/>
        </pc:sldMkLst>
        <pc:spChg chg="mod">
          <ac:chgData name="Nohelia Madrigal" userId="6acd5fa0736d3891" providerId="LiveId" clId="{5E1CEF7C-41D0-4F7D-A282-368EA537FC9A}" dt="2022-05-18T16:57:33.712" v="2699" actId="113"/>
          <ac:spMkLst>
            <pc:docMk/>
            <pc:sldMk cId="3312764566" sldId="265"/>
            <ac:spMk id="2" creationId="{BABED9BB-BA3A-4339-BB45-98E2E435BF1C}"/>
          </ac:spMkLst>
        </pc:spChg>
      </pc:sldChg>
      <pc:sldChg chg="modSp mod">
        <pc:chgData name="Nohelia Madrigal" userId="6acd5fa0736d3891" providerId="LiveId" clId="{5E1CEF7C-41D0-4F7D-A282-368EA537FC9A}" dt="2022-05-12T22:30:15.241" v="349" actId="20577"/>
        <pc:sldMkLst>
          <pc:docMk/>
          <pc:sldMk cId="3619004858" sldId="271"/>
        </pc:sldMkLst>
        <pc:spChg chg="mod">
          <ac:chgData name="Nohelia Madrigal" userId="6acd5fa0736d3891" providerId="LiveId" clId="{5E1CEF7C-41D0-4F7D-A282-368EA537FC9A}" dt="2022-05-12T22:30:15.241" v="349" actId="20577"/>
          <ac:spMkLst>
            <pc:docMk/>
            <pc:sldMk cId="3619004858" sldId="271"/>
            <ac:spMk id="7" creationId="{7EA81BB6-44BA-4737-9484-768AF7351B85}"/>
          </ac:spMkLst>
        </pc:spChg>
        <pc:spChg chg="mod">
          <ac:chgData name="Nohelia Madrigal" userId="6acd5fa0736d3891" providerId="LiveId" clId="{5E1CEF7C-41D0-4F7D-A282-368EA537FC9A}" dt="2022-05-12T22:29:53.228" v="330" actId="13926"/>
          <ac:spMkLst>
            <pc:docMk/>
            <pc:sldMk cId="3619004858" sldId="271"/>
            <ac:spMk id="13" creationId="{623A4597-3DF3-4E60-ADE0-C155BB21BDA7}"/>
          </ac:spMkLst>
        </pc:spChg>
        <pc:picChg chg="mod">
          <ac:chgData name="Nohelia Madrigal" userId="6acd5fa0736d3891" providerId="LiveId" clId="{5E1CEF7C-41D0-4F7D-A282-368EA537FC9A}" dt="2022-05-12T22:29:34.127" v="322" actId="1076"/>
          <ac:picMkLst>
            <pc:docMk/>
            <pc:sldMk cId="3619004858" sldId="271"/>
            <ac:picMk id="17" creationId="{9CB7586D-D1E5-404D-A2AD-EBE280F391ED}"/>
          </ac:picMkLst>
        </pc:picChg>
        <pc:picChg chg="mod">
          <ac:chgData name="Nohelia Madrigal" userId="6acd5fa0736d3891" providerId="LiveId" clId="{5E1CEF7C-41D0-4F7D-A282-368EA537FC9A}" dt="2022-05-12T22:29:31.134" v="321" actId="1076"/>
          <ac:picMkLst>
            <pc:docMk/>
            <pc:sldMk cId="3619004858" sldId="271"/>
            <ac:picMk id="21" creationId="{62689E47-4BFC-4865-B9A5-40D4D8505615}"/>
          </ac:picMkLst>
        </pc:picChg>
      </pc:sldChg>
      <pc:sldChg chg="modSp mod">
        <pc:chgData name="Nohelia Madrigal" userId="6acd5fa0736d3891" providerId="LiveId" clId="{5E1CEF7C-41D0-4F7D-A282-368EA537FC9A}" dt="2022-05-18T23:25:29.844" v="3655" actId="20577"/>
        <pc:sldMkLst>
          <pc:docMk/>
          <pc:sldMk cId="3961269655" sldId="273"/>
        </pc:sldMkLst>
        <pc:spChg chg="mod">
          <ac:chgData name="Nohelia Madrigal" userId="6acd5fa0736d3891" providerId="LiveId" clId="{5E1CEF7C-41D0-4F7D-A282-368EA537FC9A}" dt="2022-05-18T23:25:29.844" v="3655" actId="20577"/>
          <ac:spMkLst>
            <pc:docMk/>
            <pc:sldMk cId="3961269655" sldId="273"/>
            <ac:spMk id="3" creationId="{E286535D-BAEF-4A55-AD12-4748E68E771F}"/>
          </ac:spMkLst>
        </pc:spChg>
      </pc:sldChg>
      <pc:sldChg chg="modSp mod">
        <pc:chgData name="Nohelia Madrigal" userId="6acd5fa0736d3891" providerId="LiveId" clId="{5E1CEF7C-41D0-4F7D-A282-368EA537FC9A}" dt="2022-05-12T22:32:39.192" v="607" actId="20577"/>
        <pc:sldMkLst>
          <pc:docMk/>
          <pc:sldMk cId="864716991" sldId="274"/>
        </pc:sldMkLst>
        <pc:spChg chg="mod">
          <ac:chgData name="Nohelia Madrigal" userId="6acd5fa0736d3891" providerId="LiveId" clId="{5E1CEF7C-41D0-4F7D-A282-368EA537FC9A}" dt="2022-05-12T22:31:37.894" v="443" actId="20577"/>
          <ac:spMkLst>
            <pc:docMk/>
            <pc:sldMk cId="864716991" sldId="274"/>
            <ac:spMk id="4" creationId="{CBB36C54-9460-447B-B872-3B7176E8932D}"/>
          </ac:spMkLst>
        </pc:spChg>
        <pc:spChg chg="mod">
          <ac:chgData name="Nohelia Madrigal" userId="6acd5fa0736d3891" providerId="LiveId" clId="{5E1CEF7C-41D0-4F7D-A282-368EA537FC9A}" dt="2022-05-12T22:32:39.192" v="607" actId="20577"/>
          <ac:spMkLst>
            <pc:docMk/>
            <pc:sldMk cId="864716991" sldId="274"/>
            <ac:spMk id="7" creationId="{D0778CFF-2B73-4935-8541-CE507239A79A}"/>
          </ac:spMkLst>
        </pc:spChg>
      </pc:sldChg>
      <pc:sldChg chg="modSp mod">
        <pc:chgData name="Nohelia Madrigal" userId="6acd5fa0736d3891" providerId="LiveId" clId="{5E1CEF7C-41D0-4F7D-A282-368EA537FC9A}" dt="2022-05-18T22:29:53.680" v="3629" actId="20577"/>
        <pc:sldMkLst>
          <pc:docMk/>
          <pc:sldMk cId="4196005899" sldId="275"/>
        </pc:sldMkLst>
        <pc:spChg chg="mod">
          <ac:chgData name="Nohelia Madrigal" userId="6acd5fa0736d3891" providerId="LiveId" clId="{5E1CEF7C-41D0-4F7D-A282-368EA537FC9A}" dt="2022-05-18T22:24:15.254" v="3600" actId="20577"/>
          <ac:spMkLst>
            <pc:docMk/>
            <pc:sldMk cId="4196005899" sldId="275"/>
            <ac:spMk id="2" creationId="{0298D0D1-EBA5-4582-A25C-9122898E6D4A}"/>
          </ac:spMkLst>
        </pc:spChg>
        <pc:spChg chg="mod">
          <ac:chgData name="Nohelia Madrigal" userId="6acd5fa0736d3891" providerId="LiveId" clId="{5E1CEF7C-41D0-4F7D-A282-368EA537FC9A}" dt="2022-05-18T22:29:53.680" v="3629" actId="20577"/>
          <ac:spMkLst>
            <pc:docMk/>
            <pc:sldMk cId="4196005899" sldId="275"/>
            <ac:spMk id="3" creationId="{E286535D-BAEF-4A55-AD12-4748E68E771F}"/>
          </ac:spMkLst>
        </pc:spChg>
        <pc:spChg chg="mod">
          <ac:chgData name="Nohelia Madrigal" userId="6acd5fa0736d3891" providerId="LiveId" clId="{5E1CEF7C-41D0-4F7D-A282-368EA537FC9A}" dt="2022-05-18T22:23:20.190" v="3591" actId="20577"/>
          <ac:spMkLst>
            <pc:docMk/>
            <pc:sldMk cId="4196005899" sldId="275"/>
            <ac:spMk id="4" creationId="{898A16D0-8C5B-4B19-97F4-CC1696291629}"/>
          </ac:spMkLst>
        </pc:spChg>
      </pc:sldChg>
      <pc:sldChg chg="modSp mod">
        <pc:chgData name="Nohelia Madrigal" userId="6acd5fa0736d3891" providerId="LiveId" clId="{5E1CEF7C-41D0-4F7D-A282-368EA537FC9A}" dt="2022-05-18T23:22:51.089" v="3654" actId="20577"/>
        <pc:sldMkLst>
          <pc:docMk/>
          <pc:sldMk cId="4193151933" sldId="276"/>
        </pc:sldMkLst>
        <pc:spChg chg="mod">
          <ac:chgData name="Nohelia Madrigal" userId="6acd5fa0736d3891" providerId="LiveId" clId="{5E1CEF7C-41D0-4F7D-A282-368EA537FC9A}" dt="2022-05-18T23:22:51.089" v="3654" actId="20577"/>
          <ac:spMkLst>
            <pc:docMk/>
            <pc:sldMk cId="4193151933" sldId="276"/>
            <ac:spMk id="2" creationId="{390DC2C7-32D5-BD07-BAEC-455B53B6E927}"/>
          </ac:spMkLst>
        </pc:spChg>
      </pc:sldChg>
      <pc:sldChg chg="modSp add mod">
        <pc:chgData name="Nohelia Madrigal" userId="6acd5fa0736d3891" providerId="LiveId" clId="{5E1CEF7C-41D0-4F7D-A282-368EA537FC9A}" dt="2022-05-22T14:34:23.581" v="3672"/>
        <pc:sldMkLst>
          <pc:docMk/>
          <pc:sldMk cId="1157853892" sldId="277"/>
        </pc:sldMkLst>
        <pc:spChg chg="mod">
          <ac:chgData name="Nohelia Madrigal" userId="6acd5fa0736d3891" providerId="LiveId" clId="{5E1CEF7C-41D0-4F7D-A282-368EA537FC9A}" dt="2022-05-22T14:34:23.581" v="3672"/>
          <ac:spMkLst>
            <pc:docMk/>
            <pc:sldMk cId="1157853892" sldId="277"/>
            <ac:spMk id="2" creationId="{390DC2C7-32D5-BD07-BAEC-455B53B6E927}"/>
          </ac:spMkLst>
        </pc:spChg>
      </pc:sldChg>
    </pc:docChg>
  </pc:docChgLst>
  <pc:docChgLst>
    <pc:chgData name="Nohelia Madrigal" userId="6acd5fa0736d3891" providerId="Windows Live" clId="Web-{6D5890DA-F127-4F5B-B496-6988FF3E00E5}"/>
    <pc:docChg chg="modSld">
      <pc:chgData name="Nohelia Madrigal" userId="6acd5fa0736d3891" providerId="Windows Live" clId="Web-{6D5890DA-F127-4F5B-B496-6988FF3E00E5}" dt="2022-05-11T23:26:06.562" v="20" actId="1076"/>
      <pc:docMkLst>
        <pc:docMk/>
      </pc:docMkLst>
      <pc:sldChg chg="modSp">
        <pc:chgData name="Nohelia Madrigal" userId="6acd5fa0736d3891" providerId="Windows Live" clId="Web-{6D5890DA-F127-4F5B-B496-6988FF3E00E5}" dt="2022-05-11T23:26:06.562" v="20" actId="1076"/>
        <pc:sldMkLst>
          <pc:docMk/>
          <pc:sldMk cId="3619004858" sldId="271"/>
        </pc:sldMkLst>
        <pc:spChg chg="mod">
          <ac:chgData name="Nohelia Madrigal" userId="6acd5fa0736d3891" providerId="Windows Live" clId="Web-{6D5890DA-F127-4F5B-B496-6988FF3E00E5}" dt="2022-05-11T23:22:36.339" v="7" actId="20577"/>
          <ac:spMkLst>
            <pc:docMk/>
            <pc:sldMk cId="3619004858" sldId="271"/>
            <ac:spMk id="7" creationId="{7EA81BB6-44BA-4737-9484-768AF7351B85}"/>
          </ac:spMkLst>
        </pc:spChg>
        <pc:spChg chg="mod">
          <ac:chgData name="Nohelia Madrigal" userId="6acd5fa0736d3891" providerId="Windows Live" clId="Web-{6D5890DA-F127-4F5B-B496-6988FF3E00E5}" dt="2022-05-11T23:23:42.715" v="19" actId="20577"/>
          <ac:spMkLst>
            <pc:docMk/>
            <pc:sldMk cId="3619004858" sldId="271"/>
            <ac:spMk id="13" creationId="{623A4597-3DF3-4E60-ADE0-C155BB21BDA7}"/>
          </ac:spMkLst>
        </pc:spChg>
        <pc:picChg chg="mod">
          <ac:chgData name="Nohelia Madrigal" userId="6acd5fa0736d3891" providerId="Windows Live" clId="Web-{6D5890DA-F127-4F5B-B496-6988FF3E00E5}" dt="2022-05-11T23:26:06.562" v="20" actId="1076"/>
          <ac:picMkLst>
            <pc:docMk/>
            <pc:sldMk cId="3619004858" sldId="271"/>
            <ac:picMk id="17" creationId="{9CB7586D-D1E5-404D-A2AD-EBE280F391ED}"/>
          </ac:picMkLst>
        </pc:picChg>
      </pc:sldChg>
    </pc:docChg>
  </pc:docChgLst>
  <pc:docChgLst>
    <pc:chgData name="Nohelia Madrigal" userId="6acd5fa0736d3891" providerId="LiveId" clId="{7E296BE4-4628-4382-AF7E-0C4FAB3424C4}"/>
    <pc:docChg chg="undo custSel addSld delSld modSld sldOrd">
      <pc:chgData name="Nohelia Madrigal" userId="6acd5fa0736d3891" providerId="LiveId" clId="{7E296BE4-4628-4382-AF7E-0C4FAB3424C4}" dt="2022-10-21T00:29:42.547" v="7349" actId="255"/>
      <pc:docMkLst>
        <pc:docMk/>
      </pc:docMkLst>
      <pc:sldChg chg="addSp delSp modSp del mod delAnim modAnim">
        <pc:chgData name="Nohelia Madrigal" userId="6acd5fa0736d3891" providerId="LiveId" clId="{7E296BE4-4628-4382-AF7E-0C4FAB3424C4}" dt="2022-10-20T23:10:16.246" v="5141" actId="47"/>
        <pc:sldMkLst>
          <pc:docMk/>
          <pc:sldMk cId="1256024593" sldId="256"/>
        </pc:sldMkLst>
        <pc:spChg chg="del mod">
          <ac:chgData name="Nohelia Madrigal" userId="6acd5fa0736d3891" providerId="LiveId" clId="{7E296BE4-4628-4382-AF7E-0C4FAB3424C4}" dt="2022-10-20T23:09:21.976" v="5134" actId="21"/>
          <ac:spMkLst>
            <pc:docMk/>
            <pc:sldMk cId="1256024593" sldId="256"/>
            <ac:spMk id="2" creationId="{A14CDF0F-7FCC-4B1E-B806-017F9A0F293E}"/>
          </ac:spMkLst>
        </pc:spChg>
        <pc:spChg chg="mod">
          <ac:chgData name="Nohelia Madrigal" userId="6acd5fa0736d3891" providerId="LiveId" clId="{7E296BE4-4628-4382-AF7E-0C4FAB3424C4}" dt="2022-10-20T23:09:10.577" v="5132" actId="21"/>
          <ac:spMkLst>
            <pc:docMk/>
            <pc:sldMk cId="1256024593" sldId="256"/>
            <ac:spMk id="3" creationId="{DBA86459-470C-4E83-B7C2-979002824913}"/>
          </ac:spMkLst>
        </pc:spChg>
        <pc:spChg chg="add mod">
          <ac:chgData name="Nohelia Madrigal" userId="6acd5fa0736d3891" providerId="LiveId" clId="{7E296BE4-4628-4382-AF7E-0C4FAB3424C4}" dt="2022-10-20T23:09:21.976" v="5134" actId="21"/>
          <ac:spMkLst>
            <pc:docMk/>
            <pc:sldMk cId="1256024593" sldId="256"/>
            <ac:spMk id="5" creationId="{062B5135-1B1E-4A51-5902-0680E0C2AD67}"/>
          </ac:spMkLst>
        </pc:spChg>
        <pc:picChg chg="del">
          <ac:chgData name="Nohelia Madrigal" userId="6acd5fa0736d3891" providerId="LiveId" clId="{7E296BE4-4628-4382-AF7E-0C4FAB3424C4}" dt="2022-10-19T14:13:08.053" v="7" actId="478"/>
          <ac:picMkLst>
            <pc:docMk/>
            <pc:sldMk cId="1256024593" sldId="256"/>
            <ac:picMk id="7" creationId="{964D207B-0E57-4D59-15F8-7D91AE729906}"/>
          </ac:picMkLst>
        </pc:picChg>
        <pc:picChg chg="del mod">
          <ac:chgData name="Nohelia Madrigal" userId="6acd5fa0736d3891" providerId="LiveId" clId="{7E296BE4-4628-4382-AF7E-0C4FAB3424C4}" dt="2022-10-20T23:04:17.466" v="5129" actId="478"/>
          <ac:picMkLst>
            <pc:docMk/>
            <pc:sldMk cId="1256024593" sldId="256"/>
            <ac:picMk id="14" creationId="{CD0068B1-988E-D39C-15AC-0551C04A5CE9}"/>
          </ac:picMkLst>
        </pc:picChg>
      </pc:sldChg>
      <pc:sldChg chg="del">
        <pc:chgData name="Nohelia Madrigal" userId="6acd5fa0736d3891" providerId="LiveId" clId="{7E296BE4-4628-4382-AF7E-0C4FAB3424C4}" dt="2022-10-19T14:13:19.856" v="8" actId="47"/>
        <pc:sldMkLst>
          <pc:docMk/>
          <pc:sldMk cId="1906955151" sldId="257"/>
        </pc:sldMkLst>
      </pc:sldChg>
      <pc:sldChg chg="del">
        <pc:chgData name="Nohelia Madrigal" userId="6acd5fa0736d3891" providerId="LiveId" clId="{7E296BE4-4628-4382-AF7E-0C4FAB3424C4}" dt="2022-10-19T15:47:43.328" v="421" actId="47"/>
        <pc:sldMkLst>
          <pc:docMk/>
          <pc:sldMk cId="3941654844" sldId="258"/>
        </pc:sldMkLst>
      </pc:sldChg>
      <pc:sldChg chg="del">
        <pc:chgData name="Nohelia Madrigal" userId="6acd5fa0736d3891" providerId="LiveId" clId="{7E296BE4-4628-4382-AF7E-0C4FAB3424C4}" dt="2022-10-20T22:09:07.543" v="2312" actId="47"/>
        <pc:sldMkLst>
          <pc:docMk/>
          <pc:sldMk cId="3013536796" sldId="259"/>
        </pc:sldMkLst>
      </pc:sldChg>
      <pc:sldChg chg="del">
        <pc:chgData name="Nohelia Madrigal" userId="6acd5fa0736d3891" providerId="LiveId" clId="{7E296BE4-4628-4382-AF7E-0C4FAB3424C4}" dt="2022-10-19T15:47:44.896" v="422" actId="47"/>
        <pc:sldMkLst>
          <pc:docMk/>
          <pc:sldMk cId="2667537087" sldId="260"/>
        </pc:sldMkLst>
      </pc:sldChg>
      <pc:sldChg chg="del">
        <pc:chgData name="Nohelia Madrigal" userId="6acd5fa0736d3891" providerId="LiveId" clId="{7E296BE4-4628-4382-AF7E-0C4FAB3424C4}" dt="2022-10-19T15:47:45.776" v="423" actId="47"/>
        <pc:sldMkLst>
          <pc:docMk/>
          <pc:sldMk cId="1601481092" sldId="263"/>
        </pc:sldMkLst>
      </pc:sldChg>
      <pc:sldChg chg="del">
        <pc:chgData name="Nohelia Madrigal" userId="6acd5fa0736d3891" providerId="LiveId" clId="{7E296BE4-4628-4382-AF7E-0C4FAB3424C4}" dt="2022-10-19T15:47:46.515" v="424" actId="47"/>
        <pc:sldMkLst>
          <pc:docMk/>
          <pc:sldMk cId="3263127875" sldId="264"/>
        </pc:sldMkLst>
      </pc:sldChg>
      <pc:sldChg chg="add del">
        <pc:chgData name="Nohelia Madrigal" userId="6acd5fa0736d3891" providerId="LiveId" clId="{7E296BE4-4628-4382-AF7E-0C4FAB3424C4}" dt="2022-10-19T15:48:07.567" v="429" actId="47"/>
        <pc:sldMkLst>
          <pc:docMk/>
          <pc:sldMk cId="3312764566" sldId="265"/>
        </pc:sldMkLst>
      </pc:sldChg>
      <pc:sldChg chg="modSp mod">
        <pc:chgData name="Nohelia Madrigal" userId="6acd5fa0736d3891" providerId="LiveId" clId="{7E296BE4-4628-4382-AF7E-0C4FAB3424C4}" dt="2022-10-21T00:28:51.671" v="7344" actId="1076"/>
        <pc:sldMkLst>
          <pc:docMk/>
          <pc:sldMk cId="3587027836" sldId="266"/>
        </pc:sldMkLst>
        <pc:spChg chg="mod">
          <ac:chgData name="Nohelia Madrigal" userId="6acd5fa0736d3891" providerId="LiveId" clId="{7E296BE4-4628-4382-AF7E-0C4FAB3424C4}" dt="2022-10-21T00:28:40.393" v="7343" actId="255"/>
          <ac:spMkLst>
            <pc:docMk/>
            <pc:sldMk cId="3587027836" sldId="266"/>
            <ac:spMk id="2" creationId="{EB8AB904-3D6E-4E39-8188-D58B229CA888}"/>
          </ac:spMkLst>
        </pc:spChg>
        <pc:spChg chg="mod">
          <ac:chgData name="Nohelia Madrigal" userId="6acd5fa0736d3891" providerId="LiveId" clId="{7E296BE4-4628-4382-AF7E-0C4FAB3424C4}" dt="2022-10-21T00:28:51.671" v="7344" actId="1076"/>
          <ac:spMkLst>
            <pc:docMk/>
            <pc:sldMk cId="3587027836" sldId="266"/>
            <ac:spMk id="3" creationId="{BB97B773-6FAB-4437-A19D-26E73F3DAA2B}"/>
          </ac:spMkLst>
        </pc:spChg>
      </pc:sldChg>
      <pc:sldChg chg="del">
        <pc:chgData name="Nohelia Madrigal" userId="6acd5fa0736d3891" providerId="LiveId" clId="{7E296BE4-4628-4382-AF7E-0C4FAB3424C4}" dt="2022-10-20T22:09:11.398" v="2313" actId="47"/>
        <pc:sldMkLst>
          <pc:docMk/>
          <pc:sldMk cId="2093452696" sldId="269"/>
        </pc:sldMkLst>
      </pc:sldChg>
      <pc:sldChg chg="addSp delSp modSp mod ord">
        <pc:chgData name="Nohelia Madrigal" userId="6acd5fa0736d3891" providerId="LiveId" clId="{7E296BE4-4628-4382-AF7E-0C4FAB3424C4}" dt="2022-10-21T00:25:36.092" v="7327" actId="255"/>
        <pc:sldMkLst>
          <pc:docMk/>
          <pc:sldMk cId="3619004858" sldId="271"/>
        </pc:sldMkLst>
        <pc:spChg chg="del">
          <ac:chgData name="Nohelia Madrigal" userId="6acd5fa0736d3891" providerId="LiveId" clId="{7E296BE4-4628-4382-AF7E-0C4FAB3424C4}" dt="2022-10-20T22:08:09.820" v="2261" actId="478"/>
          <ac:spMkLst>
            <pc:docMk/>
            <pc:sldMk cId="3619004858" sldId="271"/>
            <ac:spMk id="7" creationId="{7EA81BB6-44BA-4737-9484-768AF7351B85}"/>
          </ac:spMkLst>
        </pc:spChg>
        <pc:spChg chg="del mod">
          <ac:chgData name="Nohelia Madrigal" userId="6acd5fa0736d3891" providerId="LiveId" clId="{7E296BE4-4628-4382-AF7E-0C4FAB3424C4}" dt="2022-10-20T22:08:04.706" v="2260" actId="478"/>
          <ac:spMkLst>
            <pc:docMk/>
            <pc:sldMk cId="3619004858" sldId="271"/>
            <ac:spMk id="10" creationId="{81527234-CE8C-4A5A-8F86-CC7D015A1D15}"/>
          </ac:spMkLst>
        </pc:spChg>
        <pc:spChg chg="del">
          <ac:chgData name="Nohelia Madrigal" userId="6acd5fa0736d3891" providerId="LiveId" clId="{7E296BE4-4628-4382-AF7E-0C4FAB3424C4}" dt="2022-10-20T22:07:56.779" v="2256" actId="478"/>
          <ac:spMkLst>
            <pc:docMk/>
            <pc:sldMk cId="3619004858" sldId="271"/>
            <ac:spMk id="13" creationId="{623A4597-3DF3-4E60-ADE0-C155BB21BDA7}"/>
          </ac:spMkLst>
        </pc:spChg>
        <pc:graphicFrameChg chg="add mod modGraphic">
          <ac:chgData name="Nohelia Madrigal" userId="6acd5fa0736d3891" providerId="LiveId" clId="{7E296BE4-4628-4382-AF7E-0C4FAB3424C4}" dt="2022-10-21T00:25:36.092" v="7327" actId="255"/>
          <ac:graphicFrameMkLst>
            <pc:docMk/>
            <pc:sldMk cId="3619004858" sldId="271"/>
            <ac:graphicFrameMk id="3" creationId="{6D39D261-72BD-4F55-EF36-BFCFD3CE31EB}"/>
          </ac:graphicFrameMkLst>
        </pc:graphicFrameChg>
        <pc:picChg chg="del">
          <ac:chgData name="Nohelia Madrigal" userId="6acd5fa0736d3891" providerId="LiveId" clId="{7E296BE4-4628-4382-AF7E-0C4FAB3424C4}" dt="2022-10-20T22:08:12.355" v="2262" actId="478"/>
          <ac:picMkLst>
            <pc:docMk/>
            <pc:sldMk cId="3619004858" sldId="271"/>
            <ac:picMk id="17" creationId="{9CB7586D-D1E5-404D-A2AD-EBE280F391ED}"/>
          </ac:picMkLst>
        </pc:picChg>
        <pc:picChg chg="del">
          <ac:chgData name="Nohelia Madrigal" userId="6acd5fa0736d3891" providerId="LiveId" clId="{7E296BE4-4628-4382-AF7E-0C4FAB3424C4}" dt="2022-10-20T22:08:01.024" v="2258" actId="478"/>
          <ac:picMkLst>
            <pc:docMk/>
            <pc:sldMk cId="3619004858" sldId="271"/>
            <ac:picMk id="19" creationId="{34EC7F9B-504F-4A3F-8235-0AB81104B3E6}"/>
          </ac:picMkLst>
        </pc:picChg>
        <pc:picChg chg="del">
          <ac:chgData name="Nohelia Madrigal" userId="6acd5fa0736d3891" providerId="LiveId" clId="{7E296BE4-4628-4382-AF7E-0C4FAB3424C4}" dt="2022-10-20T22:07:58.995" v="2257" actId="478"/>
          <ac:picMkLst>
            <pc:docMk/>
            <pc:sldMk cId="3619004858" sldId="271"/>
            <ac:picMk id="21" creationId="{62689E47-4BFC-4865-B9A5-40D4D8505615}"/>
          </ac:picMkLst>
        </pc:picChg>
      </pc:sldChg>
      <pc:sldChg chg="addSp delSp modSp mod">
        <pc:chgData name="Nohelia Madrigal" userId="6acd5fa0736d3891" providerId="LiveId" clId="{7E296BE4-4628-4382-AF7E-0C4FAB3424C4}" dt="2022-10-20T21:58:49.763" v="1489" actId="931"/>
        <pc:sldMkLst>
          <pc:docMk/>
          <pc:sldMk cId="24267155" sldId="272"/>
        </pc:sldMkLst>
        <pc:picChg chg="del">
          <ac:chgData name="Nohelia Madrigal" userId="6acd5fa0736d3891" providerId="LiveId" clId="{7E296BE4-4628-4382-AF7E-0C4FAB3424C4}" dt="2022-10-19T14:11:20.309" v="0" actId="478"/>
          <ac:picMkLst>
            <pc:docMk/>
            <pc:sldMk cId="24267155" sldId="272"/>
            <ac:picMk id="3" creationId="{873516D8-EF33-49DF-BAD1-DA22455F7662}"/>
          </ac:picMkLst>
        </pc:picChg>
        <pc:picChg chg="del mod">
          <ac:chgData name="Nohelia Madrigal" userId="6acd5fa0736d3891" providerId="LiveId" clId="{7E296BE4-4628-4382-AF7E-0C4FAB3424C4}" dt="2022-10-19T14:11:22.723" v="2" actId="478"/>
          <ac:picMkLst>
            <pc:docMk/>
            <pc:sldMk cId="24267155" sldId="272"/>
            <ac:picMk id="4" creationId="{4D260C90-9944-C7CA-BC18-C3DBA0DBBA8F}"/>
          </ac:picMkLst>
        </pc:picChg>
        <pc:picChg chg="add del mod">
          <ac:chgData name="Nohelia Madrigal" userId="6acd5fa0736d3891" providerId="LiveId" clId="{7E296BE4-4628-4382-AF7E-0C4FAB3424C4}" dt="2022-10-19T14:11:49.885" v="4" actId="478"/>
          <ac:picMkLst>
            <pc:docMk/>
            <pc:sldMk cId="24267155" sldId="272"/>
            <ac:picMk id="5" creationId="{7C1A63EB-A113-823B-85E8-612BC7295DB0}"/>
          </ac:picMkLst>
        </pc:picChg>
        <pc:picChg chg="add del mod">
          <ac:chgData name="Nohelia Madrigal" userId="6acd5fa0736d3891" providerId="LiveId" clId="{7E296BE4-4628-4382-AF7E-0C4FAB3424C4}" dt="2022-10-19T14:12:05.307" v="6" actId="478"/>
          <ac:picMkLst>
            <pc:docMk/>
            <pc:sldMk cId="24267155" sldId="272"/>
            <ac:picMk id="7" creationId="{E23CC0EF-618C-0455-6637-89E163B9DA39}"/>
          </ac:picMkLst>
        </pc:picChg>
        <pc:picChg chg="add mod">
          <ac:chgData name="Nohelia Madrigal" userId="6acd5fa0736d3891" providerId="LiveId" clId="{7E296BE4-4628-4382-AF7E-0C4FAB3424C4}" dt="2022-10-20T21:58:49.763" v="1489" actId="931"/>
          <ac:picMkLst>
            <pc:docMk/>
            <pc:sldMk cId="24267155" sldId="272"/>
            <ac:picMk id="9" creationId="{B344664E-C940-40BB-A4A5-8C9C18BE100C}"/>
          </ac:picMkLst>
        </pc:picChg>
      </pc:sldChg>
      <pc:sldChg chg="del">
        <pc:chgData name="Nohelia Madrigal" userId="6acd5fa0736d3891" providerId="LiveId" clId="{7E296BE4-4628-4382-AF7E-0C4FAB3424C4}" dt="2022-10-20T22:03:32.215" v="1814" actId="47"/>
        <pc:sldMkLst>
          <pc:docMk/>
          <pc:sldMk cId="3961269655" sldId="273"/>
        </pc:sldMkLst>
      </pc:sldChg>
      <pc:sldChg chg="del">
        <pc:chgData name="Nohelia Madrigal" userId="6acd5fa0736d3891" providerId="LiveId" clId="{7E296BE4-4628-4382-AF7E-0C4FAB3424C4}" dt="2022-10-20T22:09:03.246" v="2311" actId="47"/>
        <pc:sldMkLst>
          <pc:docMk/>
          <pc:sldMk cId="864716991" sldId="274"/>
        </pc:sldMkLst>
      </pc:sldChg>
      <pc:sldChg chg="modSp mod">
        <pc:chgData name="Nohelia Madrigal" userId="6acd5fa0736d3891" providerId="LiveId" clId="{7E296BE4-4628-4382-AF7E-0C4FAB3424C4}" dt="2022-10-21T00:29:42.547" v="7349" actId="255"/>
        <pc:sldMkLst>
          <pc:docMk/>
          <pc:sldMk cId="4196005899" sldId="275"/>
        </pc:sldMkLst>
        <pc:spChg chg="mod">
          <ac:chgData name="Nohelia Madrigal" userId="6acd5fa0736d3891" providerId="LiveId" clId="{7E296BE4-4628-4382-AF7E-0C4FAB3424C4}" dt="2022-10-21T00:29:42.547" v="7349" actId="255"/>
          <ac:spMkLst>
            <pc:docMk/>
            <pc:sldMk cId="4196005899" sldId="275"/>
            <ac:spMk id="2" creationId="{0298D0D1-EBA5-4582-A25C-9122898E6D4A}"/>
          </ac:spMkLst>
        </pc:spChg>
        <pc:spChg chg="mod">
          <ac:chgData name="Nohelia Madrigal" userId="6acd5fa0736d3891" providerId="LiveId" clId="{7E296BE4-4628-4382-AF7E-0C4FAB3424C4}" dt="2022-10-21T00:29:24.954" v="7347" actId="255"/>
          <ac:spMkLst>
            <pc:docMk/>
            <pc:sldMk cId="4196005899" sldId="275"/>
            <ac:spMk id="3" creationId="{E286535D-BAEF-4A55-AD12-4748E68E771F}"/>
          </ac:spMkLst>
        </pc:spChg>
        <pc:spChg chg="mod">
          <ac:chgData name="Nohelia Madrigal" userId="6acd5fa0736d3891" providerId="LiveId" clId="{7E296BE4-4628-4382-AF7E-0C4FAB3424C4}" dt="2022-10-21T00:29:34.325" v="7348" actId="255"/>
          <ac:spMkLst>
            <pc:docMk/>
            <pc:sldMk cId="4196005899" sldId="275"/>
            <ac:spMk id="4" creationId="{898A16D0-8C5B-4B19-97F4-CC1696291629}"/>
          </ac:spMkLst>
        </pc:spChg>
      </pc:sldChg>
      <pc:sldChg chg="add del">
        <pc:chgData name="Nohelia Madrigal" userId="6acd5fa0736d3891" providerId="LiveId" clId="{7E296BE4-4628-4382-AF7E-0C4FAB3424C4}" dt="2022-10-20T21:55:52.119" v="1272" actId="47"/>
        <pc:sldMkLst>
          <pc:docMk/>
          <pc:sldMk cId="4193151933" sldId="276"/>
        </pc:sldMkLst>
      </pc:sldChg>
      <pc:sldChg chg="del">
        <pc:chgData name="Nohelia Madrigal" userId="6acd5fa0736d3891" providerId="LiveId" clId="{7E296BE4-4628-4382-AF7E-0C4FAB3424C4}" dt="2022-10-20T21:55:55.081" v="1273" actId="47"/>
        <pc:sldMkLst>
          <pc:docMk/>
          <pc:sldMk cId="1157853892" sldId="277"/>
        </pc:sldMkLst>
      </pc:sldChg>
      <pc:sldChg chg="modSp mod ord">
        <pc:chgData name="Nohelia Madrigal" userId="6acd5fa0736d3891" providerId="LiveId" clId="{7E296BE4-4628-4382-AF7E-0C4FAB3424C4}" dt="2022-10-21T00:28:16.616" v="7339" actId="255"/>
        <pc:sldMkLst>
          <pc:docMk/>
          <pc:sldMk cId="1562393372" sldId="278"/>
        </pc:sldMkLst>
        <pc:spChg chg="mod">
          <ac:chgData name="Nohelia Madrigal" userId="6acd5fa0736d3891" providerId="LiveId" clId="{7E296BE4-4628-4382-AF7E-0C4FAB3424C4}" dt="2022-10-21T00:27:29.771" v="7335" actId="255"/>
          <ac:spMkLst>
            <pc:docMk/>
            <pc:sldMk cId="1562393372" sldId="278"/>
            <ac:spMk id="2" creationId="{EB8AB904-3D6E-4E39-8188-D58B229CA888}"/>
          </ac:spMkLst>
        </pc:spChg>
        <pc:spChg chg="mod">
          <ac:chgData name="Nohelia Madrigal" userId="6acd5fa0736d3891" providerId="LiveId" clId="{7E296BE4-4628-4382-AF7E-0C4FAB3424C4}" dt="2022-10-21T00:28:16.616" v="7339" actId="255"/>
          <ac:spMkLst>
            <pc:docMk/>
            <pc:sldMk cId="1562393372" sldId="278"/>
            <ac:spMk id="4" creationId="{CBB36C54-9460-447B-B872-3B7176E8932D}"/>
          </ac:spMkLst>
        </pc:spChg>
      </pc:sldChg>
      <pc:sldChg chg="addSp modSp mod">
        <pc:chgData name="Nohelia Madrigal" userId="6acd5fa0736d3891" providerId="LiveId" clId="{7E296BE4-4628-4382-AF7E-0C4FAB3424C4}" dt="2022-10-21T00:19:10.371" v="7300" actId="1076"/>
        <pc:sldMkLst>
          <pc:docMk/>
          <pc:sldMk cId="1564932125" sldId="279"/>
        </pc:sldMkLst>
        <pc:spChg chg="mod">
          <ac:chgData name="Nohelia Madrigal" userId="6acd5fa0736d3891" providerId="LiveId" clId="{7E296BE4-4628-4382-AF7E-0C4FAB3424C4}" dt="2022-10-20T23:10:32.468" v="5142" actId="207"/>
          <ac:spMkLst>
            <pc:docMk/>
            <pc:sldMk cId="1564932125" sldId="279"/>
            <ac:spMk id="2" creationId="{C610B0A0-162C-6BC2-A763-07E193BC7FA0}"/>
          </ac:spMkLst>
        </pc:spChg>
        <pc:spChg chg="mod">
          <ac:chgData name="Nohelia Madrigal" userId="6acd5fa0736d3891" providerId="LiveId" clId="{7E296BE4-4628-4382-AF7E-0C4FAB3424C4}" dt="2022-10-21T00:19:01.371" v="7299" actId="255"/>
          <ac:spMkLst>
            <pc:docMk/>
            <pc:sldMk cId="1564932125" sldId="279"/>
            <ac:spMk id="5" creationId="{F1A5FB3D-1EF6-0F35-6642-ABB696028D2B}"/>
          </ac:spMkLst>
        </pc:spChg>
        <pc:spChg chg="add mod">
          <ac:chgData name="Nohelia Madrigal" userId="6acd5fa0736d3891" providerId="LiveId" clId="{7E296BE4-4628-4382-AF7E-0C4FAB3424C4}" dt="2022-10-20T23:11:08.992" v="5145" actId="207"/>
          <ac:spMkLst>
            <pc:docMk/>
            <pc:sldMk cId="1564932125" sldId="279"/>
            <ac:spMk id="6" creationId="{22EFD45D-59A7-D481-1C6F-D665BCA5C227}"/>
          </ac:spMkLst>
        </pc:spChg>
        <pc:spChg chg="mod">
          <ac:chgData name="Nohelia Madrigal" userId="6acd5fa0736d3891" providerId="LiveId" clId="{7E296BE4-4628-4382-AF7E-0C4FAB3424C4}" dt="2022-10-21T00:19:10.371" v="7300" actId="1076"/>
          <ac:spMkLst>
            <pc:docMk/>
            <pc:sldMk cId="1564932125" sldId="279"/>
            <ac:spMk id="7" creationId="{7F136276-C094-2FD1-4B99-BD5D5D69273C}"/>
          </ac:spMkLst>
        </pc:spChg>
        <pc:spChg chg="add mod">
          <ac:chgData name="Nohelia Madrigal" userId="6acd5fa0736d3891" providerId="LiveId" clId="{7E296BE4-4628-4382-AF7E-0C4FAB3424C4}" dt="2022-10-20T23:10:53.592" v="5144" actId="207"/>
          <ac:spMkLst>
            <pc:docMk/>
            <pc:sldMk cId="1564932125" sldId="279"/>
            <ac:spMk id="8" creationId="{FD382A43-E606-9060-4EE9-95FCEAD70F10}"/>
          </ac:spMkLst>
        </pc:spChg>
      </pc:sldChg>
      <pc:sldChg chg="delSp modSp del mod">
        <pc:chgData name="Nohelia Madrigal" userId="6acd5fa0736d3891" providerId="LiveId" clId="{7E296BE4-4628-4382-AF7E-0C4FAB3424C4}" dt="2022-10-19T15:47:16.901" v="420" actId="47"/>
        <pc:sldMkLst>
          <pc:docMk/>
          <pc:sldMk cId="2109943283" sldId="280"/>
        </pc:sldMkLst>
        <pc:spChg chg="del mod">
          <ac:chgData name="Nohelia Madrigal" userId="6acd5fa0736d3891" providerId="LiveId" clId="{7E296BE4-4628-4382-AF7E-0C4FAB3424C4}" dt="2022-10-19T15:46:30.641" v="417" actId="21"/>
          <ac:spMkLst>
            <pc:docMk/>
            <pc:sldMk cId="2109943283" sldId="280"/>
            <ac:spMk id="2" creationId="{8E48E609-3E80-75B7-06E8-7B8C47CE4026}"/>
          </ac:spMkLst>
        </pc:spChg>
        <pc:spChg chg="del mod">
          <ac:chgData name="Nohelia Madrigal" userId="6acd5fa0736d3891" providerId="LiveId" clId="{7E296BE4-4628-4382-AF7E-0C4FAB3424C4}" dt="2022-10-19T15:46:09.147" v="413"/>
          <ac:spMkLst>
            <pc:docMk/>
            <pc:sldMk cId="2109943283" sldId="280"/>
            <ac:spMk id="3" creationId="{C9959476-F1E7-AD87-2ADE-A5A50E5821C3}"/>
          </ac:spMkLst>
        </pc:spChg>
      </pc:sldChg>
      <pc:sldChg chg="del">
        <pc:chgData name="Nohelia Madrigal" userId="6acd5fa0736d3891" providerId="LiveId" clId="{7E296BE4-4628-4382-AF7E-0C4FAB3424C4}" dt="2022-10-20T22:09:21.365" v="2314" actId="47"/>
        <pc:sldMkLst>
          <pc:docMk/>
          <pc:sldMk cId="1902121625" sldId="281"/>
        </pc:sldMkLst>
      </pc:sldChg>
      <pc:sldChg chg="addSp delSp modSp new mod ord">
        <pc:chgData name="Nohelia Madrigal" userId="6acd5fa0736d3891" providerId="LiveId" clId="{7E296BE4-4628-4382-AF7E-0C4FAB3424C4}" dt="2022-10-21T00:22:37.966" v="7308" actId="20577"/>
        <pc:sldMkLst>
          <pc:docMk/>
          <pc:sldMk cId="909579055" sldId="282"/>
        </pc:sldMkLst>
        <pc:spChg chg="add del mod">
          <ac:chgData name="Nohelia Madrigal" userId="6acd5fa0736d3891" providerId="LiveId" clId="{7E296BE4-4628-4382-AF7E-0C4FAB3424C4}" dt="2022-10-19T15:54:21.518" v="643"/>
          <ac:spMkLst>
            <pc:docMk/>
            <pc:sldMk cId="909579055" sldId="282"/>
            <ac:spMk id="2" creationId="{E6AA111B-0A37-ABD4-D652-41EA861DEB9B}"/>
          </ac:spMkLst>
        </pc:spChg>
        <pc:spChg chg="add mod">
          <ac:chgData name="Nohelia Madrigal" userId="6acd5fa0736d3891" providerId="LiveId" clId="{7E296BE4-4628-4382-AF7E-0C4FAB3424C4}" dt="2022-10-21T00:22:37.966" v="7308" actId="20577"/>
          <ac:spMkLst>
            <pc:docMk/>
            <pc:sldMk cId="909579055" sldId="282"/>
            <ac:spMk id="3" creationId="{2F5206F6-8F42-718F-C164-79E40CC17519}"/>
          </ac:spMkLst>
        </pc:spChg>
      </pc:sldChg>
      <pc:sldChg chg="addSp modSp new mod">
        <pc:chgData name="Nohelia Madrigal" userId="6acd5fa0736d3891" providerId="LiveId" clId="{7E296BE4-4628-4382-AF7E-0C4FAB3424C4}" dt="2022-10-21T00:23:48.158" v="7317" actId="20577"/>
        <pc:sldMkLst>
          <pc:docMk/>
          <pc:sldMk cId="1965727840" sldId="283"/>
        </pc:sldMkLst>
        <pc:spChg chg="add mod">
          <ac:chgData name="Nohelia Madrigal" userId="6acd5fa0736d3891" providerId="LiveId" clId="{7E296BE4-4628-4382-AF7E-0C4FAB3424C4}" dt="2022-10-21T00:23:48.158" v="7317" actId="20577"/>
          <ac:spMkLst>
            <pc:docMk/>
            <pc:sldMk cId="1965727840" sldId="283"/>
            <ac:spMk id="3" creationId="{83F371EB-0DAD-16D1-521F-8A2F67895CC6}"/>
          </ac:spMkLst>
        </pc:spChg>
      </pc:sldChg>
      <pc:sldChg chg="addSp modSp new mod ord">
        <pc:chgData name="Nohelia Madrigal" userId="6acd5fa0736d3891" providerId="LiveId" clId="{7E296BE4-4628-4382-AF7E-0C4FAB3424C4}" dt="2022-10-21T00:27:10.597" v="7334" actId="255"/>
        <pc:sldMkLst>
          <pc:docMk/>
          <pc:sldMk cId="1951595549" sldId="284"/>
        </pc:sldMkLst>
        <pc:spChg chg="add mod">
          <ac:chgData name="Nohelia Madrigal" userId="6acd5fa0736d3891" providerId="LiveId" clId="{7E296BE4-4628-4382-AF7E-0C4FAB3424C4}" dt="2022-10-21T00:27:10.597" v="7334" actId="255"/>
          <ac:spMkLst>
            <pc:docMk/>
            <pc:sldMk cId="1951595549" sldId="284"/>
            <ac:spMk id="2" creationId="{66AAA7C6-A134-AE4B-260B-C6A415F586A7}"/>
          </ac:spMkLst>
        </pc:spChg>
      </pc:sldChg>
      <pc:sldChg chg="modSp add mod ord">
        <pc:chgData name="Nohelia Madrigal" userId="6acd5fa0736d3891" providerId="LiveId" clId="{7E296BE4-4628-4382-AF7E-0C4FAB3424C4}" dt="2022-10-21T00:25:57.470" v="7328" actId="255"/>
        <pc:sldMkLst>
          <pc:docMk/>
          <pc:sldMk cId="1190426337" sldId="285"/>
        </pc:sldMkLst>
        <pc:spChg chg="mod">
          <ac:chgData name="Nohelia Madrigal" userId="6acd5fa0736d3891" providerId="LiveId" clId="{7E296BE4-4628-4382-AF7E-0C4FAB3424C4}" dt="2022-10-20T23:37:05.991" v="6353" actId="255"/>
          <ac:spMkLst>
            <pc:docMk/>
            <pc:sldMk cId="1190426337" sldId="285"/>
            <ac:spMk id="2" creationId="{EB8AB904-3D6E-4E39-8188-D58B229CA888}"/>
          </ac:spMkLst>
        </pc:spChg>
        <pc:graphicFrameChg chg="mod modGraphic">
          <ac:chgData name="Nohelia Madrigal" userId="6acd5fa0736d3891" providerId="LiveId" clId="{7E296BE4-4628-4382-AF7E-0C4FAB3424C4}" dt="2022-10-21T00:25:57.470" v="7328" actId="255"/>
          <ac:graphicFrameMkLst>
            <pc:docMk/>
            <pc:sldMk cId="1190426337" sldId="285"/>
            <ac:graphicFrameMk id="3" creationId="{6D39D261-72BD-4F55-EF36-BFCFD3CE31EB}"/>
          </ac:graphicFrameMkLst>
        </pc:graphicFrameChg>
      </pc:sldChg>
      <pc:sldChg chg="addSp delSp modSp add mod">
        <pc:chgData name="Nohelia Madrigal" userId="6acd5fa0736d3891" providerId="LiveId" clId="{7E296BE4-4628-4382-AF7E-0C4FAB3424C4}" dt="2022-10-21T00:26:10.214" v="7329" actId="255"/>
        <pc:sldMkLst>
          <pc:docMk/>
          <pc:sldMk cId="1376918392" sldId="286"/>
        </pc:sldMkLst>
        <pc:spChg chg="mod">
          <ac:chgData name="Nohelia Madrigal" userId="6acd5fa0736d3891" providerId="LiveId" clId="{7E296BE4-4628-4382-AF7E-0C4FAB3424C4}" dt="2022-10-20T23:37:18.873" v="6354" actId="255"/>
          <ac:spMkLst>
            <pc:docMk/>
            <pc:sldMk cId="1376918392" sldId="286"/>
            <ac:spMk id="2" creationId="{EB8AB904-3D6E-4E39-8188-D58B229CA888}"/>
          </ac:spMkLst>
        </pc:spChg>
        <pc:graphicFrameChg chg="mod modGraphic">
          <ac:chgData name="Nohelia Madrigal" userId="6acd5fa0736d3891" providerId="LiveId" clId="{7E296BE4-4628-4382-AF7E-0C4FAB3424C4}" dt="2022-10-21T00:26:10.214" v="7329" actId="255"/>
          <ac:graphicFrameMkLst>
            <pc:docMk/>
            <pc:sldMk cId="1376918392" sldId="286"/>
            <ac:graphicFrameMk id="3" creationId="{6D39D261-72BD-4F55-EF36-BFCFD3CE31EB}"/>
          </ac:graphicFrameMkLst>
        </pc:graphicFrameChg>
        <pc:graphicFrameChg chg="add del">
          <ac:chgData name="Nohelia Madrigal" userId="6acd5fa0736d3891" providerId="LiveId" clId="{7E296BE4-4628-4382-AF7E-0C4FAB3424C4}" dt="2022-10-20T22:40:46.442" v="4305" actId="21"/>
          <ac:graphicFrameMkLst>
            <pc:docMk/>
            <pc:sldMk cId="1376918392" sldId="286"/>
            <ac:graphicFrameMk id="4" creationId="{642FCBEE-FA81-1277-85D7-30C817ACC676}"/>
          </ac:graphicFrameMkLst>
        </pc:graphicFrameChg>
        <pc:graphicFrameChg chg="add del mod modGraphic">
          <ac:chgData name="Nohelia Madrigal" userId="6acd5fa0736d3891" providerId="LiveId" clId="{7E296BE4-4628-4382-AF7E-0C4FAB3424C4}" dt="2022-10-20T22:42:45.018" v="4324" actId="3680"/>
          <ac:graphicFrameMkLst>
            <pc:docMk/>
            <pc:sldMk cId="1376918392" sldId="286"/>
            <ac:graphicFrameMk id="5" creationId="{477D7B04-3784-860B-101F-0D256986D16D}"/>
          </ac:graphicFrameMkLst>
        </pc:graphicFrameChg>
        <pc:graphicFrameChg chg="add del">
          <ac:chgData name="Nohelia Madrigal" userId="6acd5fa0736d3891" providerId="LiveId" clId="{7E296BE4-4628-4382-AF7E-0C4FAB3424C4}" dt="2022-10-20T22:43:54.978" v="4336"/>
          <ac:graphicFrameMkLst>
            <pc:docMk/>
            <pc:sldMk cId="1376918392" sldId="286"/>
            <ac:graphicFrameMk id="6" creationId="{EB4B96D9-EEC0-3AA0-F4EE-19BCAD379328}"/>
          </ac:graphicFrameMkLst>
        </pc:graphicFrameChg>
      </pc:sldChg>
      <pc:sldChg chg="new del">
        <pc:chgData name="Nohelia Madrigal" userId="6acd5fa0736d3891" providerId="LiveId" clId="{7E296BE4-4628-4382-AF7E-0C4FAB3424C4}" dt="2022-10-20T22:32:57.567" v="3698" actId="47"/>
        <pc:sldMkLst>
          <pc:docMk/>
          <pc:sldMk cId="2411110205" sldId="286"/>
        </pc:sldMkLst>
      </pc:sldChg>
      <pc:sldChg chg="modSp add mod">
        <pc:chgData name="Nohelia Madrigal" userId="6acd5fa0736d3891" providerId="LiveId" clId="{7E296BE4-4628-4382-AF7E-0C4FAB3424C4}" dt="2022-10-21T00:26:20.269" v="7330" actId="255"/>
        <pc:sldMkLst>
          <pc:docMk/>
          <pc:sldMk cId="749411218" sldId="287"/>
        </pc:sldMkLst>
        <pc:spChg chg="mod">
          <ac:chgData name="Nohelia Madrigal" userId="6acd5fa0736d3891" providerId="LiveId" clId="{7E296BE4-4628-4382-AF7E-0C4FAB3424C4}" dt="2022-10-20T23:37:59.161" v="6357" actId="255"/>
          <ac:spMkLst>
            <pc:docMk/>
            <pc:sldMk cId="749411218" sldId="287"/>
            <ac:spMk id="2" creationId="{EB8AB904-3D6E-4E39-8188-D58B229CA888}"/>
          </ac:spMkLst>
        </pc:spChg>
        <pc:graphicFrameChg chg="mod modGraphic">
          <ac:chgData name="Nohelia Madrigal" userId="6acd5fa0736d3891" providerId="LiveId" clId="{7E296BE4-4628-4382-AF7E-0C4FAB3424C4}" dt="2022-10-21T00:26:20.269" v="7330" actId="255"/>
          <ac:graphicFrameMkLst>
            <pc:docMk/>
            <pc:sldMk cId="749411218" sldId="287"/>
            <ac:graphicFrameMk id="3" creationId="{6D39D261-72BD-4F55-EF36-BFCFD3CE31EB}"/>
          </ac:graphicFrameMkLst>
        </pc:graphicFrameChg>
      </pc:sldChg>
      <pc:sldChg chg="new del">
        <pc:chgData name="Nohelia Madrigal" userId="6acd5fa0736d3891" providerId="LiveId" clId="{7E296BE4-4628-4382-AF7E-0C4FAB3424C4}" dt="2022-10-20T22:32:56.389" v="3697" actId="47"/>
        <pc:sldMkLst>
          <pc:docMk/>
          <pc:sldMk cId="1530682487" sldId="287"/>
        </pc:sldMkLst>
      </pc:sldChg>
      <pc:sldChg chg="addSp modSp new del mod">
        <pc:chgData name="Nohelia Madrigal" userId="6acd5fa0736d3891" providerId="LiveId" clId="{7E296BE4-4628-4382-AF7E-0C4FAB3424C4}" dt="2022-10-20T22:51:16.565" v="4830" actId="47"/>
        <pc:sldMkLst>
          <pc:docMk/>
          <pc:sldMk cId="2558601080" sldId="287"/>
        </pc:sldMkLst>
        <pc:graphicFrameChg chg="add mod modGraphic">
          <ac:chgData name="Nohelia Madrigal" userId="6acd5fa0736d3891" providerId="LiveId" clId="{7E296BE4-4628-4382-AF7E-0C4FAB3424C4}" dt="2022-10-20T22:51:08.541" v="4829"/>
          <ac:graphicFrameMkLst>
            <pc:docMk/>
            <pc:sldMk cId="2558601080" sldId="287"/>
            <ac:graphicFrameMk id="2" creationId="{A556F675-806D-FC64-A324-D48637950478}"/>
          </ac:graphicFrameMkLst>
        </pc:graphicFrameChg>
      </pc:sldChg>
      <pc:sldChg chg="addSp delSp modSp add mod modAnim">
        <pc:chgData name="Nohelia Madrigal" userId="6acd5fa0736d3891" providerId="LiveId" clId="{7E296BE4-4628-4382-AF7E-0C4FAB3424C4}" dt="2022-10-21T00:21:23.793" v="7306" actId="207"/>
        <pc:sldMkLst>
          <pc:docMk/>
          <pc:sldMk cId="3352864276" sldId="288"/>
        </pc:sldMkLst>
        <pc:spChg chg="add mod">
          <ac:chgData name="Nohelia Madrigal" userId="6acd5fa0736d3891" providerId="LiveId" clId="{7E296BE4-4628-4382-AF7E-0C4FAB3424C4}" dt="2022-10-21T00:21:23.793" v="7306" actId="207"/>
          <ac:spMkLst>
            <pc:docMk/>
            <pc:sldMk cId="3352864276" sldId="288"/>
            <ac:spMk id="3" creationId="{73CFB557-9585-DE20-65F5-B0DD0C435F8D}"/>
          </ac:spMkLst>
        </pc:spChg>
        <pc:spChg chg="add mod">
          <ac:chgData name="Nohelia Madrigal" userId="6acd5fa0736d3891" providerId="LiveId" clId="{7E296BE4-4628-4382-AF7E-0C4FAB3424C4}" dt="2022-10-21T00:21:15.434" v="7305" actId="207"/>
          <ac:spMkLst>
            <pc:docMk/>
            <pc:sldMk cId="3352864276" sldId="288"/>
            <ac:spMk id="4" creationId="{8370A4EE-6C25-31E8-ACD3-24C472E4E276}"/>
          </ac:spMkLst>
        </pc:spChg>
        <pc:picChg chg="add mod">
          <ac:chgData name="Nohelia Madrigal" userId="6acd5fa0736d3891" providerId="LiveId" clId="{7E296BE4-4628-4382-AF7E-0C4FAB3424C4}" dt="2022-10-21T00:02:29.030" v="6635" actId="1038"/>
          <ac:picMkLst>
            <pc:docMk/>
            <pc:sldMk cId="3352864276" sldId="288"/>
            <ac:picMk id="5" creationId="{92EECD32-6B2A-273A-391A-1A2C2355B2DF}"/>
          </ac:picMkLst>
        </pc:picChg>
        <pc:picChg chg="del">
          <ac:chgData name="Nohelia Madrigal" userId="6acd5fa0736d3891" providerId="LiveId" clId="{7E296BE4-4628-4382-AF7E-0C4FAB3424C4}" dt="2022-10-20T23:09:03.674" v="5131" actId="478"/>
          <ac:picMkLst>
            <pc:docMk/>
            <pc:sldMk cId="3352864276" sldId="288"/>
            <ac:picMk id="9" creationId="{B344664E-C940-40BB-A4A5-8C9C18BE100C}"/>
          </ac:picMkLst>
        </pc:picChg>
      </pc:sldChg>
      <pc:sldChg chg="modSp add mod">
        <pc:chgData name="Nohelia Madrigal" userId="6acd5fa0736d3891" providerId="LiveId" clId="{7E296BE4-4628-4382-AF7E-0C4FAB3424C4}" dt="2022-10-21T00:25:23.252" v="7326" actId="20577"/>
        <pc:sldMkLst>
          <pc:docMk/>
          <pc:sldMk cId="1546106600" sldId="289"/>
        </pc:sldMkLst>
        <pc:spChg chg="mod">
          <ac:chgData name="Nohelia Madrigal" userId="6acd5fa0736d3891" providerId="LiveId" clId="{7E296BE4-4628-4382-AF7E-0C4FAB3424C4}" dt="2022-10-21T00:25:23.252" v="7326" actId="20577"/>
          <ac:spMkLst>
            <pc:docMk/>
            <pc:sldMk cId="1546106600" sldId="289"/>
            <ac:spMk id="3" creationId="{83F371EB-0DAD-16D1-521F-8A2F67895CC6}"/>
          </ac:spMkLst>
        </pc:spChg>
      </pc:sldChg>
    </pc:docChg>
  </pc:docChgLst>
  <pc:docChgLst>
    <pc:chgData name="Nohelia Madrigal" userId="6acd5fa0736d3891" providerId="LiveId" clId="{0668C78E-99ED-4E36-9D82-FCA6A6611D8B}"/>
    <pc:docChg chg="undo custSel addSld delSld modSld sldOrd">
      <pc:chgData name="Nohelia Madrigal" userId="6acd5fa0736d3891" providerId="LiveId" clId="{0668C78E-99ED-4E36-9D82-FCA6A6611D8B}" dt="2022-04-19T15:59:31.121" v="9288" actId="20577"/>
      <pc:docMkLst>
        <pc:docMk/>
      </pc:docMkLst>
      <pc:sldChg chg="modSp mod setBg">
        <pc:chgData name="Nohelia Madrigal" userId="6acd5fa0736d3891" providerId="LiveId" clId="{0668C78E-99ED-4E36-9D82-FCA6A6611D8B}" dt="2022-04-19T13:18:07.183" v="5532" actId="207"/>
        <pc:sldMkLst>
          <pc:docMk/>
          <pc:sldMk cId="1256024593" sldId="256"/>
        </pc:sldMkLst>
        <pc:spChg chg="mod">
          <ac:chgData name="Nohelia Madrigal" userId="6acd5fa0736d3891" providerId="LiveId" clId="{0668C78E-99ED-4E36-9D82-FCA6A6611D8B}" dt="2022-04-19T13:18:07.183" v="5532" actId="207"/>
          <ac:spMkLst>
            <pc:docMk/>
            <pc:sldMk cId="1256024593" sldId="256"/>
            <ac:spMk id="2" creationId="{A14CDF0F-7FCC-4B1E-B806-017F9A0F293E}"/>
          </ac:spMkLst>
        </pc:spChg>
        <pc:spChg chg="mod">
          <ac:chgData name="Nohelia Madrigal" userId="6acd5fa0736d3891" providerId="LiveId" clId="{0668C78E-99ED-4E36-9D82-FCA6A6611D8B}" dt="2022-04-19T13:18:03.516" v="5531" actId="207"/>
          <ac:spMkLst>
            <pc:docMk/>
            <pc:sldMk cId="1256024593" sldId="256"/>
            <ac:spMk id="3" creationId="{DBA86459-470C-4E83-B7C2-979002824913}"/>
          </ac:spMkLst>
        </pc:spChg>
      </pc:sldChg>
      <pc:sldChg chg="modSp mod">
        <pc:chgData name="Nohelia Madrigal" userId="6acd5fa0736d3891" providerId="LiveId" clId="{0668C78E-99ED-4E36-9D82-FCA6A6611D8B}" dt="2022-04-19T13:22:30.599" v="5604" actId="14100"/>
        <pc:sldMkLst>
          <pc:docMk/>
          <pc:sldMk cId="1906955151" sldId="257"/>
        </pc:sldMkLst>
        <pc:spChg chg="mod">
          <ac:chgData name="Nohelia Madrigal" userId="6acd5fa0736d3891" providerId="LiveId" clId="{0668C78E-99ED-4E36-9D82-FCA6A6611D8B}" dt="2022-04-19T13:18:31.965" v="5535" actId="207"/>
          <ac:spMkLst>
            <pc:docMk/>
            <pc:sldMk cId="1906955151" sldId="257"/>
            <ac:spMk id="2" creationId="{CD0A0E4D-312E-42EE-9CDC-01E2DF0388BA}"/>
          </ac:spMkLst>
        </pc:spChg>
        <pc:spChg chg="mod">
          <ac:chgData name="Nohelia Madrigal" userId="6acd5fa0736d3891" providerId="LiveId" clId="{0668C78E-99ED-4E36-9D82-FCA6A6611D8B}" dt="2022-04-19T13:18:40.337" v="5537" actId="207"/>
          <ac:spMkLst>
            <pc:docMk/>
            <pc:sldMk cId="1906955151" sldId="257"/>
            <ac:spMk id="3" creationId="{B332708F-179E-4A53-A33E-C33A7D5CC072}"/>
          </ac:spMkLst>
        </pc:spChg>
        <pc:spChg chg="mod">
          <ac:chgData name="Nohelia Madrigal" userId="6acd5fa0736d3891" providerId="LiveId" clId="{0668C78E-99ED-4E36-9D82-FCA6A6611D8B}" dt="2022-04-19T13:19:22.066" v="5558" actId="207"/>
          <ac:spMkLst>
            <pc:docMk/>
            <pc:sldMk cId="1906955151" sldId="257"/>
            <ac:spMk id="4" creationId="{CBC20E7E-565D-4E6B-8C97-E9BD2A54DCD5}"/>
          </ac:spMkLst>
        </pc:spChg>
        <pc:spChg chg="mod">
          <ac:chgData name="Nohelia Madrigal" userId="6acd5fa0736d3891" providerId="LiveId" clId="{0668C78E-99ED-4E36-9D82-FCA6A6611D8B}" dt="2022-04-19T13:20:30.556" v="5569" actId="207"/>
          <ac:spMkLst>
            <pc:docMk/>
            <pc:sldMk cId="1906955151" sldId="257"/>
            <ac:spMk id="5" creationId="{052899DC-CE2F-4210-B636-A98E2E8CEEE5}"/>
          </ac:spMkLst>
        </pc:spChg>
        <pc:spChg chg="mod">
          <ac:chgData name="Nohelia Madrigal" userId="6acd5fa0736d3891" providerId="LiveId" clId="{0668C78E-99ED-4E36-9D82-FCA6A6611D8B}" dt="2022-04-19T13:20:23.292" v="5568" actId="207"/>
          <ac:spMkLst>
            <pc:docMk/>
            <pc:sldMk cId="1906955151" sldId="257"/>
            <ac:spMk id="6" creationId="{2A64220A-6CEB-4934-A1FF-8BF8BA10B277}"/>
          </ac:spMkLst>
        </pc:spChg>
        <pc:spChg chg="mod">
          <ac:chgData name="Nohelia Madrigal" userId="6acd5fa0736d3891" providerId="LiveId" clId="{0668C78E-99ED-4E36-9D82-FCA6A6611D8B}" dt="2022-04-19T13:22:30.599" v="5604" actId="14100"/>
          <ac:spMkLst>
            <pc:docMk/>
            <pc:sldMk cId="1906955151" sldId="257"/>
            <ac:spMk id="7" creationId="{93949A16-D9ED-4068-88F0-D2EDD40E3B90}"/>
          </ac:spMkLst>
        </pc:spChg>
        <pc:spChg chg="mod">
          <ac:chgData name="Nohelia Madrigal" userId="6acd5fa0736d3891" providerId="LiveId" clId="{0668C78E-99ED-4E36-9D82-FCA6A6611D8B}" dt="2022-04-19T13:20:56.154" v="5585" actId="20577"/>
          <ac:spMkLst>
            <pc:docMk/>
            <pc:sldMk cId="1906955151" sldId="257"/>
            <ac:spMk id="9" creationId="{297838DA-47A1-4544-8F75-A4BCC94A780D}"/>
          </ac:spMkLst>
        </pc:spChg>
        <pc:spChg chg="mod">
          <ac:chgData name="Nohelia Madrigal" userId="6acd5fa0736d3891" providerId="LiveId" clId="{0668C78E-99ED-4E36-9D82-FCA6A6611D8B}" dt="2022-04-19T13:22:07.643" v="5600" actId="207"/>
          <ac:spMkLst>
            <pc:docMk/>
            <pc:sldMk cId="1906955151" sldId="257"/>
            <ac:spMk id="10" creationId="{F545D506-D8B1-4279-B0FF-BE437DF80F7F}"/>
          </ac:spMkLst>
        </pc:spChg>
        <pc:spChg chg="mod">
          <ac:chgData name="Nohelia Madrigal" userId="6acd5fa0736d3891" providerId="LiveId" clId="{0668C78E-99ED-4E36-9D82-FCA6A6611D8B}" dt="2022-04-19T13:20:41.645" v="5573" actId="207"/>
          <ac:spMkLst>
            <pc:docMk/>
            <pc:sldMk cId="1906955151" sldId="257"/>
            <ac:spMk id="12" creationId="{C1366925-C5EF-4974-8217-DDF1EA213C33}"/>
          </ac:spMkLst>
        </pc:spChg>
        <pc:spChg chg="mod">
          <ac:chgData name="Nohelia Madrigal" userId="6acd5fa0736d3891" providerId="LiveId" clId="{0668C78E-99ED-4E36-9D82-FCA6A6611D8B}" dt="2022-04-19T13:19:53.270" v="5563" actId="1076"/>
          <ac:spMkLst>
            <pc:docMk/>
            <pc:sldMk cId="1906955151" sldId="257"/>
            <ac:spMk id="13" creationId="{82DE8031-FC98-42F9-942A-D35D876E75DF}"/>
          </ac:spMkLst>
        </pc:spChg>
        <pc:spChg chg="mod">
          <ac:chgData name="Nohelia Madrigal" userId="6acd5fa0736d3891" providerId="LiveId" clId="{0668C78E-99ED-4E36-9D82-FCA6A6611D8B}" dt="2022-04-19T13:21:33.009" v="5591" actId="108"/>
          <ac:spMkLst>
            <pc:docMk/>
            <pc:sldMk cId="1906955151" sldId="257"/>
            <ac:spMk id="14" creationId="{5572F309-838B-4B54-B02E-032F302374EA}"/>
          </ac:spMkLst>
        </pc:spChg>
        <pc:spChg chg="mod">
          <ac:chgData name="Nohelia Madrigal" userId="6acd5fa0736d3891" providerId="LiveId" clId="{0668C78E-99ED-4E36-9D82-FCA6A6611D8B}" dt="2022-04-19T13:21:46.743" v="5595" actId="14100"/>
          <ac:spMkLst>
            <pc:docMk/>
            <pc:sldMk cId="1906955151" sldId="257"/>
            <ac:spMk id="15" creationId="{BBF782E5-0F02-40B0-B5D1-8D9023B9BF56}"/>
          </ac:spMkLst>
        </pc:spChg>
        <pc:spChg chg="mod">
          <ac:chgData name="Nohelia Madrigal" userId="6acd5fa0736d3891" providerId="LiveId" clId="{0668C78E-99ED-4E36-9D82-FCA6A6611D8B}" dt="2022-04-19T13:21:51.662" v="5597" actId="1076"/>
          <ac:spMkLst>
            <pc:docMk/>
            <pc:sldMk cId="1906955151" sldId="257"/>
            <ac:spMk id="16" creationId="{2D10CC6A-A51C-453A-B467-0FF34EAA1BFD}"/>
          </ac:spMkLst>
        </pc:spChg>
        <pc:spChg chg="mod">
          <ac:chgData name="Nohelia Madrigal" userId="6acd5fa0736d3891" providerId="LiveId" clId="{0668C78E-99ED-4E36-9D82-FCA6A6611D8B}" dt="2022-04-19T13:21:53.695" v="5598" actId="14100"/>
          <ac:spMkLst>
            <pc:docMk/>
            <pc:sldMk cId="1906955151" sldId="257"/>
            <ac:spMk id="17" creationId="{423CF18F-2B17-46BB-8983-F1A67DB3D620}"/>
          </ac:spMkLst>
        </pc:spChg>
      </pc:sldChg>
      <pc:sldChg chg="modSp mod">
        <pc:chgData name="Nohelia Madrigal" userId="6acd5fa0736d3891" providerId="LiveId" clId="{0668C78E-99ED-4E36-9D82-FCA6A6611D8B}" dt="2022-04-19T13:59:28.807" v="6310" actId="123"/>
        <pc:sldMkLst>
          <pc:docMk/>
          <pc:sldMk cId="3941654844" sldId="258"/>
        </pc:sldMkLst>
        <pc:spChg chg="mod">
          <ac:chgData name="Nohelia Madrigal" userId="6acd5fa0736d3891" providerId="LiveId" clId="{0668C78E-99ED-4E36-9D82-FCA6A6611D8B}" dt="2022-04-19T13:54:52.327" v="6117" actId="122"/>
          <ac:spMkLst>
            <pc:docMk/>
            <pc:sldMk cId="3941654844" sldId="258"/>
            <ac:spMk id="2" creationId="{516B88BE-102E-4C21-B33E-D3155A0277C4}"/>
          </ac:spMkLst>
        </pc:spChg>
        <pc:spChg chg="mod">
          <ac:chgData name="Nohelia Madrigal" userId="6acd5fa0736d3891" providerId="LiveId" clId="{0668C78E-99ED-4E36-9D82-FCA6A6611D8B}" dt="2022-04-19T13:59:28.807" v="6310" actId="123"/>
          <ac:spMkLst>
            <pc:docMk/>
            <pc:sldMk cId="3941654844" sldId="258"/>
            <ac:spMk id="3" creationId="{D75EEC80-1196-4FF8-A00F-4FC34829E7CD}"/>
          </ac:spMkLst>
        </pc:spChg>
      </pc:sldChg>
      <pc:sldChg chg="modSp mod">
        <pc:chgData name="Nohelia Madrigal" userId="6acd5fa0736d3891" providerId="LiveId" clId="{0668C78E-99ED-4E36-9D82-FCA6A6611D8B}" dt="2022-04-19T15:21:52.609" v="8747" actId="20577"/>
        <pc:sldMkLst>
          <pc:docMk/>
          <pc:sldMk cId="3013536796" sldId="259"/>
        </pc:sldMkLst>
        <pc:spChg chg="mod">
          <ac:chgData name="Nohelia Madrigal" userId="6acd5fa0736d3891" providerId="LiveId" clId="{0668C78E-99ED-4E36-9D82-FCA6A6611D8B}" dt="2022-04-19T15:21:52.609" v="8747" actId="20577"/>
          <ac:spMkLst>
            <pc:docMk/>
            <pc:sldMk cId="3013536796" sldId="259"/>
            <ac:spMk id="2" creationId="{B13ACCD9-05BC-4653-8E7E-22D1EA9A5977}"/>
          </ac:spMkLst>
        </pc:spChg>
      </pc:sldChg>
      <pc:sldChg chg="modSp mod">
        <pc:chgData name="Nohelia Madrigal" userId="6acd5fa0736d3891" providerId="LiveId" clId="{0668C78E-99ED-4E36-9D82-FCA6A6611D8B}" dt="2022-04-19T13:59:09.543" v="6307" actId="1076"/>
        <pc:sldMkLst>
          <pc:docMk/>
          <pc:sldMk cId="2667537087" sldId="260"/>
        </pc:sldMkLst>
        <pc:spChg chg="mod">
          <ac:chgData name="Nohelia Madrigal" userId="6acd5fa0736d3891" providerId="LiveId" clId="{0668C78E-99ED-4E36-9D82-FCA6A6611D8B}" dt="2022-04-19T13:55:30.727" v="6127" actId="207"/>
          <ac:spMkLst>
            <pc:docMk/>
            <pc:sldMk cId="2667537087" sldId="260"/>
            <ac:spMk id="2" creationId="{BABED9BB-BA3A-4339-BB45-98E2E435BF1C}"/>
          </ac:spMkLst>
        </pc:spChg>
        <pc:spChg chg="mod">
          <ac:chgData name="Nohelia Madrigal" userId="6acd5fa0736d3891" providerId="LiveId" clId="{0668C78E-99ED-4E36-9D82-FCA6A6611D8B}" dt="2022-04-19T13:59:09.543" v="6307" actId="1076"/>
          <ac:spMkLst>
            <pc:docMk/>
            <pc:sldMk cId="2667537087" sldId="260"/>
            <ac:spMk id="3" creationId="{7DB4AA5A-D11C-4DCA-A0EE-28D0AB3BC301}"/>
          </ac:spMkLst>
        </pc:spChg>
      </pc:sldChg>
      <pc:sldChg chg="modSp mod">
        <pc:chgData name="Nohelia Madrigal" userId="6acd5fa0736d3891" providerId="LiveId" clId="{0668C78E-99ED-4E36-9D82-FCA6A6611D8B}" dt="2022-04-19T13:59:21.039" v="6309" actId="1076"/>
        <pc:sldMkLst>
          <pc:docMk/>
          <pc:sldMk cId="1601481092" sldId="263"/>
        </pc:sldMkLst>
        <pc:spChg chg="mod">
          <ac:chgData name="Nohelia Madrigal" userId="6acd5fa0736d3891" providerId="LiveId" clId="{0668C78E-99ED-4E36-9D82-FCA6A6611D8B}" dt="2022-04-19T13:57:21.449" v="6220" actId="113"/>
          <ac:spMkLst>
            <pc:docMk/>
            <pc:sldMk cId="1601481092" sldId="263"/>
            <ac:spMk id="2" creationId="{BABED9BB-BA3A-4339-BB45-98E2E435BF1C}"/>
          </ac:spMkLst>
        </pc:spChg>
        <pc:spChg chg="mod">
          <ac:chgData name="Nohelia Madrigal" userId="6acd5fa0736d3891" providerId="LiveId" clId="{0668C78E-99ED-4E36-9D82-FCA6A6611D8B}" dt="2022-04-19T13:59:21.039" v="6309" actId="1076"/>
          <ac:spMkLst>
            <pc:docMk/>
            <pc:sldMk cId="1601481092" sldId="263"/>
            <ac:spMk id="3" creationId="{7DB4AA5A-D11C-4DCA-A0EE-28D0AB3BC301}"/>
          </ac:spMkLst>
        </pc:spChg>
      </pc:sldChg>
      <pc:sldChg chg="modSp mod">
        <pc:chgData name="Nohelia Madrigal" userId="6acd5fa0736d3891" providerId="LiveId" clId="{0668C78E-99ED-4E36-9D82-FCA6A6611D8B}" dt="2022-04-19T14:02:40.788" v="6601"/>
        <pc:sldMkLst>
          <pc:docMk/>
          <pc:sldMk cId="3263127875" sldId="264"/>
        </pc:sldMkLst>
        <pc:spChg chg="mod">
          <ac:chgData name="Nohelia Madrigal" userId="6acd5fa0736d3891" providerId="LiveId" clId="{0668C78E-99ED-4E36-9D82-FCA6A6611D8B}" dt="2022-04-19T13:59:53.945" v="6315" actId="113"/>
          <ac:spMkLst>
            <pc:docMk/>
            <pc:sldMk cId="3263127875" sldId="264"/>
            <ac:spMk id="2" creationId="{BABED9BB-BA3A-4339-BB45-98E2E435BF1C}"/>
          </ac:spMkLst>
        </pc:spChg>
        <pc:spChg chg="mod">
          <ac:chgData name="Nohelia Madrigal" userId="6acd5fa0736d3891" providerId="LiveId" clId="{0668C78E-99ED-4E36-9D82-FCA6A6611D8B}" dt="2022-04-19T14:02:40.788" v="6601"/>
          <ac:spMkLst>
            <pc:docMk/>
            <pc:sldMk cId="3263127875" sldId="264"/>
            <ac:spMk id="3" creationId="{7DB4AA5A-D11C-4DCA-A0EE-28D0AB3BC301}"/>
          </ac:spMkLst>
        </pc:spChg>
      </pc:sldChg>
      <pc:sldChg chg="modSp mod">
        <pc:chgData name="Nohelia Madrigal" userId="6acd5fa0736d3891" providerId="LiveId" clId="{0668C78E-99ED-4E36-9D82-FCA6A6611D8B}" dt="2022-04-19T14:19:07.178" v="6885" actId="1076"/>
        <pc:sldMkLst>
          <pc:docMk/>
          <pc:sldMk cId="3312764566" sldId="265"/>
        </pc:sldMkLst>
        <pc:spChg chg="mod">
          <ac:chgData name="Nohelia Madrigal" userId="6acd5fa0736d3891" providerId="LiveId" clId="{0668C78E-99ED-4E36-9D82-FCA6A6611D8B}" dt="2022-04-19T14:16:37.763" v="6605" actId="122"/>
          <ac:spMkLst>
            <pc:docMk/>
            <pc:sldMk cId="3312764566" sldId="265"/>
            <ac:spMk id="2" creationId="{BABED9BB-BA3A-4339-BB45-98E2E435BF1C}"/>
          </ac:spMkLst>
        </pc:spChg>
        <pc:spChg chg="mod">
          <ac:chgData name="Nohelia Madrigal" userId="6acd5fa0736d3891" providerId="LiveId" clId="{0668C78E-99ED-4E36-9D82-FCA6A6611D8B}" dt="2022-04-19T14:19:07.178" v="6885" actId="1076"/>
          <ac:spMkLst>
            <pc:docMk/>
            <pc:sldMk cId="3312764566" sldId="265"/>
            <ac:spMk id="3" creationId="{7DB4AA5A-D11C-4DCA-A0EE-28D0AB3BC301}"/>
          </ac:spMkLst>
        </pc:spChg>
      </pc:sldChg>
      <pc:sldChg chg="modSp mod">
        <pc:chgData name="Nohelia Madrigal" userId="6acd5fa0736d3891" providerId="LiveId" clId="{0668C78E-99ED-4E36-9D82-FCA6A6611D8B}" dt="2022-04-19T14:26:36.572" v="7728" actId="6549"/>
        <pc:sldMkLst>
          <pc:docMk/>
          <pc:sldMk cId="3587027836" sldId="266"/>
        </pc:sldMkLst>
        <pc:spChg chg="mod">
          <ac:chgData name="Nohelia Madrigal" userId="6acd5fa0736d3891" providerId="LiveId" clId="{0668C78E-99ED-4E36-9D82-FCA6A6611D8B}" dt="2022-04-19T14:25:04.396" v="7701" actId="207"/>
          <ac:spMkLst>
            <pc:docMk/>
            <pc:sldMk cId="3587027836" sldId="266"/>
            <ac:spMk id="2" creationId="{EB8AB904-3D6E-4E39-8188-D58B229CA888}"/>
          </ac:spMkLst>
        </pc:spChg>
        <pc:spChg chg="mod">
          <ac:chgData name="Nohelia Madrigal" userId="6acd5fa0736d3891" providerId="LiveId" clId="{0668C78E-99ED-4E36-9D82-FCA6A6611D8B}" dt="2022-04-19T14:26:36.572" v="7728" actId="6549"/>
          <ac:spMkLst>
            <pc:docMk/>
            <pc:sldMk cId="3587027836" sldId="266"/>
            <ac:spMk id="3" creationId="{BB97B773-6FAB-4437-A19D-26E73F3DAA2B}"/>
          </ac:spMkLst>
        </pc:spChg>
      </pc:sldChg>
      <pc:sldChg chg="modSp del mod ord">
        <pc:chgData name="Nohelia Madrigal" userId="6acd5fa0736d3891" providerId="LiveId" clId="{0668C78E-99ED-4E36-9D82-FCA6A6611D8B}" dt="2022-04-12T19:32:19.431" v="5062" actId="47"/>
        <pc:sldMkLst>
          <pc:docMk/>
          <pc:sldMk cId="409861258" sldId="268"/>
        </pc:sldMkLst>
        <pc:spChg chg="mod">
          <ac:chgData name="Nohelia Madrigal" userId="6acd5fa0736d3891" providerId="LiveId" clId="{0668C78E-99ED-4E36-9D82-FCA6A6611D8B}" dt="2022-04-09T14:20:36.478" v="1341" actId="1076"/>
          <ac:spMkLst>
            <pc:docMk/>
            <pc:sldMk cId="409861258" sldId="268"/>
            <ac:spMk id="2" creationId="{EB8AB904-3D6E-4E39-8188-D58B229CA888}"/>
          </ac:spMkLst>
        </pc:spChg>
        <pc:spChg chg="mod">
          <ac:chgData name="Nohelia Madrigal" userId="6acd5fa0736d3891" providerId="LiveId" clId="{0668C78E-99ED-4E36-9D82-FCA6A6611D8B}" dt="2022-04-11T19:35:13.672" v="3929" actId="1076"/>
          <ac:spMkLst>
            <pc:docMk/>
            <pc:sldMk cId="409861258" sldId="268"/>
            <ac:spMk id="3" creationId="{BB97B773-6FAB-4437-A19D-26E73F3DAA2B}"/>
          </ac:spMkLst>
        </pc:spChg>
      </pc:sldChg>
      <pc:sldChg chg="modSp mod ord">
        <pc:chgData name="Nohelia Madrigal" userId="6acd5fa0736d3891" providerId="LiveId" clId="{0668C78E-99ED-4E36-9D82-FCA6A6611D8B}" dt="2022-04-19T15:59:31.121" v="9288" actId="20577"/>
        <pc:sldMkLst>
          <pc:docMk/>
          <pc:sldMk cId="2093452696" sldId="269"/>
        </pc:sldMkLst>
        <pc:spChg chg="mod">
          <ac:chgData name="Nohelia Madrigal" userId="6acd5fa0736d3891" providerId="LiveId" clId="{0668C78E-99ED-4E36-9D82-FCA6A6611D8B}" dt="2022-04-19T15:59:31.121" v="9288" actId="20577"/>
          <ac:spMkLst>
            <pc:docMk/>
            <pc:sldMk cId="2093452696" sldId="269"/>
            <ac:spMk id="3" creationId="{BB97B773-6FAB-4437-A19D-26E73F3DAA2B}"/>
          </ac:spMkLst>
        </pc:spChg>
      </pc:sldChg>
      <pc:sldChg chg="addSp delSp modSp mod">
        <pc:chgData name="Nohelia Madrigal" userId="6acd5fa0736d3891" providerId="LiveId" clId="{0668C78E-99ED-4E36-9D82-FCA6A6611D8B}" dt="2022-04-19T15:54:36.335" v="9207" actId="1076"/>
        <pc:sldMkLst>
          <pc:docMk/>
          <pc:sldMk cId="3619004858" sldId="271"/>
        </pc:sldMkLst>
        <pc:spChg chg="mod">
          <ac:chgData name="Nohelia Madrigal" userId="6acd5fa0736d3891" providerId="LiveId" clId="{0668C78E-99ED-4E36-9D82-FCA6A6611D8B}" dt="2022-04-09T14:07:55.057" v="583" actId="1076"/>
          <ac:spMkLst>
            <pc:docMk/>
            <pc:sldMk cId="3619004858" sldId="271"/>
            <ac:spMk id="2" creationId="{EB8AB904-3D6E-4E39-8188-D58B229CA888}"/>
          </ac:spMkLst>
        </pc:spChg>
        <pc:spChg chg="del mod">
          <ac:chgData name="Nohelia Madrigal" userId="6acd5fa0736d3891" providerId="LiveId" clId="{0668C78E-99ED-4E36-9D82-FCA6A6611D8B}" dt="2022-04-12T19:13:24.397" v="4731" actId="478"/>
          <ac:spMkLst>
            <pc:docMk/>
            <pc:sldMk cId="3619004858" sldId="271"/>
            <ac:spMk id="3" creationId="{BB97B773-6FAB-4437-A19D-26E73F3DAA2B}"/>
          </ac:spMkLst>
        </pc:spChg>
        <pc:spChg chg="add del mod">
          <ac:chgData name="Nohelia Madrigal" userId="6acd5fa0736d3891" providerId="LiveId" clId="{0668C78E-99ED-4E36-9D82-FCA6A6611D8B}" dt="2022-04-12T19:13:27.190" v="4732" actId="478"/>
          <ac:spMkLst>
            <pc:docMk/>
            <pc:sldMk cId="3619004858" sldId="271"/>
            <ac:spMk id="4" creationId="{CBB36C54-9460-447B-B872-3B7176E8932D}"/>
          </ac:spMkLst>
        </pc:spChg>
        <pc:spChg chg="add mod">
          <ac:chgData name="Nohelia Madrigal" userId="6acd5fa0736d3891" providerId="LiveId" clId="{0668C78E-99ED-4E36-9D82-FCA6A6611D8B}" dt="2022-04-19T15:54:23.784" v="9204" actId="1076"/>
          <ac:spMkLst>
            <pc:docMk/>
            <pc:sldMk cId="3619004858" sldId="271"/>
            <ac:spMk id="7" creationId="{7EA81BB6-44BA-4737-9484-768AF7351B85}"/>
          </ac:spMkLst>
        </pc:spChg>
        <pc:spChg chg="add mod">
          <ac:chgData name="Nohelia Madrigal" userId="6acd5fa0736d3891" providerId="LiveId" clId="{0668C78E-99ED-4E36-9D82-FCA6A6611D8B}" dt="2022-04-19T15:54:36.335" v="9207" actId="1076"/>
          <ac:spMkLst>
            <pc:docMk/>
            <pc:sldMk cId="3619004858" sldId="271"/>
            <ac:spMk id="10" creationId="{81527234-CE8C-4A5A-8F86-CC7D015A1D15}"/>
          </ac:spMkLst>
        </pc:spChg>
        <pc:spChg chg="add mod">
          <ac:chgData name="Nohelia Madrigal" userId="6acd5fa0736d3891" providerId="LiveId" clId="{0668C78E-99ED-4E36-9D82-FCA6A6611D8B}" dt="2022-04-19T15:54:33.635" v="9206" actId="1076"/>
          <ac:spMkLst>
            <pc:docMk/>
            <pc:sldMk cId="3619004858" sldId="271"/>
            <ac:spMk id="13" creationId="{623A4597-3DF3-4E60-ADE0-C155BB21BDA7}"/>
          </ac:spMkLst>
        </pc:spChg>
        <pc:graphicFrameChg chg="add del mod modGraphic">
          <ac:chgData name="Nohelia Madrigal" userId="6acd5fa0736d3891" providerId="LiveId" clId="{0668C78E-99ED-4E36-9D82-FCA6A6611D8B}" dt="2022-04-19T15:31:36.647" v="9153" actId="478"/>
          <ac:graphicFrameMkLst>
            <pc:docMk/>
            <pc:sldMk cId="3619004858" sldId="271"/>
            <ac:graphicFrameMk id="3" creationId="{38442AFC-5201-4C60-8995-E75997D7E264}"/>
          </ac:graphicFrameMkLst>
        </pc:graphicFrameChg>
        <pc:graphicFrameChg chg="add del mod">
          <ac:chgData name="Nohelia Madrigal" userId="6acd5fa0736d3891" providerId="LiveId" clId="{0668C78E-99ED-4E36-9D82-FCA6A6611D8B}" dt="2022-04-19T15:43:55.646" v="9177" actId="478"/>
          <ac:graphicFrameMkLst>
            <pc:docMk/>
            <pc:sldMk cId="3619004858" sldId="271"/>
            <ac:graphicFrameMk id="5" creationId="{D46464BE-B2D7-421E-99D3-1AC56F280578}"/>
          </ac:graphicFrameMkLst>
        </pc:graphicFrameChg>
        <pc:graphicFrameChg chg="add del mod">
          <ac:chgData name="Nohelia Madrigal" userId="6acd5fa0736d3891" providerId="LiveId" clId="{0668C78E-99ED-4E36-9D82-FCA6A6611D8B}" dt="2022-04-19T15:43:43.256" v="9172" actId="478"/>
          <ac:graphicFrameMkLst>
            <pc:docMk/>
            <pc:sldMk cId="3619004858" sldId="271"/>
            <ac:graphicFrameMk id="8" creationId="{1AE97C4B-D714-49C0-B8E2-94AEE8BDB00F}"/>
          </ac:graphicFrameMkLst>
        </pc:graphicFrameChg>
        <pc:graphicFrameChg chg="add del mod">
          <ac:chgData name="Nohelia Madrigal" userId="6acd5fa0736d3891" providerId="LiveId" clId="{0668C78E-99ED-4E36-9D82-FCA6A6611D8B}" dt="2022-04-19T15:30:08.244" v="9147" actId="478"/>
          <ac:graphicFrameMkLst>
            <pc:docMk/>
            <pc:sldMk cId="3619004858" sldId="271"/>
            <ac:graphicFrameMk id="11" creationId="{7028C4E2-A2E4-4B46-8A9A-23E0E7CD2497}"/>
          </ac:graphicFrameMkLst>
        </pc:graphicFrameChg>
        <pc:picChg chg="add del mod">
          <ac:chgData name="Nohelia Madrigal" userId="6acd5fa0736d3891" providerId="LiveId" clId="{0668C78E-99ED-4E36-9D82-FCA6A6611D8B}" dt="2022-04-19T15:31:55.018" v="9159" actId="478"/>
          <ac:picMkLst>
            <pc:docMk/>
            <pc:sldMk cId="3619004858" sldId="271"/>
            <ac:picMk id="6" creationId="{4D306434-B795-4AC5-9338-0C90E61B76C0}"/>
          </ac:picMkLst>
        </pc:picChg>
        <pc:picChg chg="add del mod">
          <ac:chgData name="Nohelia Madrigal" userId="6acd5fa0736d3891" providerId="LiveId" clId="{0668C78E-99ED-4E36-9D82-FCA6A6611D8B}" dt="2022-04-19T15:38:59.916" v="9164" actId="478"/>
          <ac:picMkLst>
            <pc:docMk/>
            <pc:sldMk cId="3619004858" sldId="271"/>
            <ac:picMk id="12" creationId="{412CFB01-2709-44D1-A842-DEDFFD892059}"/>
          </ac:picMkLst>
        </pc:picChg>
        <pc:picChg chg="add del">
          <ac:chgData name="Nohelia Madrigal" userId="6acd5fa0736d3891" providerId="LiveId" clId="{0668C78E-99ED-4E36-9D82-FCA6A6611D8B}" dt="2022-04-19T15:39:05.106" v="9166" actId="478"/>
          <ac:picMkLst>
            <pc:docMk/>
            <pc:sldMk cId="3619004858" sldId="271"/>
            <ac:picMk id="15" creationId="{F8EB1976-BEB2-455F-97B6-3011F0751572}"/>
          </ac:picMkLst>
        </pc:picChg>
        <pc:picChg chg="add mod">
          <ac:chgData name="Nohelia Madrigal" userId="6acd5fa0736d3891" providerId="LiveId" clId="{0668C78E-99ED-4E36-9D82-FCA6A6611D8B}" dt="2022-04-19T15:53:10.059" v="9193" actId="1076"/>
          <ac:picMkLst>
            <pc:docMk/>
            <pc:sldMk cId="3619004858" sldId="271"/>
            <ac:picMk id="17" creationId="{9CB7586D-D1E5-404D-A2AD-EBE280F391ED}"/>
          </ac:picMkLst>
        </pc:picChg>
        <pc:picChg chg="add mod">
          <ac:chgData name="Nohelia Madrigal" userId="6acd5fa0736d3891" providerId="LiveId" clId="{0668C78E-99ED-4E36-9D82-FCA6A6611D8B}" dt="2022-04-19T15:54:18.283" v="9203" actId="1076"/>
          <ac:picMkLst>
            <pc:docMk/>
            <pc:sldMk cId="3619004858" sldId="271"/>
            <ac:picMk id="19" creationId="{34EC7F9B-504F-4A3F-8235-0AB81104B3E6}"/>
          </ac:picMkLst>
        </pc:picChg>
        <pc:picChg chg="add mod">
          <ac:chgData name="Nohelia Madrigal" userId="6acd5fa0736d3891" providerId="LiveId" clId="{0668C78E-99ED-4E36-9D82-FCA6A6611D8B}" dt="2022-04-19T15:54:06.348" v="9202" actId="1076"/>
          <ac:picMkLst>
            <pc:docMk/>
            <pc:sldMk cId="3619004858" sldId="271"/>
            <ac:picMk id="21" creationId="{62689E47-4BFC-4865-B9A5-40D4D8505615}"/>
          </ac:picMkLst>
        </pc:picChg>
      </pc:sldChg>
      <pc:sldChg chg="modSp mod">
        <pc:chgData name="Nohelia Madrigal" userId="6acd5fa0736d3891" providerId="LiveId" clId="{0668C78E-99ED-4E36-9D82-FCA6A6611D8B}" dt="2022-04-19T14:30:01.712" v="7856" actId="1076"/>
        <pc:sldMkLst>
          <pc:docMk/>
          <pc:sldMk cId="3961269655" sldId="273"/>
        </pc:sldMkLst>
        <pc:spChg chg="mod">
          <ac:chgData name="Nohelia Madrigal" userId="6acd5fa0736d3891" providerId="LiveId" clId="{0668C78E-99ED-4E36-9D82-FCA6A6611D8B}" dt="2022-04-19T14:26:15.332" v="7709" actId="1076"/>
          <ac:spMkLst>
            <pc:docMk/>
            <pc:sldMk cId="3961269655" sldId="273"/>
            <ac:spMk id="2" creationId="{0298D0D1-EBA5-4582-A25C-9122898E6D4A}"/>
          </ac:spMkLst>
        </pc:spChg>
        <pc:spChg chg="mod">
          <ac:chgData name="Nohelia Madrigal" userId="6acd5fa0736d3891" providerId="LiveId" clId="{0668C78E-99ED-4E36-9D82-FCA6A6611D8B}" dt="2022-04-19T14:30:01.712" v="7856" actId="1076"/>
          <ac:spMkLst>
            <pc:docMk/>
            <pc:sldMk cId="3961269655" sldId="273"/>
            <ac:spMk id="3" creationId="{E286535D-BAEF-4A55-AD12-4748E68E771F}"/>
          </ac:spMkLst>
        </pc:spChg>
      </pc:sldChg>
      <pc:sldChg chg="addSp delSp modSp add mod ord">
        <pc:chgData name="Nohelia Madrigal" userId="6acd5fa0736d3891" providerId="LiveId" clId="{0668C78E-99ED-4E36-9D82-FCA6A6611D8B}" dt="2022-04-19T15:58:12.942" v="9221" actId="113"/>
        <pc:sldMkLst>
          <pc:docMk/>
          <pc:sldMk cId="864716991" sldId="274"/>
        </pc:sldMkLst>
        <pc:spChg chg="del mod">
          <ac:chgData name="Nohelia Madrigal" userId="6acd5fa0736d3891" providerId="LiveId" clId="{0668C78E-99ED-4E36-9D82-FCA6A6611D8B}" dt="2022-04-12T19:18:29.876" v="4758" actId="478"/>
          <ac:spMkLst>
            <pc:docMk/>
            <pc:sldMk cId="864716991" sldId="274"/>
            <ac:spMk id="3" creationId="{BB97B773-6FAB-4437-A19D-26E73F3DAA2B}"/>
          </ac:spMkLst>
        </pc:spChg>
        <pc:spChg chg="mod">
          <ac:chgData name="Nohelia Madrigal" userId="6acd5fa0736d3891" providerId="LiveId" clId="{0668C78E-99ED-4E36-9D82-FCA6A6611D8B}" dt="2022-04-19T15:57:16.811" v="9211" actId="13926"/>
          <ac:spMkLst>
            <pc:docMk/>
            <pc:sldMk cId="864716991" sldId="274"/>
            <ac:spMk id="4" creationId="{CBB36C54-9460-447B-B872-3B7176E8932D}"/>
          </ac:spMkLst>
        </pc:spChg>
        <pc:spChg chg="add mod">
          <ac:chgData name="Nohelia Madrigal" userId="6acd5fa0736d3891" providerId="LiveId" clId="{0668C78E-99ED-4E36-9D82-FCA6A6611D8B}" dt="2022-04-19T15:58:12.942" v="9221" actId="113"/>
          <ac:spMkLst>
            <pc:docMk/>
            <pc:sldMk cId="864716991" sldId="274"/>
            <ac:spMk id="6" creationId="{82EDAB55-1BB5-45D4-8504-C7E654EB943B}"/>
          </ac:spMkLst>
        </pc:spChg>
        <pc:spChg chg="add mod">
          <ac:chgData name="Nohelia Madrigal" userId="6acd5fa0736d3891" providerId="LiveId" clId="{0668C78E-99ED-4E36-9D82-FCA6A6611D8B}" dt="2022-04-19T15:58:02.726" v="9219" actId="113"/>
          <ac:spMkLst>
            <pc:docMk/>
            <pc:sldMk cId="864716991" sldId="274"/>
            <ac:spMk id="7" creationId="{D0778CFF-2B73-4935-8541-CE507239A79A}"/>
          </ac:spMkLst>
        </pc:spChg>
      </pc:sldChg>
      <pc:sldChg chg="addSp modSp new del mod">
        <pc:chgData name="Nohelia Madrigal" userId="6acd5fa0736d3891" providerId="LiveId" clId="{0668C78E-99ED-4E36-9D82-FCA6A6611D8B}" dt="2022-04-12T19:32:22.100" v="5063" actId="47"/>
        <pc:sldMkLst>
          <pc:docMk/>
          <pc:sldMk cId="73135965" sldId="275"/>
        </pc:sldMkLst>
        <pc:spChg chg="add mod">
          <ac:chgData name="Nohelia Madrigal" userId="6acd5fa0736d3891" providerId="LiveId" clId="{0668C78E-99ED-4E36-9D82-FCA6A6611D8B}" dt="2022-04-11T21:35:06.835" v="4728" actId="20577"/>
          <ac:spMkLst>
            <pc:docMk/>
            <pc:sldMk cId="73135965" sldId="275"/>
            <ac:spMk id="2" creationId="{39F26A25-9FA3-4CC0-B6A5-3A7421866A99}"/>
          </ac:spMkLst>
        </pc:spChg>
      </pc:sldChg>
      <pc:sldChg chg="modSp add mod">
        <pc:chgData name="Nohelia Madrigal" userId="6acd5fa0736d3891" providerId="LiveId" clId="{0668C78E-99ED-4E36-9D82-FCA6A6611D8B}" dt="2022-04-19T15:05:37.345" v="8719" actId="20577"/>
        <pc:sldMkLst>
          <pc:docMk/>
          <pc:sldMk cId="4196005899" sldId="275"/>
        </pc:sldMkLst>
        <pc:spChg chg="mod">
          <ac:chgData name="Nohelia Madrigal" userId="6acd5fa0736d3891" providerId="LiveId" clId="{0668C78E-99ED-4E36-9D82-FCA6A6611D8B}" dt="2022-04-19T14:56:40.067" v="7890"/>
          <ac:spMkLst>
            <pc:docMk/>
            <pc:sldMk cId="4196005899" sldId="275"/>
            <ac:spMk id="2" creationId="{0298D0D1-EBA5-4582-A25C-9122898E6D4A}"/>
          </ac:spMkLst>
        </pc:spChg>
        <pc:spChg chg="mod">
          <ac:chgData name="Nohelia Madrigal" userId="6acd5fa0736d3891" providerId="LiveId" clId="{0668C78E-99ED-4E36-9D82-FCA6A6611D8B}" dt="2022-04-19T15:05:37.345" v="8719" actId="20577"/>
          <ac:spMkLst>
            <pc:docMk/>
            <pc:sldMk cId="4196005899" sldId="275"/>
            <ac:spMk id="3" creationId="{E286535D-BAEF-4A55-AD12-4748E68E771F}"/>
          </ac:spMkLst>
        </pc:spChg>
        <pc:spChg chg="mod">
          <ac:chgData name="Nohelia Madrigal" userId="6acd5fa0736d3891" providerId="LiveId" clId="{0668C78E-99ED-4E36-9D82-FCA6A6611D8B}" dt="2022-04-19T14:59:05.040" v="8437" actId="20577"/>
          <ac:spMkLst>
            <pc:docMk/>
            <pc:sldMk cId="4196005899" sldId="275"/>
            <ac:spMk id="4" creationId="{898A16D0-8C5B-4B19-97F4-CC1696291629}"/>
          </ac:spMkLst>
        </pc:spChg>
      </pc:sldChg>
    </pc:docChg>
  </pc:docChgLst>
  <pc:docChgLst>
    <pc:chgData name="Nohelia Madrigal" userId="6acd5fa0736d3891" providerId="LiveId" clId="{7B6725BA-5D15-4925-A2D7-C3D0F74F9C5A}"/>
    <pc:docChg chg="custSel addSld delSld modSld sldOrd">
      <pc:chgData name="Nohelia Madrigal" userId="6acd5fa0736d3891" providerId="LiveId" clId="{7B6725BA-5D15-4925-A2D7-C3D0F74F9C5A}" dt="2022-04-09T12:59:55.518" v="7908" actId="20577"/>
      <pc:docMkLst>
        <pc:docMk/>
      </pc:docMkLst>
      <pc:sldChg chg="modSp new mod">
        <pc:chgData name="Nohelia Madrigal" userId="6acd5fa0736d3891" providerId="LiveId" clId="{7B6725BA-5D15-4925-A2D7-C3D0F74F9C5A}" dt="2022-04-07T23:19:27.280" v="4054" actId="20577"/>
        <pc:sldMkLst>
          <pc:docMk/>
          <pc:sldMk cId="1256024593" sldId="256"/>
        </pc:sldMkLst>
        <pc:spChg chg="mod">
          <ac:chgData name="Nohelia Madrigal" userId="6acd5fa0736d3891" providerId="LiveId" clId="{7B6725BA-5D15-4925-A2D7-C3D0F74F9C5A}" dt="2022-04-07T23:19:27.280" v="4054" actId="20577"/>
          <ac:spMkLst>
            <pc:docMk/>
            <pc:sldMk cId="1256024593" sldId="256"/>
            <ac:spMk id="2" creationId="{A14CDF0F-7FCC-4B1E-B806-017F9A0F293E}"/>
          </ac:spMkLst>
        </pc:spChg>
        <pc:spChg chg="mod">
          <ac:chgData name="Nohelia Madrigal" userId="6acd5fa0736d3891" providerId="LiveId" clId="{7B6725BA-5D15-4925-A2D7-C3D0F74F9C5A}" dt="2022-03-25T21:11:23.306" v="556" actId="20577"/>
          <ac:spMkLst>
            <pc:docMk/>
            <pc:sldMk cId="1256024593" sldId="256"/>
            <ac:spMk id="3" creationId="{DBA86459-470C-4E83-B7C2-979002824913}"/>
          </ac:spMkLst>
        </pc:spChg>
      </pc:sldChg>
      <pc:sldChg chg="addSp delSp modSp new mod">
        <pc:chgData name="Nohelia Madrigal" userId="6acd5fa0736d3891" providerId="LiveId" clId="{7B6725BA-5D15-4925-A2D7-C3D0F74F9C5A}" dt="2022-03-25T22:36:55.804" v="3448" actId="207"/>
        <pc:sldMkLst>
          <pc:docMk/>
          <pc:sldMk cId="1906955151" sldId="257"/>
        </pc:sldMkLst>
        <pc:spChg chg="add mod">
          <ac:chgData name="Nohelia Madrigal" userId="6acd5fa0736d3891" providerId="LiveId" clId="{7B6725BA-5D15-4925-A2D7-C3D0F74F9C5A}" dt="2022-03-25T21:55:40.227" v="2692" actId="20577"/>
          <ac:spMkLst>
            <pc:docMk/>
            <pc:sldMk cId="1906955151" sldId="257"/>
            <ac:spMk id="2" creationId="{CD0A0E4D-312E-42EE-9CDC-01E2DF0388BA}"/>
          </ac:spMkLst>
        </pc:spChg>
        <pc:spChg chg="add mod">
          <ac:chgData name="Nohelia Madrigal" userId="6acd5fa0736d3891" providerId="LiveId" clId="{7B6725BA-5D15-4925-A2D7-C3D0F74F9C5A}" dt="2022-03-25T21:55:51.472" v="2718" actId="20577"/>
          <ac:spMkLst>
            <pc:docMk/>
            <pc:sldMk cId="1906955151" sldId="257"/>
            <ac:spMk id="3" creationId="{B332708F-179E-4A53-A33E-C33A7D5CC072}"/>
          </ac:spMkLst>
        </pc:spChg>
        <pc:spChg chg="add mod">
          <ac:chgData name="Nohelia Madrigal" userId="6acd5fa0736d3891" providerId="LiveId" clId="{7B6725BA-5D15-4925-A2D7-C3D0F74F9C5A}" dt="2022-03-25T21:55:58.662" v="2720"/>
          <ac:spMkLst>
            <pc:docMk/>
            <pc:sldMk cId="1906955151" sldId="257"/>
            <ac:spMk id="4" creationId="{CBC20E7E-565D-4E6B-8C97-E9BD2A54DCD5}"/>
          </ac:spMkLst>
        </pc:spChg>
        <pc:spChg chg="add mod">
          <ac:chgData name="Nohelia Madrigal" userId="6acd5fa0736d3891" providerId="LiveId" clId="{7B6725BA-5D15-4925-A2D7-C3D0F74F9C5A}" dt="2022-03-25T21:14:51.875" v="581" actId="1076"/>
          <ac:spMkLst>
            <pc:docMk/>
            <pc:sldMk cId="1906955151" sldId="257"/>
            <ac:spMk id="5" creationId="{052899DC-CE2F-4210-B636-A98E2E8CEEE5}"/>
          </ac:spMkLst>
        </pc:spChg>
        <pc:spChg chg="add mod">
          <ac:chgData name="Nohelia Madrigal" userId="6acd5fa0736d3891" providerId="LiveId" clId="{7B6725BA-5D15-4925-A2D7-C3D0F74F9C5A}" dt="2022-03-25T22:36:55.804" v="3448" actId="207"/>
          <ac:spMkLst>
            <pc:docMk/>
            <pc:sldMk cId="1906955151" sldId="257"/>
            <ac:spMk id="6" creationId="{2A64220A-6CEB-4934-A1FF-8BF8BA10B277}"/>
          </ac:spMkLst>
        </pc:spChg>
        <pc:spChg chg="add mod">
          <ac:chgData name="Nohelia Madrigal" userId="6acd5fa0736d3891" providerId="LiveId" clId="{7B6725BA-5D15-4925-A2D7-C3D0F74F9C5A}" dt="2022-03-25T21:05:47.701" v="314" actId="1076"/>
          <ac:spMkLst>
            <pc:docMk/>
            <pc:sldMk cId="1906955151" sldId="257"/>
            <ac:spMk id="7" creationId="{93949A16-D9ED-4068-88F0-D2EDD40E3B90}"/>
          </ac:spMkLst>
        </pc:spChg>
        <pc:spChg chg="add mod">
          <ac:chgData name="Nohelia Madrigal" userId="6acd5fa0736d3891" providerId="LiveId" clId="{7B6725BA-5D15-4925-A2D7-C3D0F74F9C5A}" dt="2022-03-25T21:11:51.656" v="571" actId="20577"/>
          <ac:spMkLst>
            <pc:docMk/>
            <pc:sldMk cId="1906955151" sldId="257"/>
            <ac:spMk id="8" creationId="{950A0C49-74D2-4FCA-85A0-6A6AA91CDB11}"/>
          </ac:spMkLst>
        </pc:spChg>
        <pc:spChg chg="add mod">
          <ac:chgData name="Nohelia Madrigal" userId="6acd5fa0736d3891" providerId="LiveId" clId="{7B6725BA-5D15-4925-A2D7-C3D0F74F9C5A}" dt="2022-03-25T21:15:31.003" v="605" actId="14100"/>
          <ac:spMkLst>
            <pc:docMk/>
            <pc:sldMk cId="1906955151" sldId="257"/>
            <ac:spMk id="9" creationId="{297838DA-47A1-4544-8F75-A4BCC94A780D}"/>
          </ac:spMkLst>
        </pc:spChg>
        <pc:spChg chg="add mod">
          <ac:chgData name="Nohelia Madrigal" userId="6acd5fa0736d3891" providerId="LiveId" clId="{7B6725BA-5D15-4925-A2D7-C3D0F74F9C5A}" dt="2022-03-25T21:14:21.861" v="576" actId="14100"/>
          <ac:spMkLst>
            <pc:docMk/>
            <pc:sldMk cId="1906955151" sldId="257"/>
            <ac:spMk id="10" creationId="{F545D506-D8B1-4279-B0FF-BE437DF80F7F}"/>
          </ac:spMkLst>
        </pc:spChg>
        <pc:spChg chg="add del mod">
          <ac:chgData name="Nohelia Madrigal" userId="6acd5fa0736d3891" providerId="LiveId" clId="{7B6725BA-5D15-4925-A2D7-C3D0F74F9C5A}" dt="2022-03-25T21:15:39.953" v="606" actId="478"/>
          <ac:spMkLst>
            <pc:docMk/>
            <pc:sldMk cId="1906955151" sldId="257"/>
            <ac:spMk id="11" creationId="{C7D4DBE3-B40E-46ED-A97A-E14FD98A0E06}"/>
          </ac:spMkLst>
        </pc:spChg>
        <pc:spChg chg="add mod">
          <ac:chgData name="Nohelia Madrigal" userId="6acd5fa0736d3891" providerId="LiveId" clId="{7B6725BA-5D15-4925-A2D7-C3D0F74F9C5A}" dt="2022-03-25T21:15:28.898" v="604" actId="1076"/>
          <ac:spMkLst>
            <pc:docMk/>
            <pc:sldMk cId="1906955151" sldId="257"/>
            <ac:spMk id="12" creationId="{C1366925-C5EF-4974-8217-DDF1EA213C33}"/>
          </ac:spMkLst>
        </pc:spChg>
        <pc:spChg chg="add mod">
          <ac:chgData name="Nohelia Madrigal" userId="6acd5fa0736d3891" providerId="LiveId" clId="{7B6725BA-5D15-4925-A2D7-C3D0F74F9C5A}" dt="2022-03-25T21:48:15.924" v="2316" actId="14100"/>
          <ac:spMkLst>
            <pc:docMk/>
            <pc:sldMk cId="1906955151" sldId="257"/>
            <ac:spMk id="13" creationId="{82DE8031-FC98-42F9-942A-D35D876E75DF}"/>
          </ac:spMkLst>
        </pc:spChg>
        <pc:spChg chg="add mod">
          <ac:chgData name="Nohelia Madrigal" userId="6acd5fa0736d3891" providerId="LiveId" clId="{7B6725BA-5D15-4925-A2D7-C3D0F74F9C5A}" dt="2022-03-25T21:48:24.949" v="2320" actId="20577"/>
          <ac:spMkLst>
            <pc:docMk/>
            <pc:sldMk cId="1906955151" sldId="257"/>
            <ac:spMk id="14" creationId="{5572F309-838B-4B54-B02E-032F302374EA}"/>
          </ac:spMkLst>
        </pc:spChg>
        <pc:spChg chg="add mod">
          <ac:chgData name="Nohelia Madrigal" userId="6acd5fa0736d3891" providerId="LiveId" clId="{7B6725BA-5D15-4925-A2D7-C3D0F74F9C5A}" dt="2022-03-25T21:48:32.447" v="2324" actId="20577"/>
          <ac:spMkLst>
            <pc:docMk/>
            <pc:sldMk cId="1906955151" sldId="257"/>
            <ac:spMk id="15" creationId="{BBF782E5-0F02-40B0-B5D1-8D9023B9BF56}"/>
          </ac:spMkLst>
        </pc:spChg>
        <pc:spChg chg="add mod">
          <ac:chgData name="Nohelia Madrigal" userId="6acd5fa0736d3891" providerId="LiveId" clId="{7B6725BA-5D15-4925-A2D7-C3D0F74F9C5A}" dt="2022-03-25T21:48:41.512" v="2328" actId="20577"/>
          <ac:spMkLst>
            <pc:docMk/>
            <pc:sldMk cId="1906955151" sldId="257"/>
            <ac:spMk id="16" creationId="{2D10CC6A-A51C-453A-B467-0FF34EAA1BFD}"/>
          </ac:spMkLst>
        </pc:spChg>
        <pc:spChg chg="add mod">
          <ac:chgData name="Nohelia Madrigal" userId="6acd5fa0736d3891" providerId="LiveId" clId="{7B6725BA-5D15-4925-A2D7-C3D0F74F9C5A}" dt="2022-03-25T21:48:49.066" v="2332" actId="20577"/>
          <ac:spMkLst>
            <pc:docMk/>
            <pc:sldMk cId="1906955151" sldId="257"/>
            <ac:spMk id="17" creationId="{423CF18F-2B17-46BB-8983-F1A67DB3D620}"/>
          </ac:spMkLst>
        </pc:spChg>
      </pc:sldChg>
      <pc:sldChg chg="addSp modSp new mod">
        <pc:chgData name="Nohelia Madrigal" userId="6acd5fa0736d3891" providerId="LiveId" clId="{7B6725BA-5D15-4925-A2D7-C3D0F74F9C5A}" dt="2022-04-09T12:15:26.485" v="4261" actId="20577"/>
        <pc:sldMkLst>
          <pc:docMk/>
          <pc:sldMk cId="3941654844" sldId="258"/>
        </pc:sldMkLst>
        <pc:spChg chg="add mod">
          <ac:chgData name="Nohelia Madrigal" userId="6acd5fa0736d3891" providerId="LiveId" clId="{7B6725BA-5D15-4925-A2D7-C3D0F74F9C5A}" dt="2022-03-25T21:17:52.149" v="635" actId="1076"/>
          <ac:spMkLst>
            <pc:docMk/>
            <pc:sldMk cId="3941654844" sldId="258"/>
            <ac:spMk id="2" creationId="{516B88BE-102E-4C21-B33E-D3155A0277C4}"/>
          </ac:spMkLst>
        </pc:spChg>
        <pc:spChg chg="add mod">
          <ac:chgData name="Nohelia Madrigal" userId="6acd5fa0736d3891" providerId="LiveId" clId="{7B6725BA-5D15-4925-A2D7-C3D0F74F9C5A}" dt="2022-04-09T12:15:26.485" v="4261" actId="20577"/>
          <ac:spMkLst>
            <pc:docMk/>
            <pc:sldMk cId="3941654844" sldId="258"/>
            <ac:spMk id="3" creationId="{D75EEC80-1196-4FF8-A00F-4FC34829E7CD}"/>
          </ac:spMkLst>
        </pc:spChg>
      </pc:sldChg>
      <pc:sldChg chg="addSp modSp new mod ord">
        <pc:chgData name="Nohelia Madrigal" userId="6acd5fa0736d3891" providerId="LiveId" clId="{7B6725BA-5D15-4925-A2D7-C3D0F74F9C5A}" dt="2022-03-25T22:37:38.995" v="3454" actId="20577"/>
        <pc:sldMkLst>
          <pc:docMk/>
          <pc:sldMk cId="3013536796" sldId="259"/>
        </pc:sldMkLst>
        <pc:spChg chg="add mod">
          <ac:chgData name="Nohelia Madrigal" userId="6acd5fa0736d3891" providerId="LiveId" clId="{7B6725BA-5D15-4925-A2D7-C3D0F74F9C5A}" dt="2022-03-25T22:37:38.995" v="3454" actId="20577"/>
          <ac:spMkLst>
            <pc:docMk/>
            <pc:sldMk cId="3013536796" sldId="259"/>
            <ac:spMk id="2" creationId="{B13ACCD9-05BC-4653-8E7E-22D1EA9A5977}"/>
          </ac:spMkLst>
        </pc:spChg>
      </pc:sldChg>
      <pc:sldChg chg="addSp modSp new mod">
        <pc:chgData name="Nohelia Madrigal" userId="6acd5fa0736d3891" providerId="LiveId" clId="{7B6725BA-5D15-4925-A2D7-C3D0F74F9C5A}" dt="2022-04-09T12:17:33.742" v="4326" actId="6549"/>
        <pc:sldMkLst>
          <pc:docMk/>
          <pc:sldMk cId="2667537087" sldId="260"/>
        </pc:sldMkLst>
        <pc:spChg chg="add mod">
          <ac:chgData name="Nohelia Madrigal" userId="6acd5fa0736d3891" providerId="LiveId" clId="{7B6725BA-5D15-4925-A2D7-C3D0F74F9C5A}" dt="2022-03-25T21:38:31.065" v="1909" actId="20577"/>
          <ac:spMkLst>
            <pc:docMk/>
            <pc:sldMk cId="2667537087" sldId="260"/>
            <ac:spMk id="2" creationId="{BABED9BB-BA3A-4339-BB45-98E2E435BF1C}"/>
          </ac:spMkLst>
        </pc:spChg>
        <pc:spChg chg="add mod">
          <ac:chgData name="Nohelia Madrigal" userId="6acd5fa0736d3891" providerId="LiveId" clId="{7B6725BA-5D15-4925-A2D7-C3D0F74F9C5A}" dt="2022-04-09T12:17:33.742" v="4326" actId="6549"/>
          <ac:spMkLst>
            <pc:docMk/>
            <pc:sldMk cId="2667537087" sldId="260"/>
            <ac:spMk id="3" creationId="{7DB4AA5A-D11C-4DCA-A0EE-28D0AB3BC301}"/>
          </ac:spMkLst>
        </pc:spChg>
      </pc:sldChg>
      <pc:sldChg chg="new del">
        <pc:chgData name="Nohelia Madrigal" userId="6acd5fa0736d3891" providerId="LiveId" clId="{7B6725BA-5D15-4925-A2D7-C3D0F74F9C5A}" dt="2022-03-25T21:40:43.542" v="2003" actId="47"/>
        <pc:sldMkLst>
          <pc:docMk/>
          <pc:sldMk cId="1534367285" sldId="261"/>
        </pc:sldMkLst>
      </pc:sldChg>
      <pc:sldChg chg="modSp add del mod">
        <pc:chgData name="Nohelia Madrigal" userId="6acd5fa0736d3891" providerId="LiveId" clId="{7B6725BA-5D15-4925-A2D7-C3D0F74F9C5A}" dt="2022-03-25T21:49:41.498" v="2334" actId="2696"/>
        <pc:sldMkLst>
          <pc:docMk/>
          <pc:sldMk cId="409655082" sldId="262"/>
        </pc:sldMkLst>
        <pc:spChg chg="mod">
          <ac:chgData name="Nohelia Madrigal" userId="6acd5fa0736d3891" providerId="LiveId" clId="{7B6725BA-5D15-4925-A2D7-C3D0F74F9C5A}" dt="2022-03-25T21:40:49.406" v="2005" actId="20577"/>
          <ac:spMkLst>
            <pc:docMk/>
            <pc:sldMk cId="409655082" sldId="262"/>
            <ac:spMk id="2" creationId="{BABED9BB-BA3A-4339-BB45-98E2E435BF1C}"/>
          </ac:spMkLst>
        </pc:spChg>
        <pc:spChg chg="mod">
          <ac:chgData name="Nohelia Madrigal" userId="6acd5fa0736d3891" providerId="LiveId" clId="{7B6725BA-5D15-4925-A2D7-C3D0F74F9C5A}" dt="2022-03-25T21:46:52.317" v="2218" actId="5793"/>
          <ac:spMkLst>
            <pc:docMk/>
            <pc:sldMk cId="409655082" sldId="262"/>
            <ac:spMk id="3" creationId="{7DB4AA5A-D11C-4DCA-A0EE-28D0AB3BC301}"/>
          </ac:spMkLst>
        </pc:spChg>
      </pc:sldChg>
      <pc:sldChg chg="modSp add mod">
        <pc:chgData name="Nohelia Madrigal" userId="6acd5fa0736d3891" providerId="LiveId" clId="{7B6725BA-5D15-4925-A2D7-C3D0F74F9C5A}" dt="2022-04-09T12:19:30.369" v="4514" actId="20577"/>
        <pc:sldMkLst>
          <pc:docMk/>
          <pc:sldMk cId="1601481092" sldId="263"/>
        </pc:sldMkLst>
        <pc:spChg chg="mod">
          <ac:chgData name="Nohelia Madrigal" userId="6acd5fa0736d3891" providerId="LiveId" clId="{7B6725BA-5D15-4925-A2D7-C3D0F74F9C5A}" dt="2022-03-25T21:49:54.186" v="2336" actId="20577"/>
          <ac:spMkLst>
            <pc:docMk/>
            <pc:sldMk cId="1601481092" sldId="263"/>
            <ac:spMk id="2" creationId="{BABED9BB-BA3A-4339-BB45-98E2E435BF1C}"/>
          </ac:spMkLst>
        </pc:spChg>
        <pc:spChg chg="mod">
          <ac:chgData name="Nohelia Madrigal" userId="6acd5fa0736d3891" providerId="LiveId" clId="{7B6725BA-5D15-4925-A2D7-C3D0F74F9C5A}" dt="2022-04-09T12:19:30.369" v="4514" actId="20577"/>
          <ac:spMkLst>
            <pc:docMk/>
            <pc:sldMk cId="1601481092" sldId="263"/>
            <ac:spMk id="3" creationId="{7DB4AA5A-D11C-4DCA-A0EE-28D0AB3BC301}"/>
          </ac:spMkLst>
        </pc:spChg>
      </pc:sldChg>
      <pc:sldChg chg="modSp add mod">
        <pc:chgData name="Nohelia Madrigal" userId="6acd5fa0736d3891" providerId="LiveId" clId="{7B6725BA-5D15-4925-A2D7-C3D0F74F9C5A}" dt="2022-04-09T12:20:34.867" v="4559" actId="20577"/>
        <pc:sldMkLst>
          <pc:docMk/>
          <pc:sldMk cId="3263127875" sldId="264"/>
        </pc:sldMkLst>
        <pc:spChg chg="mod">
          <ac:chgData name="Nohelia Madrigal" userId="6acd5fa0736d3891" providerId="LiveId" clId="{7B6725BA-5D15-4925-A2D7-C3D0F74F9C5A}" dt="2022-04-09T12:20:34.867" v="4559" actId="20577"/>
          <ac:spMkLst>
            <pc:docMk/>
            <pc:sldMk cId="3263127875" sldId="264"/>
            <ac:spMk id="3" creationId="{7DB4AA5A-D11C-4DCA-A0EE-28D0AB3BC301}"/>
          </ac:spMkLst>
        </pc:spChg>
      </pc:sldChg>
      <pc:sldChg chg="add del">
        <pc:chgData name="Nohelia Madrigal" userId="6acd5fa0736d3891" providerId="LiveId" clId="{7B6725BA-5D15-4925-A2D7-C3D0F74F9C5A}" dt="2022-03-25T21:50:23.014" v="2338"/>
        <pc:sldMkLst>
          <pc:docMk/>
          <pc:sldMk cId="320464228" sldId="265"/>
        </pc:sldMkLst>
      </pc:sldChg>
      <pc:sldChg chg="modSp add mod">
        <pc:chgData name="Nohelia Madrigal" userId="6acd5fa0736d3891" providerId="LiveId" clId="{7B6725BA-5D15-4925-A2D7-C3D0F74F9C5A}" dt="2022-04-09T12:21:06.126" v="4572" actId="20577"/>
        <pc:sldMkLst>
          <pc:docMk/>
          <pc:sldMk cId="3312764566" sldId="265"/>
        </pc:sldMkLst>
        <pc:spChg chg="mod">
          <ac:chgData name="Nohelia Madrigal" userId="6acd5fa0736d3891" providerId="LiveId" clId="{7B6725BA-5D15-4925-A2D7-C3D0F74F9C5A}" dt="2022-03-25T21:52:57.193" v="2476" actId="20577"/>
          <ac:spMkLst>
            <pc:docMk/>
            <pc:sldMk cId="3312764566" sldId="265"/>
            <ac:spMk id="2" creationId="{BABED9BB-BA3A-4339-BB45-98E2E435BF1C}"/>
          </ac:spMkLst>
        </pc:spChg>
        <pc:spChg chg="mod">
          <ac:chgData name="Nohelia Madrigal" userId="6acd5fa0736d3891" providerId="LiveId" clId="{7B6725BA-5D15-4925-A2D7-C3D0F74F9C5A}" dt="2022-04-09T12:21:06.126" v="4572" actId="20577"/>
          <ac:spMkLst>
            <pc:docMk/>
            <pc:sldMk cId="3312764566" sldId="265"/>
            <ac:spMk id="3" creationId="{7DB4AA5A-D11C-4DCA-A0EE-28D0AB3BC301}"/>
          </ac:spMkLst>
        </pc:spChg>
      </pc:sldChg>
      <pc:sldChg chg="addSp modSp new mod">
        <pc:chgData name="Nohelia Madrigal" userId="6acd5fa0736d3891" providerId="LiveId" clId="{7B6725BA-5D15-4925-A2D7-C3D0F74F9C5A}" dt="2022-04-09T12:27:23.394" v="5755" actId="14100"/>
        <pc:sldMkLst>
          <pc:docMk/>
          <pc:sldMk cId="3587027836" sldId="266"/>
        </pc:sldMkLst>
        <pc:spChg chg="add mod">
          <ac:chgData name="Nohelia Madrigal" userId="6acd5fa0736d3891" providerId="LiveId" clId="{7B6725BA-5D15-4925-A2D7-C3D0F74F9C5A}" dt="2022-04-09T12:27:10.394" v="5752" actId="1076"/>
          <ac:spMkLst>
            <pc:docMk/>
            <pc:sldMk cId="3587027836" sldId="266"/>
            <ac:spMk id="2" creationId="{EB8AB904-3D6E-4E39-8188-D58B229CA888}"/>
          </ac:spMkLst>
        </pc:spChg>
        <pc:spChg chg="add mod">
          <ac:chgData name="Nohelia Madrigal" userId="6acd5fa0736d3891" providerId="LiveId" clId="{7B6725BA-5D15-4925-A2D7-C3D0F74F9C5A}" dt="2022-04-09T12:27:23.394" v="5755" actId="14100"/>
          <ac:spMkLst>
            <pc:docMk/>
            <pc:sldMk cId="3587027836" sldId="266"/>
            <ac:spMk id="3" creationId="{BB97B773-6FAB-4437-A19D-26E73F3DAA2B}"/>
          </ac:spMkLst>
        </pc:spChg>
      </pc:sldChg>
      <pc:sldChg chg="new del">
        <pc:chgData name="Nohelia Madrigal" userId="6acd5fa0736d3891" providerId="LiveId" clId="{7B6725BA-5D15-4925-A2D7-C3D0F74F9C5A}" dt="2022-03-25T22:22:18.748" v="3146" actId="47"/>
        <pc:sldMkLst>
          <pc:docMk/>
          <pc:sldMk cId="299297254" sldId="267"/>
        </pc:sldMkLst>
      </pc:sldChg>
      <pc:sldChg chg="modSp add mod">
        <pc:chgData name="Nohelia Madrigal" userId="6acd5fa0736d3891" providerId="LiveId" clId="{7B6725BA-5D15-4925-A2D7-C3D0F74F9C5A}" dt="2022-04-09T12:46:26.770" v="7316" actId="20577"/>
        <pc:sldMkLst>
          <pc:docMk/>
          <pc:sldMk cId="409861258" sldId="268"/>
        </pc:sldMkLst>
        <pc:spChg chg="mod">
          <ac:chgData name="Nohelia Madrigal" userId="6acd5fa0736d3891" providerId="LiveId" clId="{7B6725BA-5D15-4925-A2D7-C3D0F74F9C5A}" dt="2022-03-29T21:21:18.561" v="3660" actId="1076"/>
          <ac:spMkLst>
            <pc:docMk/>
            <pc:sldMk cId="409861258" sldId="268"/>
            <ac:spMk id="2" creationId="{EB8AB904-3D6E-4E39-8188-D58B229CA888}"/>
          </ac:spMkLst>
        </pc:spChg>
        <pc:spChg chg="mod">
          <ac:chgData name="Nohelia Madrigal" userId="6acd5fa0736d3891" providerId="LiveId" clId="{7B6725BA-5D15-4925-A2D7-C3D0F74F9C5A}" dt="2022-04-09T12:46:26.770" v="7316" actId="20577"/>
          <ac:spMkLst>
            <pc:docMk/>
            <pc:sldMk cId="409861258" sldId="268"/>
            <ac:spMk id="3" creationId="{BB97B773-6FAB-4437-A19D-26E73F3DAA2B}"/>
          </ac:spMkLst>
        </pc:spChg>
      </pc:sldChg>
      <pc:sldChg chg="modSp add mod">
        <pc:chgData name="Nohelia Madrigal" userId="6acd5fa0736d3891" providerId="LiveId" clId="{7B6725BA-5D15-4925-A2D7-C3D0F74F9C5A}" dt="2022-03-30T00:11:33" v="3996" actId="20577"/>
        <pc:sldMkLst>
          <pc:docMk/>
          <pc:sldMk cId="2093452696" sldId="269"/>
        </pc:sldMkLst>
        <pc:spChg chg="mod">
          <ac:chgData name="Nohelia Madrigal" userId="6acd5fa0736d3891" providerId="LiveId" clId="{7B6725BA-5D15-4925-A2D7-C3D0F74F9C5A}" dt="2022-03-29T21:22:14.328" v="3667"/>
          <ac:spMkLst>
            <pc:docMk/>
            <pc:sldMk cId="2093452696" sldId="269"/>
            <ac:spMk id="2" creationId="{EB8AB904-3D6E-4E39-8188-D58B229CA888}"/>
          </ac:spMkLst>
        </pc:spChg>
        <pc:spChg chg="mod">
          <ac:chgData name="Nohelia Madrigal" userId="6acd5fa0736d3891" providerId="LiveId" clId="{7B6725BA-5D15-4925-A2D7-C3D0F74F9C5A}" dt="2022-03-30T00:11:33" v="3996" actId="20577"/>
          <ac:spMkLst>
            <pc:docMk/>
            <pc:sldMk cId="2093452696" sldId="269"/>
            <ac:spMk id="3" creationId="{BB97B773-6FAB-4437-A19D-26E73F3DAA2B}"/>
          </ac:spMkLst>
        </pc:spChg>
      </pc:sldChg>
      <pc:sldChg chg="new del">
        <pc:chgData name="Nohelia Madrigal" userId="6acd5fa0736d3891" providerId="LiveId" clId="{7B6725BA-5D15-4925-A2D7-C3D0F74F9C5A}" dt="2022-03-30T00:12:27.217" v="3999" actId="47"/>
        <pc:sldMkLst>
          <pc:docMk/>
          <pc:sldMk cId="1906941136" sldId="270"/>
        </pc:sldMkLst>
      </pc:sldChg>
      <pc:sldChg chg="modSp add mod">
        <pc:chgData name="Nohelia Madrigal" userId="6acd5fa0736d3891" providerId="LiveId" clId="{7B6725BA-5D15-4925-A2D7-C3D0F74F9C5A}" dt="2022-04-09T12:59:55.518" v="7908" actId="20577"/>
        <pc:sldMkLst>
          <pc:docMk/>
          <pc:sldMk cId="3619004858" sldId="271"/>
        </pc:sldMkLst>
        <pc:spChg chg="mod">
          <ac:chgData name="Nohelia Madrigal" userId="6acd5fa0736d3891" providerId="LiveId" clId="{7B6725BA-5D15-4925-A2D7-C3D0F74F9C5A}" dt="2022-04-09T12:47:00.596" v="7330" actId="20577"/>
          <ac:spMkLst>
            <pc:docMk/>
            <pc:sldMk cId="3619004858" sldId="271"/>
            <ac:spMk id="2" creationId="{EB8AB904-3D6E-4E39-8188-D58B229CA888}"/>
          </ac:spMkLst>
        </pc:spChg>
        <pc:spChg chg="mod">
          <ac:chgData name="Nohelia Madrigal" userId="6acd5fa0736d3891" providerId="LiveId" clId="{7B6725BA-5D15-4925-A2D7-C3D0F74F9C5A}" dt="2022-04-09T12:59:55.518" v="7908" actId="20577"/>
          <ac:spMkLst>
            <pc:docMk/>
            <pc:sldMk cId="3619004858" sldId="271"/>
            <ac:spMk id="3" creationId="{BB97B773-6FAB-4437-A19D-26E73F3DAA2B}"/>
          </ac:spMkLst>
        </pc:spChg>
      </pc:sldChg>
      <pc:sldChg chg="addSp modSp new mod ord">
        <pc:chgData name="Nohelia Madrigal" userId="6acd5fa0736d3891" providerId="LiveId" clId="{7B6725BA-5D15-4925-A2D7-C3D0F74F9C5A}" dt="2022-04-09T12:11:46.309" v="4060" actId="962"/>
        <pc:sldMkLst>
          <pc:docMk/>
          <pc:sldMk cId="24267155" sldId="272"/>
        </pc:sldMkLst>
        <pc:picChg chg="add mod">
          <ac:chgData name="Nohelia Madrigal" userId="6acd5fa0736d3891" providerId="LiveId" clId="{7B6725BA-5D15-4925-A2D7-C3D0F74F9C5A}" dt="2022-04-09T12:11:46.309" v="4060" actId="962"/>
          <ac:picMkLst>
            <pc:docMk/>
            <pc:sldMk cId="24267155" sldId="272"/>
            <ac:picMk id="3" creationId="{873516D8-EF33-49DF-BAD1-DA22455F7662}"/>
          </ac:picMkLst>
        </pc:picChg>
      </pc:sldChg>
      <pc:sldChg chg="addSp modSp new mod">
        <pc:chgData name="Nohelia Madrigal" userId="6acd5fa0736d3891" providerId="LiveId" clId="{7B6725BA-5D15-4925-A2D7-C3D0F74F9C5A}" dt="2022-04-09T12:36:03.144" v="6902" actId="1076"/>
        <pc:sldMkLst>
          <pc:docMk/>
          <pc:sldMk cId="3961269655" sldId="273"/>
        </pc:sldMkLst>
        <pc:spChg chg="add mod">
          <ac:chgData name="Nohelia Madrigal" userId="6acd5fa0736d3891" providerId="LiveId" clId="{7B6725BA-5D15-4925-A2D7-C3D0F74F9C5A}" dt="2022-04-09T12:34:11.504" v="6610" actId="1076"/>
          <ac:spMkLst>
            <pc:docMk/>
            <pc:sldMk cId="3961269655" sldId="273"/>
            <ac:spMk id="2" creationId="{0298D0D1-EBA5-4582-A25C-9122898E6D4A}"/>
          </ac:spMkLst>
        </pc:spChg>
        <pc:spChg chg="add mod">
          <ac:chgData name="Nohelia Madrigal" userId="6acd5fa0736d3891" providerId="LiveId" clId="{7B6725BA-5D15-4925-A2D7-C3D0F74F9C5A}" dt="2022-04-09T12:36:03.144" v="6902" actId="1076"/>
          <ac:spMkLst>
            <pc:docMk/>
            <pc:sldMk cId="3961269655" sldId="273"/>
            <ac:spMk id="3" creationId="{E286535D-BAEF-4A55-AD12-4748E68E771F}"/>
          </ac:spMkLst>
        </pc:spChg>
        <pc:spChg chg="add mod">
          <ac:chgData name="Nohelia Madrigal" userId="6acd5fa0736d3891" providerId="LiveId" clId="{7B6725BA-5D15-4925-A2D7-C3D0F74F9C5A}" dt="2022-04-09T12:35:36.161" v="6901" actId="123"/>
          <ac:spMkLst>
            <pc:docMk/>
            <pc:sldMk cId="3961269655" sldId="273"/>
            <ac:spMk id="4" creationId="{898A16D0-8C5B-4B19-97F4-CC1696291629}"/>
          </ac:spMkLst>
        </pc:spChg>
      </pc:sldChg>
    </pc:docChg>
  </pc:docChgLst>
  <pc:docChgLst>
    <pc:chgData name="Nohelia Madrigal" userId="6acd5fa0736d3891" providerId="LiveId" clId="{B5156C3F-5E78-4D94-971B-72FE4555DD35}"/>
    <pc:docChg chg="custSel addSld modSld sldOrd">
      <pc:chgData name="Nohelia Madrigal" userId="6acd5fa0736d3891" providerId="LiveId" clId="{B5156C3F-5E78-4D94-971B-72FE4555DD35}" dt="2022-05-15T12:20:13.206" v="359" actId="20577"/>
      <pc:docMkLst>
        <pc:docMk/>
      </pc:docMkLst>
      <pc:sldChg chg="modSp mod ord">
        <pc:chgData name="Nohelia Madrigal" userId="6acd5fa0736d3891" providerId="LiveId" clId="{B5156C3F-5E78-4D94-971B-72FE4555DD35}" dt="2022-05-15T12:19:55.561" v="355" actId="20577"/>
        <pc:sldMkLst>
          <pc:docMk/>
          <pc:sldMk cId="3941654844" sldId="258"/>
        </pc:sldMkLst>
        <pc:spChg chg="mod">
          <ac:chgData name="Nohelia Madrigal" userId="6acd5fa0736d3891" providerId="LiveId" clId="{B5156C3F-5E78-4D94-971B-72FE4555DD35}" dt="2022-05-15T12:19:55.561" v="355" actId="20577"/>
          <ac:spMkLst>
            <pc:docMk/>
            <pc:sldMk cId="3941654844" sldId="258"/>
            <ac:spMk id="3" creationId="{D75EEC80-1196-4FF8-A00F-4FC34829E7CD}"/>
          </ac:spMkLst>
        </pc:spChg>
      </pc:sldChg>
      <pc:sldChg chg="modSp mod">
        <pc:chgData name="Nohelia Madrigal" userId="6acd5fa0736d3891" providerId="LiveId" clId="{B5156C3F-5E78-4D94-971B-72FE4555DD35}" dt="2022-05-15T12:20:13.206" v="359" actId="20577"/>
        <pc:sldMkLst>
          <pc:docMk/>
          <pc:sldMk cId="2667537087" sldId="260"/>
        </pc:sldMkLst>
        <pc:spChg chg="mod">
          <ac:chgData name="Nohelia Madrigal" userId="6acd5fa0736d3891" providerId="LiveId" clId="{B5156C3F-5E78-4D94-971B-72FE4555DD35}" dt="2022-05-15T12:20:13.206" v="359" actId="20577"/>
          <ac:spMkLst>
            <pc:docMk/>
            <pc:sldMk cId="2667537087" sldId="260"/>
            <ac:spMk id="3" creationId="{7DB4AA5A-D11C-4DCA-A0EE-28D0AB3BC301}"/>
          </ac:spMkLst>
        </pc:spChg>
      </pc:sldChg>
      <pc:sldChg chg="modSp mod">
        <pc:chgData name="Nohelia Madrigal" userId="6acd5fa0736d3891" providerId="LiveId" clId="{B5156C3F-5E78-4D94-971B-72FE4555DD35}" dt="2022-05-15T12:13:13.322" v="71" actId="20577"/>
        <pc:sldMkLst>
          <pc:docMk/>
          <pc:sldMk cId="3263127875" sldId="264"/>
        </pc:sldMkLst>
        <pc:spChg chg="mod">
          <ac:chgData name="Nohelia Madrigal" userId="6acd5fa0736d3891" providerId="LiveId" clId="{B5156C3F-5E78-4D94-971B-72FE4555DD35}" dt="2022-05-15T12:13:13.322" v="71" actId="20577"/>
          <ac:spMkLst>
            <pc:docMk/>
            <pc:sldMk cId="3263127875" sldId="264"/>
            <ac:spMk id="3" creationId="{7DB4AA5A-D11C-4DCA-A0EE-28D0AB3BC301}"/>
          </ac:spMkLst>
        </pc:spChg>
      </pc:sldChg>
      <pc:sldChg chg="modSp mod">
        <pc:chgData name="Nohelia Madrigal" userId="6acd5fa0736d3891" providerId="LiveId" clId="{B5156C3F-5E78-4D94-971B-72FE4555DD35}" dt="2022-05-15T12:14:01.333" v="72" actId="20577"/>
        <pc:sldMkLst>
          <pc:docMk/>
          <pc:sldMk cId="4196005899" sldId="275"/>
        </pc:sldMkLst>
        <pc:spChg chg="mod">
          <ac:chgData name="Nohelia Madrigal" userId="6acd5fa0736d3891" providerId="LiveId" clId="{B5156C3F-5E78-4D94-971B-72FE4555DD35}" dt="2022-05-15T12:14:01.333" v="72" actId="20577"/>
          <ac:spMkLst>
            <pc:docMk/>
            <pc:sldMk cId="4196005899" sldId="275"/>
            <ac:spMk id="4" creationId="{898A16D0-8C5B-4B19-97F4-CC1696291629}"/>
          </ac:spMkLst>
        </pc:spChg>
      </pc:sldChg>
      <pc:sldChg chg="addSp modSp new mod ord">
        <pc:chgData name="Nohelia Madrigal" userId="6acd5fa0736d3891" providerId="LiveId" clId="{B5156C3F-5E78-4D94-971B-72FE4555DD35}" dt="2022-05-15T12:18:43.539" v="342" actId="20577"/>
        <pc:sldMkLst>
          <pc:docMk/>
          <pc:sldMk cId="4193151933" sldId="276"/>
        </pc:sldMkLst>
        <pc:spChg chg="add mod">
          <ac:chgData name="Nohelia Madrigal" userId="6acd5fa0736d3891" providerId="LiveId" clId="{B5156C3F-5E78-4D94-971B-72FE4555DD35}" dt="2022-05-15T12:18:43.539" v="342" actId="20577"/>
          <ac:spMkLst>
            <pc:docMk/>
            <pc:sldMk cId="4193151933" sldId="276"/>
            <ac:spMk id="2" creationId="{390DC2C7-32D5-BD07-BAEC-455B53B6E927}"/>
          </ac:spMkLst>
        </pc:spChg>
      </pc:sldChg>
    </pc:docChg>
  </pc:docChgLst>
  <pc:docChgLst>
    <pc:chgData name="Nohelia Madrigal" userId="6acd5fa0736d3891" providerId="LiveId" clId="{8A6EF557-97DB-47AF-A239-F040CF6F2D2B}"/>
    <pc:docChg chg="custSel addSld modSld sldOrd">
      <pc:chgData name="Nohelia Madrigal" userId="6acd5fa0736d3891" providerId="LiveId" clId="{8A6EF557-97DB-47AF-A239-F040CF6F2D2B}" dt="2022-07-07T02:29:44.432" v="4358" actId="20577"/>
      <pc:docMkLst>
        <pc:docMk/>
      </pc:docMkLst>
      <pc:sldChg chg="addSp delSp modSp mod ord setBg modAnim setClrOvrMap">
        <pc:chgData name="Nohelia Madrigal" userId="6acd5fa0736d3891" providerId="LiveId" clId="{8A6EF557-97DB-47AF-A239-F040CF6F2D2B}" dt="2022-07-07T02:29:44.432" v="4358" actId="20577"/>
        <pc:sldMkLst>
          <pc:docMk/>
          <pc:sldMk cId="1256024593" sldId="256"/>
        </pc:sldMkLst>
        <pc:spChg chg="mod">
          <ac:chgData name="Nohelia Madrigal" userId="6acd5fa0736d3891" providerId="LiveId" clId="{8A6EF557-97DB-47AF-A239-F040CF6F2D2B}" dt="2022-07-02T12:46:56.371" v="41" actId="26606"/>
          <ac:spMkLst>
            <pc:docMk/>
            <pc:sldMk cId="1256024593" sldId="256"/>
            <ac:spMk id="2" creationId="{A14CDF0F-7FCC-4B1E-B806-017F9A0F293E}"/>
          </ac:spMkLst>
        </pc:spChg>
        <pc:spChg chg="mod">
          <ac:chgData name="Nohelia Madrigal" userId="6acd5fa0736d3891" providerId="LiveId" clId="{8A6EF557-97DB-47AF-A239-F040CF6F2D2B}" dt="2022-07-07T02:29:44.432" v="4358" actId="20577"/>
          <ac:spMkLst>
            <pc:docMk/>
            <pc:sldMk cId="1256024593" sldId="256"/>
            <ac:spMk id="3" creationId="{DBA86459-470C-4E83-B7C2-979002824913}"/>
          </ac:spMkLst>
        </pc:spChg>
        <pc:spChg chg="del">
          <ac:chgData name="Nohelia Madrigal" userId="6acd5fa0736d3891" providerId="LiveId" clId="{8A6EF557-97DB-47AF-A239-F040CF6F2D2B}" dt="2022-07-02T12:46:56.371" v="41" actId="26606"/>
          <ac:spMkLst>
            <pc:docMk/>
            <pc:sldMk cId="1256024593" sldId="256"/>
            <ac:spMk id="18" creationId="{E49CC64F-7275-4E33-961B-0C5CDC439875}"/>
          </ac:spMkLst>
        </pc:spChg>
        <pc:spChg chg="add">
          <ac:chgData name="Nohelia Madrigal" userId="6acd5fa0736d3891" providerId="LiveId" clId="{8A6EF557-97DB-47AF-A239-F040CF6F2D2B}" dt="2022-07-02T12:46:56.371" v="41" actId="26606"/>
          <ac:spMkLst>
            <pc:docMk/>
            <pc:sldMk cId="1256024593" sldId="256"/>
            <ac:spMk id="23" creationId="{B9E248E0-55F8-4E45-A07F-B49E0EEA97ED}"/>
          </ac:spMkLst>
        </pc:spChg>
        <pc:spChg chg="add">
          <ac:chgData name="Nohelia Madrigal" userId="6acd5fa0736d3891" providerId="LiveId" clId="{8A6EF557-97DB-47AF-A239-F040CF6F2D2B}" dt="2022-07-02T12:46:56.371" v="41" actId="26606"/>
          <ac:spMkLst>
            <pc:docMk/>
            <pc:sldMk cId="1256024593" sldId="256"/>
            <ac:spMk id="25" creationId="{311F016A-A753-449B-9EA6-322199B7119E}"/>
          </ac:spMkLst>
        </pc:spChg>
        <pc:picChg chg="mod">
          <ac:chgData name="Nohelia Madrigal" userId="6acd5fa0736d3891" providerId="LiveId" clId="{8A6EF557-97DB-47AF-A239-F040CF6F2D2B}" dt="2022-07-02T12:46:56.371" v="41" actId="26606"/>
          <ac:picMkLst>
            <pc:docMk/>
            <pc:sldMk cId="1256024593" sldId="256"/>
            <ac:picMk id="7" creationId="{964D207B-0E57-4D59-15F8-7D91AE729906}"/>
          </ac:picMkLst>
        </pc:picChg>
        <pc:picChg chg="mod ord">
          <ac:chgData name="Nohelia Madrigal" userId="6acd5fa0736d3891" providerId="LiveId" clId="{8A6EF557-97DB-47AF-A239-F040CF6F2D2B}" dt="2022-07-02T12:46:56.371" v="41" actId="26606"/>
          <ac:picMkLst>
            <pc:docMk/>
            <pc:sldMk cId="1256024593" sldId="256"/>
            <ac:picMk id="14" creationId="{CD0068B1-988E-D39C-15AC-0551C04A5CE9}"/>
          </ac:picMkLst>
        </pc:picChg>
      </pc:sldChg>
      <pc:sldChg chg="modSp mod">
        <pc:chgData name="Nohelia Madrigal" userId="6acd5fa0736d3891" providerId="LiveId" clId="{8A6EF557-97DB-47AF-A239-F040CF6F2D2B}" dt="2022-07-02T12:47:34.777" v="43" actId="1076"/>
        <pc:sldMkLst>
          <pc:docMk/>
          <pc:sldMk cId="3941654844" sldId="258"/>
        </pc:sldMkLst>
        <pc:spChg chg="mod">
          <ac:chgData name="Nohelia Madrigal" userId="6acd5fa0736d3891" providerId="LiveId" clId="{8A6EF557-97DB-47AF-A239-F040CF6F2D2B}" dt="2022-07-02T12:47:29.187" v="42" actId="33524"/>
          <ac:spMkLst>
            <pc:docMk/>
            <pc:sldMk cId="3941654844" sldId="258"/>
            <ac:spMk id="2" creationId="{516B88BE-102E-4C21-B33E-D3155A0277C4}"/>
          </ac:spMkLst>
        </pc:spChg>
        <pc:spChg chg="mod">
          <ac:chgData name="Nohelia Madrigal" userId="6acd5fa0736d3891" providerId="LiveId" clId="{8A6EF557-97DB-47AF-A239-F040CF6F2D2B}" dt="2022-07-02T12:47:34.777" v="43" actId="1076"/>
          <ac:spMkLst>
            <pc:docMk/>
            <pc:sldMk cId="3941654844" sldId="258"/>
            <ac:spMk id="3" creationId="{D75EEC80-1196-4FF8-A00F-4FC34829E7CD}"/>
          </ac:spMkLst>
        </pc:spChg>
      </pc:sldChg>
      <pc:sldChg chg="modSp mod">
        <pc:chgData name="Nohelia Madrigal" userId="6acd5fa0736d3891" providerId="LiveId" clId="{8A6EF557-97DB-47AF-A239-F040CF6F2D2B}" dt="2022-07-02T12:48:56.031" v="116" actId="20577"/>
        <pc:sldMkLst>
          <pc:docMk/>
          <pc:sldMk cId="2667537087" sldId="260"/>
        </pc:sldMkLst>
        <pc:spChg chg="mod">
          <ac:chgData name="Nohelia Madrigal" userId="6acd5fa0736d3891" providerId="LiveId" clId="{8A6EF557-97DB-47AF-A239-F040CF6F2D2B}" dt="2022-07-02T12:48:56.031" v="116" actId="20577"/>
          <ac:spMkLst>
            <pc:docMk/>
            <pc:sldMk cId="2667537087" sldId="260"/>
            <ac:spMk id="3" creationId="{7DB4AA5A-D11C-4DCA-A0EE-28D0AB3BC301}"/>
          </ac:spMkLst>
        </pc:spChg>
      </pc:sldChg>
      <pc:sldChg chg="modSp mod">
        <pc:chgData name="Nohelia Madrigal" userId="6acd5fa0736d3891" providerId="LiveId" clId="{8A6EF557-97DB-47AF-A239-F040CF6F2D2B}" dt="2022-07-02T12:50:51.196" v="140" actId="6549"/>
        <pc:sldMkLst>
          <pc:docMk/>
          <pc:sldMk cId="3263127875" sldId="264"/>
        </pc:sldMkLst>
        <pc:spChg chg="mod">
          <ac:chgData name="Nohelia Madrigal" userId="6acd5fa0736d3891" providerId="LiveId" clId="{8A6EF557-97DB-47AF-A239-F040CF6F2D2B}" dt="2022-07-02T12:50:51.196" v="140" actId="6549"/>
          <ac:spMkLst>
            <pc:docMk/>
            <pc:sldMk cId="3263127875" sldId="264"/>
            <ac:spMk id="3" creationId="{7DB4AA5A-D11C-4DCA-A0EE-28D0AB3BC301}"/>
          </ac:spMkLst>
        </pc:spChg>
      </pc:sldChg>
      <pc:sldChg chg="modSp mod">
        <pc:chgData name="Nohelia Madrigal" userId="6acd5fa0736d3891" providerId="LiveId" clId="{8A6EF557-97DB-47AF-A239-F040CF6F2D2B}" dt="2022-07-02T12:52:46.321" v="417" actId="20577"/>
        <pc:sldMkLst>
          <pc:docMk/>
          <pc:sldMk cId="3312764566" sldId="265"/>
        </pc:sldMkLst>
        <pc:spChg chg="mod">
          <ac:chgData name="Nohelia Madrigal" userId="6acd5fa0736d3891" providerId="LiveId" clId="{8A6EF557-97DB-47AF-A239-F040CF6F2D2B}" dt="2022-07-02T12:52:46.321" v="417" actId="20577"/>
          <ac:spMkLst>
            <pc:docMk/>
            <pc:sldMk cId="3312764566" sldId="265"/>
            <ac:spMk id="3" creationId="{7DB4AA5A-D11C-4DCA-A0EE-28D0AB3BC301}"/>
          </ac:spMkLst>
        </pc:spChg>
      </pc:sldChg>
      <pc:sldChg chg="modSp mod">
        <pc:chgData name="Nohelia Madrigal" userId="6acd5fa0736d3891" providerId="LiveId" clId="{8A6EF557-97DB-47AF-A239-F040CF6F2D2B}" dt="2022-07-02T13:27:51.778" v="2984" actId="20577"/>
        <pc:sldMkLst>
          <pc:docMk/>
          <pc:sldMk cId="2093452696" sldId="269"/>
        </pc:sldMkLst>
        <pc:spChg chg="mod">
          <ac:chgData name="Nohelia Madrigal" userId="6acd5fa0736d3891" providerId="LiveId" clId="{8A6EF557-97DB-47AF-A239-F040CF6F2D2B}" dt="2022-07-02T13:27:51.778" v="2984" actId="20577"/>
          <ac:spMkLst>
            <pc:docMk/>
            <pc:sldMk cId="2093452696" sldId="269"/>
            <ac:spMk id="3" creationId="{BB97B773-6FAB-4437-A19D-26E73F3DAA2B}"/>
          </ac:spMkLst>
        </pc:spChg>
      </pc:sldChg>
      <pc:sldChg chg="modSp mod">
        <pc:chgData name="Nohelia Madrigal" userId="6acd5fa0736d3891" providerId="LiveId" clId="{8A6EF557-97DB-47AF-A239-F040CF6F2D2B}" dt="2022-07-02T13:23:07.190" v="2699" actId="207"/>
        <pc:sldMkLst>
          <pc:docMk/>
          <pc:sldMk cId="3619004858" sldId="271"/>
        </pc:sldMkLst>
        <pc:spChg chg="mod">
          <ac:chgData name="Nohelia Madrigal" userId="6acd5fa0736d3891" providerId="LiveId" clId="{8A6EF557-97DB-47AF-A239-F040CF6F2D2B}" dt="2022-07-02T13:23:07.190" v="2699" actId="207"/>
          <ac:spMkLst>
            <pc:docMk/>
            <pc:sldMk cId="3619004858" sldId="271"/>
            <ac:spMk id="2" creationId="{EB8AB904-3D6E-4E39-8188-D58B229CA888}"/>
          </ac:spMkLst>
        </pc:spChg>
      </pc:sldChg>
      <pc:sldChg chg="addSp modSp mod setBg">
        <pc:chgData name="Nohelia Madrigal" userId="6acd5fa0736d3891" providerId="LiveId" clId="{8A6EF557-97DB-47AF-A239-F040CF6F2D2B}" dt="2022-07-02T12:46:03.565" v="7" actId="1440"/>
        <pc:sldMkLst>
          <pc:docMk/>
          <pc:sldMk cId="24267155" sldId="272"/>
        </pc:sldMkLst>
        <pc:picChg chg="mod">
          <ac:chgData name="Nohelia Madrigal" userId="6acd5fa0736d3891" providerId="LiveId" clId="{8A6EF557-97DB-47AF-A239-F040CF6F2D2B}" dt="2022-07-02T12:46:03.565" v="7" actId="1440"/>
          <ac:picMkLst>
            <pc:docMk/>
            <pc:sldMk cId="24267155" sldId="272"/>
            <ac:picMk id="3" creationId="{873516D8-EF33-49DF-BAD1-DA22455F7662}"/>
          </ac:picMkLst>
        </pc:picChg>
        <pc:picChg chg="add mod">
          <ac:chgData name="Nohelia Madrigal" userId="6acd5fa0736d3891" providerId="LiveId" clId="{8A6EF557-97DB-47AF-A239-F040CF6F2D2B}" dt="2022-07-02T12:45:56.347" v="6" actId="26606"/>
          <ac:picMkLst>
            <pc:docMk/>
            <pc:sldMk cId="24267155" sldId="272"/>
            <ac:picMk id="4" creationId="{4D260C90-9944-C7CA-BC18-C3DBA0DBBA8F}"/>
          </ac:picMkLst>
        </pc:picChg>
      </pc:sldChg>
      <pc:sldChg chg="modSp mod">
        <pc:chgData name="Nohelia Madrigal" userId="6acd5fa0736d3891" providerId="LiveId" clId="{8A6EF557-97DB-47AF-A239-F040CF6F2D2B}" dt="2022-07-02T13:03:44.845" v="1296" actId="33524"/>
        <pc:sldMkLst>
          <pc:docMk/>
          <pc:sldMk cId="3961269655" sldId="273"/>
        </pc:sldMkLst>
        <pc:spChg chg="mod">
          <ac:chgData name="Nohelia Madrigal" userId="6acd5fa0736d3891" providerId="LiveId" clId="{8A6EF557-97DB-47AF-A239-F040CF6F2D2B}" dt="2022-07-02T13:03:44.845" v="1296" actId="33524"/>
          <ac:spMkLst>
            <pc:docMk/>
            <pc:sldMk cId="3961269655" sldId="273"/>
            <ac:spMk id="3" creationId="{E286535D-BAEF-4A55-AD12-4748E68E771F}"/>
          </ac:spMkLst>
        </pc:spChg>
      </pc:sldChg>
      <pc:sldChg chg="modSp mod">
        <pc:chgData name="Nohelia Madrigal" userId="6acd5fa0736d3891" providerId="LiveId" clId="{8A6EF557-97DB-47AF-A239-F040CF6F2D2B}" dt="2022-07-02T13:23:17.994" v="2700" actId="207"/>
        <pc:sldMkLst>
          <pc:docMk/>
          <pc:sldMk cId="864716991" sldId="274"/>
        </pc:sldMkLst>
        <pc:spChg chg="mod">
          <ac:chgData name="Nohelia Madrigal" userId="6acd5fa0736d3891" providerId="LiveId" clId="{8A6EF557-97DB-47AF-A239-F040CF6F2D2B}" dt="2022-07-02T13:23:17.994" v="2700" actId="207"/>
          <ac:spMkLst>
            <pc:docMk/>
            <pc:sldMk cId="864716991" sldId="274"/>
            <ac:spMk id="2" creationId="{EB8AB904-3D6E-4E39-8188-D58B229CA888}"/>
          </ac:spMkLst>
        </pc:spChg>
      </pc:sldChg>
      <pc:sldChg chg="modSp mod">
        <pc:chgData name="Nohelia Madrigal" userId="6acd5fa0736d3891" providerId="LiveId" clId="{8A6EF557-97DB-47AF-A239-F040CF6F2D2B}" dt="2022-07-02T13:08:14.702" v="1880" actId="20577"/>
        <pc:sldMkLst>
          <pc:docMk/>
          <pc:sldMk cId="4196005899" sldId="275"/>
        </pc:sldMkLst>
        <pc:spChg chg="mod">
          <ac:chgData name="Nohelia Madrigal" userId="6acd5fa0736d3891" providerId="LiveId" clId="{8A6EF557-97DB-47AF-A239-F040CF6F2D2B}" dt="2022-07-02T13:08:14.702" v="1880" actId="20577"/>
          <ac:spMkLst>
            <pc:docMk/>
            <pc:sldMk cId="4196005899" sldId="275"/>
            <ac:spMk id="3" creationId="{E286535D-BAEF-4A55-AD12-4748E68E771F}"/>
          </ac:spMkLst>
        </pc:spChg>
        <pc:spChg chg="mod">
          <ac:chgData name="Nohelia Madrigal" userId="6acd5fa0736d3891" providerId="LiveId" clId="{8A6EF557-97DB-47AF-A239-F040CF6F2D2B}" dt="2022-07-02T13:04:43.606" v="1411" actId="33524"/>
          <ac:spMkLst>
            <pc:docMk/>
            <pc:sldMk cId="4196005899" sldId="275"/>
            <ac:spMk id="4" creationId="{898A16D0-8C5B-4B19-97F4-CC1696291629}"/>
          </ac:spMkLst>
        </pc:spChg>
      </pc:sldChg>
      <pc:sldChg chg="modSp mod">
        <pc:chgData name="Nohelia Madrigal" userId="6acd5fa0736d3891" providerId="LiveId" clId="{8A6EF557-97DB-47AF-A239-F040CF6F2D2B}" dt="2022-07-02T12:54:55.052" v="556" actId="20577"/>
        <pc:sldMkLst>
          <pc:docMk/>
          <pc:sldMk cId="4193151933" sldId="276"/>
        </pc:sldMkLst>
        <pc:spChg chg="mod">
          <ac:chgData name="Nohelia Madrigal" userId="6acd5fa0736d3891" providerId="LiveId" clId="{8A6EF557-97DB-47AF-A239-F040CF6F2D2B}" dt="2022-07-02T12:54:55.052" v="556" actId="20577"/>
          <ac:spMkLst>
            <pc:docMk/>
            <pc:sldMk cId="4193151933" sldId="276"/>
            <ac:spMk id="2" creationId="{390DC2C7-32D5-BD07-BAEC-455B53B6E927}"/>
          </ac:spMkLst>
        </pc:spChg>
      </pc:sldChg>
      <pc:sldChg chg="modSp mod">
        <pc:chgData name="Nohelia Madrigal" userId="6acd5fa0736d3891" providerId="LiveId" clId="{8A6EF557-97DB-47AF-A239-F040CF6F2D2B}" dt="2022-07-02T13:02:49.121" v="1295" actId="207"/>
        <pc:sldMkLst>
          <pc:docMk/>
          <pc:sldMk cId="1157853892" sldId="277"/>
        </pc:sldMkLst>
        <pc:spChg chg="mod">
          <ac:chgData name="Nohelia Madrigal" userId="6acd5fa0736d3891" providerId="LiveId" clId="{8A6EF557-97DB-47AF-A239-F040CF6F2D2B}" dt="2022-07-02T13:02:49.121" v="1295" actId="207"/>
          <ac:spMkLst>
            <pc:docMk/>
            <pc:sldMk cId="1157853892" sldId="277"/>
            <ac:spMk id="2" creationId="{390DC2C7-32D5-BD07-BAEC-455B53B6E927}"/>
          </ac:spMkLst>
        </pc:spChg>
      </pc:sldChg>
      <pc:sldChg chg="delSp modSp add mod ord">
        <pc:chgData name="Nohelia Madrigal" userId="6acd5fa0736d3891" providerId="LiveId" clId="{8A6EF557-97DB-47AF-A239-F040CF6F2D2B}" dt="2022-07-02T13:25:53.537" v="2799"/>
        <pc:sldMkLst>
          <pc:docMk/>
          <pc:sldMk cId="1562393372" sldId="278"/>
        </pc:sldMkLst>
        <pc:spChg chg="mod">
          <ac:chgData name="Nohelia Madrigal" userId="6acd5fa0736d3891" providerId="LiveId" clId="{8A6EF557-97DB-47AF-A239-F040CF6F2D2B}" dt="2022-07-02T13:23:33.865" v="2701" actId="207"/>
          <ac:spMkLst>
            <pc:docMk/>
            <pc:sldMk cId="1562393372" sldId="278"/>
            <ac:spMk id="2" creationId="{EB8AB904-3D6E-4E39-8188-D58B229CA888}"/>
          </ac:spMkLst>
        </pc:spChg>
        <pc:spChg chg="mod">
          <ac:chgData name="Nohelia Madrigal" userId="6acd5fa0736d3891" providerId="LiveId" clId="{8A6EF557-97DB-47AF-A239-F040CF6F2D2B}" dt="2022-07-02T13:25:13.984" v="2797" actId="5793"/>
          <ac:spMkLst>
            <pc:docMk/>
            <pc:sldMk cId="1562393372" sldId="278"/>
            <ac:spMk id="4" creationId="{CBB36C54-9460-447B-B872-3B7176E8932D}"/>
          </ac:spMkLst>
        </pc:spChg>
        <pc:spChg chg="del">
          <ac:chgData name="Nohelia Madrigal" userId="6acd5fa0736d3891" providerId="LiveId" clId="{8A6EF557-97DB-47AF-A239-F040CF6F2D2B}" dt="2022-07-02T13:10:44.606" v="2153" actId="478"/>
          <ac:spMkLst>
            <pc:docMk/>
            <pc:sldMk cId="1562393372" sldId="278"/>
            <ac:spMk id="6" creationId="{82EDAB55-1BB5-45D4-8504-C7E654EB943B}"/>
          </ac:spMkLst>
        </pc:spChg>
        <pc:spChg chg="del">
          <ac:chgData name="Nohelia Madrigal" userId="6acd5fa0736d3891" providerId="LiveId" clId="{8A6EF557-97DB-47AF-A239-F040CF6F2D2B}" dt="2022-07-02T13:10:47.043" v="2154" actId="478"/>
          <ac:spMkLst>
            <pc:docMk/>
            <pc:sldMk cId="1562393372" sldId="278"/>
            <ac:spMk id="7" creationId="{D0778CFF-2B73-4935-8541-CE507239A79A}"/>
          </ac:spMkLst>
        </pc:spChg>
      </pc:sldChg>
      <pc:sldChg chg="addSp delSp modSp new mod">
        <pc:chgData name="Nohelia Madrigal" userId="6acd5fa0736d3891" providerId="LiveId" clId="{8A6EF557-97DB-47AF-A239-F040CF6F2D2B}" dt="2022-07-02T18:41:18.191" v="4158" actId="21"/>
        <pc:sldMkLst>
          <pc:docMk/>
          <pc:sldMk cId="1564932125" sldId="279"/>
        </pc:sldMkLst>
        <pc:spChg chg="add mod">
          <ac:chgData name="Nohelia Madrigal" userId="6acd5fa0736d3891" providerId="LiveId" clId="{8A6EF557-97DB-47AF-A239-F040CF6F2D2B}" dt="2022-07-02T17:57:38.187" v="3025" actId="113"/>
          <ac:spMkLst>
            <pc:docMk/>
            <pc:sldMk cId="1564932125" sldId="279"/>
            <ac:spMk id="2" creationId="{C610B0A0-162C-6BC2-A763-07E193BC7FA0}"/>
          </ac:spMkLst>
        </pc:spChg>
        <pc:spChg chg="add mod">
          <ac:chgData name="Nohelia Madrigal" userId="6acd5fa0736d3891" providerId="LiveId" clId="{8A6EF557-97DB-47AF-A239-F040CF6F2D2B}" dt="2022-07-02T18:40:00.087" v="4156" actId="1076"/>
          <ac:spMkLst>
            <pc:docMk/>
            <pc:sldMk cId="1564932125" sldId="279"/>
            <ac:spMk id="5" creationId="{F1A5FB3D-1EF6-0F35-6642-ABB696028D2B}"/>
          </ac:spMkLst>
        </pc:spChg>
        <pc:spChg chg="add mod">
          <ac:chgData name="Nohelia Madrigal" userId="6acd5fa0736d3891" providerId="LiveId" clId="{8A6EF557-97DB-47AF-A239-F040CF6F2D2B}" dt="2022-07-02T18:14:31.950" v="4095" actId="14100"/>
          <ac:spMkLst>
            <pc:docMk/>
            <pc:sldMk cId="1564932125" sldId="279"/>
            <ac:spMk id="7" creationId="{7F136276-C094-2FD1-4B99-BD5D5D69273C}"/>
          </ac:spMkLst>
        </pc:spChg>
        <pc:spChg chg="add del mod">
          <ac:chgData name="Nohelia Madrigal" userId="6acd5fa0736d3891" providerId="LiveId" clId="{8A6EF557-97DB-47AF-A239-F040CF6F2D2B}" dt="2022-07-02T18:41:18.191" v="4158" actId="21"/>
          <ac:spMkLst>
            <pc:docMk/>
            <pc:sldMk cId="1564932125" sldId="279"/>
            <ac:spMk id="8" creationId="{94D87D99-A97D-39EF-4869-71BAC43836E8}"/>
          </ac:spMkLst>
        </pc:spChg>
        <pc:picChg chg="add mod modCrop">
          <ac:chgData name="Nohelia Madrigal" userId="6acd5fa0736d3891" providerId="LiveId" clId="{8A6EF557-97DB-47AF-A239-F040CF6F2D2B}" dt="2022-07-02T17:58:48.090" v="3035" actId="1076"/>
          <ac:picMkLst>
            <pc:docMk/>
            <pc:sldMk cId="1564932125" sldId="279"/>
            <ac:picMk id="4" creationId="{57C7DA56-A9DC-386C-B98E-3DEA980CB5C9}"/>
          </ac:picMkLst>
        </pc:picChg>
      </pc:sldChg>
      <pc:sldChg chg="addSp modSp new mod">
        <pc:chgData name="Nohelia Madrigal" userId="6acd5fa0736d3891" providerId="LiveId" clId="{8A6EF557-97DB-47AF-A239-F040CF6F2D2B}" dt="2022-07-02T19:23:51.318" v="4167" actId="14100"/>
        <pc:sldMkLst>
          <pc:docMk/>
          <pc:sldMk cId="2109943283" sldId="280"/>
        </pc:sldMkLst>
        <pc:spChg chg="add mod">
          <ac:chgData name="Nohelia Madrigal" userId="6acd5fa0736d3891" providerId="LiveId" clId="{8A6EF557-97DB-47AF-A239-F040CF6F2D2B}" dt="2022-07-02T19:23:51.318" v="4167" actId="14100"/>
          <ac:spMkLst>
            <pc:docMk/>
            <pc:sldMk cId="2109943283" sldId="280"/>
            <ac:spMk id="2" creationId="{8E48E609-3E80-75B7-06E8-7B8C47CE4026}"/>
          </ac:spMkLst>
        </pc:spChg>
        <pc:spChg chg="add mod">
          <ac:chgData name="Nohelia Madrigal" userId="6acd5fa0736d3891" providerId="LiveId" clId="{8A6EF557-97DB-47AF-A239-F040CF6F2D2B}" dt="2022-07-02T19:23:43.894" v="4165" actId="1076"/>
          <ac:spMkLst>
            <pc:docMk/>
            <pc:sldMk cId="2109943283" sldId="280"/>
            <ac:spMk id="3" creationId="{C9959476-F1E7-AD87-2ADE-A5A50E5821C3}"/>
          </ac:spMkLst>
        </pc:spChg>
      </pc:sldChg>
      <pc:sldChg chg="addSp modSp new mod">
        <pc:chgData name="Nohelia Madrigal" userId="6acd5fa0736d3891" providerId="LiveId" clId="{8A6EF557-97DB-47AF-A239-F040CF6F2D2B}" dt="2022-07-02T19:25:36.662" v="4195" actId="1076"/>
        <pc:sldMkLst>
          <pc:docMk/>
          <pc:sldMk cId="1902121625" sldId="281"/>
        </pc:sldMkLst>
        <pc:spChg chg="add mod">
          <ac:chgData name="Nohelia Madrigal" userId="6acd5fa0736d3891" providerId="LiveId" clId="{8A6EF557-97DB-47AF-A239-F040CF6F2D2B}" dt="2022-07-02T19:24:50.115" v="4193" actId="20577"/>
          <ac:spMkLst>
            <pc:docMk/>
            <pc:sldMk cId="1902121625" sldId="281"/>
            <ac:spMk id="3" creationId="{449EC821-0AB8-E84D-2549-0E5ACA2B6426}"/>
          </ac:spMkLst>
        </pc:spChg>
        <pc:spChg chg="add mod">
          <ac:chgData name="Nohelia Madrigal" userId="6acd5fa0736d3891" providerId="LiveId" clId="{8A6EF557-97DB-47AF-A239-F040CF6F2D2B}" dt="2022-07-02T19:25:36.662" v="4195" actId="1076"/>
          <ac:spMkLst>
            <pc:docMk/>
            <pc:sldMk cId="1902121625" sldId="281"/>
            <ac:spMk id="4" creationId="{73FD2868-7EB8-3250-3323-E236285263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B88E8-051F-4B93-9856-2B60F890C68E}" type="datetimeFigureOut">
              <a:rPr lang="es-CO" smtClean="0"/>
              <a:t>19/10/2022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6ADD6-FECB-42E2-97D7-AFC97D4311A5}" type="slidenum">
              <a:rPr lang="es-CO" smtClean="0"/>
              <a:t>‹Nº›</a:t>
            </a:fld>
            <a:endParaRPr lang="es-CO"/>
          </a:p>
        </p:txBody>
      </p:sp>
    </p:spTree>
    <p:extLst>
      <p:ext uri="{BB962C8B-B14F-4D97-AF65-F5344CB8AC3E}">
        <p14:creationId xmlns:p14="http://schemas.microsoft.com/office/powerpoint/2010/main" val="951629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0AF6ADD6-FECB-42E2-97D7-AFC97D4311A5}" type="slidenum">
              <a:rPr lang="es-CO" smtClean="0"/>
              <a:t>2</a:t>
            </a:fld>
            <a:endParaRPr lang="es-CO"/>
          </a:p>
        </p:txBody>
      </p:sp>
    </p:spTree>
    <p:extLst>
      <p:ext uri="{BB962C8B-B14F-4D97-AF65-F5344CB8AC3E}">
        <p14:creationId xmlns:p14="http://schemas.microsoft.com/office/powerpoint/2010/main" val="274689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AF6ADD6-FECB-42E2-97D7-AFC97D4311A5}" type="slidenum">
              <a:rPr lang="es-CO" smtClean="0"/>
              <a:t>3</a:t>
            </a:fld>
            <a:endParaRPr lang="es-CO"/>
          </a:p>
        </p:txBody>
      </p:sp>
    </p:spTree>
    <p:extLst>
      <p:ext uri="{BB962C8B-B14F-4D97-AF65-F5344CB8AC3E}">
        <p14:creationId xmlns:p14="http://schemas.microsoft.com/office/powerpoint/2010/main" val="280983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AF6ADD6-FECB-42E2-97D7-AFC97D4311A5}" type="slidenum">
              <a:rPr lang="es-CO" smtClean="0"/>
              <a:t>7</a:t>
            </a:fld>
            <a:endParaRPr lang="es-CO"/>
          </a:p>
        </p:txBody>
      </p:sp>
    </p:spTree>
    <p:extLst>
      <p:ext uri="{BB962C8B-B14F-4D97-AF65-F5344CB8AC3E}">
        <p14:creationId xmlns:p14="http://schemas.microsoft.com/office/powerpoint/2010/main" val="3148991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AF6ADD6-FECB-42E2-97D7-AFC97D4311A5}" type="slidenum">
              <a:rPr lang="es-CO" smtClean="0"/>
              <a:t>8</a:t>
            </a:fld>
            <a:endParaRPr lang="es-CO"/>
          </a:p>
        </p:txBody>
      </p:sp>
    </p:spTree>
    <p:extLst>
      <p:ext uri="{BB962C8B-B14F-4D97-AF65-F5344CB8AC3E}">
        <p14:creationId xmlns:p14="http://schemas.microsoft.com/office/powerpoint/2010/main" val="3400064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AF6ADD6-FECB-42E2-97D7-AFC97D4311A5}" type="slidenum">
              <a:rPr lang="es-CO" smtClean="0"/>
              <a:t>9</a:t>
            </a:fld>
            <a:endParaRPr lang="es-CO"/>
          </a:p>
        </p:txBody>
      </p:sp>
    </p:spTree>
    <p:extLst>
      <p:ext uri="{BB962C8B-B14F-4D97-AF65-F5344CB8AC3E}">
        <p14:creationId xmlns:p14="http://schemas.microsoft.com/office/powerpoint/2010/main" val="1159583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AF6ADD6-FECB-42E2-97D7-AFC97D4311A5}" type="slidenum">
              <a:rPr lang="es-CO" smtClean="0"/>
              <a:t>10</a:t>
            </a:fld>
            <a:endParaRPr lang="es-CO"/>
          </a:p>
        </p:txBody>
      </p:sp>
    </p:spTree>
    <p:extLst>
      <p:ext uri="{BB962C8B-B14F-4D97-AF65-F5344CB8AC3E}">
        <p14:creationId xmlns:p14="http://schemas.microsoft.com/office/powerpoint/2010/main" val="2364878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AF6ADD6-FECB-42E2-97D7-AFC97D4311A5}" type="slidenum">
              <a:rPr lang="es-CO" smtClean="0"/>
              <a:t>12</a:t>
            </a:fld>
            <a:endParaRPr lang="es-CO"/>
          </a:p>
        </p:txBody>
      </p:sp>
    </p:spTree>
    <p:extLst>
      <p:ext uri="{BB962C8B-B14F-4D97-AF65-F5344CB8AC3E}">
        <p14:creationId xmlns:p14="http://schemas.microsoft.com/office/powerpoint/2010/main" val="3907488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AF6ADD6-FECB-42E2-97D7-AFC97D4311A5}" type="slidenum">
              <a:rPr lang="es-CO" smtClean="0"/>
              <a:t>13</a:t>
            </a:fld>
            <a:endParaRPr lang="es-CO"/>
          </a:p>
        </p:txBody>
      </p:sp>
    </p:spTree>
    <p:extLst>
      <p:ext uri="{BB962C8B-B14F-4D97-AF65-F5344CB8AC3E}">
        <p14:creationId xmlns:p14="http://schemas.microsoft.com/office/powerpoint/2010/main" val="335601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281D4-6209-4352-8486-277472A47D7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618D80F-788F-4D03-8992-D4140EA98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925364E-9B0A-46E4-9A75-B7E6C202AE41}"/>
              </a:ext>
            </a:extLst>
          </p:cNvPr>
          <p:cNvSpPr>
            <a:spLocks noGrp="1"/>
          </p:cNvSpPr>
          <p:nvPr>
            <p:ph type="dt" sz="half" idx="10"/>
          </p:nvPr>
        </p:nvSpPr>
        <p:spPr/>
        <p:txBody>
          <a:bodyPr/>
          <a:lstStyle/>
          <a:p>
            <a:fld id="{497B2DFE-3C7F-42EC-9D26-07C96EF5F6E4}" type="datetimeFigureOut">
              <a:rPr lang="es-CO" smtClean="0"/>
              <a:t>19/10/2022</a:t>
            </a:fld>
            <a:endParaRPr lang="es-CO"/>
          </a:p>
        </p:txBody>
      </p:sp>
      <p:sp>
        <p:nvSpPr>
          <p:cNvPr id="5" name="Marcador de pie de página 4">
            <a:extLst>
              <a:ext uri="{FF2B5EF4-FFF2-40B4-BE49-F238E27FC236}">
                <a16:creationId xmlns:a16="http://schemas.microsoft.com/office/drawing/2014/main" id="{4E608B2B-A71B-4DE0-B50D-0E0114077D9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81B61E9-207B-4A47-999E-612B66ED38F1}"/>
              </a:ext>
            </a:extLst>
          </p:cNvPr>
          <p:cNvSpPr>
            <a:spLocks noGrp="1"/>
          </p:cNvSpPr>
          <p:nvPr>
            <p:ph type="sldNum" sz="quarter" idx="12"/>
          </p:nvPr>
        </p:nvSpPr>
        <p:spPr/>
        <p:txBody>
          <a:bodyPr/>
          <a:lstStyle/>
          <a:p>
            <a:fld id="{9B630836-6E58-435B-BB33-3497DF414168}" type="slidenum">
              <a:rPr lang="es-CO" smtClean="0"/>
              <a:t>‹Nº›</a:t>
            </a:fld>
            <a:endParaRPr lang="es-CO"/>
          </a:p>
        </p:txBody>
      </p:sp>
    </p:spTree>
    <p:extLst>
      <p:ext uri="{BB962C8B-B14F-4D97-AF65-F5344CB8AC3E}">
        <p14:creationId xmlns:p14="http://schemas.microsoft.com/office/powerpoint/2010/main" val="251237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ABE0E-C044-4A70-BB3E-4A298B3702D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52CFE1-7AEC-4B33-AE96-7FF6A5A7ED5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625E89-949D-427B-8CD5-F050A1C6EDC4}"/>
              </a:ext>
            </a:extLst>
          </p:cNvPr>
          <p:cNvSpPr>
            <a:spLocks noGrp="1"/>
          </p:cNvSpPr>
          <p:nvPr>
            <p:ph type="dt" sz="half" idx="10"/>
          </p:nvPr>
        </p:nvSpPr>
        <p:spPr/>
        <p:txBody>
          <a:bodyPr/>
          <a:lstStyle/>
          <a:p>
            <a:fld id="{497B2DFE-3C7F-42EC-9D26-07C96EF5F6E4}" type="datetimeFigureOut">
              <a:rPr lang="es-CO" smtClean="0"/>
              <a:t>19/10/2022</a:t>
            </a:fld>
            <a:endParaRPr lang="es-CO"/>
          </a:p>
        </p:txBody>
      </p:sp>
      <p:sp>
        <p:nvSpPr>
          <p:cNvPr id="5" name="Marcador de pie de página 4">
            <a:extLst>
              <a:ext uri="{FF2B5EF4-FFF2-40B4-BE49-F238E27FC236}">
                <a16:creationId xmlns:a16="http://schemas.microsoft.com/office/drawing/2014/main" id="{9FCCB0D5-DFA0-410F-A7F2-3C54F8EE824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A3CB272-BD45-4F5C-A3D3-7C8FCC8B4B98}"/>
              </a:ext>
            </a:extLst>
          </p:cNvPr>
          <p:cNvSpPr>
            <a:spLocks noGrp="1"/>
          </p:cNvSpPr>
          <p:nvPr>
            <p:ph type="sldNum" sz="quarter" idx="12"/>
          </p:nvPr>
        </p:nvSpPr>
        <p:spPr/>
        <p:txBody>
          <a:bodyPr/>
          <a:lstStyle/>
          <a:p>
            <a:fld id="{9B630836-6E58-435B-BB33-3497DF414168}" type="slidenum">
              <a:rPr lang="es-CO" smtClean="0"/>
              <a:t>‹Nº›</a:t>
            </a:fld>
            <a:endParaRPr lang="es-CO"/>
          </a:p>
        </p:txBody>
      </p:sp>
    </p:spTree>
    <p:extLst>
      <p:ext uri="{BB962C8B-B14F-4D97-AF65-F5344CB8AC3E}">
        <p14:creationId xmlns:p14="http://schemas.microsoft.com/office/powerpoint/2010/main" val="266919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5A1E3F2-857C-47D9-8C42-4707392FBBC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9E3D3CE-92DB-4912-91D9-1503418C3BE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E35AE4B-AA6B-4CF8-AF4E-AA7D3A480042}"/>
              </a:ext>
            </a:extLst>
          </p:cNvPr>
          <p:cNvSpPr>
            <a:spLocks noGrp="1"/>
          </p:cNvSpPr>
          <p:nvPr>
            <p:ph type="dt" sz="half" idx="10"/>
          </p:nvPr>
        </p:nvSpPr>
        <p:spPr/>
        <p:txBody>
          <a:bodyPr/>
          <a:lstStyle/>
          <a:p>
            <a:fld id="{497B2DFE-3C7F-42EC-9D26-07C96EF5F6E4}" type="datetimeFigureOut">
              <a:rPr lang="es-CO" smtClean="0"/>
              <a:t>19/10/2022</a:t>
            </a:fld>
            <a:endParaRPr lang="es-CO"/>
          </a:p>
        </p:txBody>
      </p:sp>
      <p:sp>
        <p:nvSpPr>
          <p:cNvPr id="5" name="Marcador de pie de página 4">
            <a:extLst>
              <a:ext uri="{FF2B5EF4-FFF2-40B4-BE49-F238E27FC236}">
                <a16:creationId xmlns:a16="http://schemas.microsoft.com/office/drawing/2014/main" id="{21696F51-65E1-4EA6-9BB5-552D57406A9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FAB44A4-AAD8-414C-9A38-7C37DCD5271F}"/>
              </a:ext>
            </a:extLst>
          </p:cNvPr>
          <p:cNvSpPr>
            <a:spLocks noGrp="1"/>
          </p:cNvSpPr>
          <p:nvPr>
            <p:ph type="sldNum" sz="quarter" idx="12"/>
          </p:nvPr>
        </p:nvSpPr>
        <p:spPr/>
        <p:txBody>
          <a:bodyPr/>
          <a:lstStyle/>
          <a:p>
            <a:fld id="{9B630836-6E58-435B-BB33-3497DF414168}" type="slidenum">
              <a:rPr lang="es-CO" smtClean="0"/>
              <a:t>‹Nº›</a:t>
            </a:fld>
            <a:endParaRPr lang="es-CO"/>
          </a:p>
        </p:txBody>
      </p:sp>
    </p:spTree>
    <p:extLst>
      <p:ext uri="{BB962C8B-B14F-4D97-AF65-F5344CB8AC3E}">
        <p14:creationId xmlns:p14="http://schemas.microsoft.com/office/powerpoint/2010/main" val="376709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BB8EB-D408-4EA6-8046-0A1C72980AA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39EAD18-E78C-422C-81DA-580EF628B2E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97DCFAF-8A60-4474-9904-1D8194C46179}"/>
              </a:ext>
            </a:extLst>
          </p:cNvPr>
          <p:cNvSpPr>
            <a:spLocks noGrp="1"/>
          </p:cNvSpPr>
          <p:nvPr>
            <p:ph type="dt" sz="half" idx="10"/>
          </p:nvPr>
        </p:nvSpPr>
        <p:spPr/>
        <p:txBody>
          <a:bodyPr/>
          <a:lstStyle/>
          <a:p>
            <a:fld id="{497B2DFE-3C7F-42EC-9D26-07C96EF5F6E4}" type="datetimeFigureOut">
              <a:rPr lang="es-CO" smtClean="0"/>
              <a:t>19/10/2022</a:t>
            </a:fld>
            <a:endParaRPr lang="es-CO"/>
          </a:p>
        </p:txBody>
      </p:sp>
      <p:sp>
        <p:nvSpPr>
          <p:cNvPr id="5" name="Marcador de pie de página 4">
            <a:extLst>
              <a:ext uri="{FF2B5EF4-FFF2-40B4-BE49-F238E27FC236}">
                <a16:creationId xmlns:a16="http://schemas.microsoft.com/office/drawing/2014/main" id="{541E7B61-FEBE-4A4C-A8F3-954A2C61BF3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9094F0A-C605-447A-BB33-02D972B9F4B9}"/>
              </a:ext>
            </a:extLst>
          </p:cNvPr>
          <p:cNvSpPr>
            <a:spLocks noGrp="1"/>
          </p:cNvSpPr>
          <p:nvPr>
            <p:ph type="sldNum" sz="quarter" idx="12"/>
          </p:nvPr>
        </p:nvSpPr>
        <p:spPr/>
        <p:txBody>
          <a:bodyPr/>
          <a:lstStyle/>
          <a:p>
            <a:fld id="{9B630836-6E58-435B-BB33-3497DF414168}" type="slidenum">
              <a:rPr lang="es-CO" smtClean="0"/>
              <a:t>‹Nº›</a:t>
            </a:fld>
            <a:endParaRPr lang="es-CO"/>
          </a:p>
        </p:txBody>
      </p:sp>
    </p:spTree>
    <p:extLst>
      <p:ext uri="{BB962C8B-B14F-4D97-AF65-F5344CB8AC3E}">
        <p14:creationId xmlns:p14="http://schemas.microsoft.com/office/powerpoint/2010/main" val="417862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CD213-2010-46BF-88FD-EF2E7C3E776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2AD13BE-ECA4-4A54-8464-0F28B486F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A70F06A-D4B6-4B12-AD8C-54F680C9A757}"/>
              </a:ext>
            </a:extLst>
          </p:cNvPr>
          <p:cNvSpPr>
            <a:spLocks noGrp="1"/>
          </p:cNvSpPr>
          <p:nvPr>
            <p:ph type="dt" sz="half" idx="10"/>
          </p:nvPr>
        </p:nvSpPr>
        <p:spPr/>
        <p:txBody>
          <a:bodyPr/>
          <a:lstStyle/>
          <a:p>
            <a:fld id="{497B2DFE-3C7F-42EC-9D26-07C96EF5F6E4}" type="datetimeFigureOut">
              <a:rPr lang="es-CO" smtClean="0"/>
              <a:t>19/10/2022</a:t>
            </a:fld>
            <a:endParaRPr lang="es-CO"/>
          </a:p>
        </p:txBody>
      </p:sp>
      <p:sp>
        <p:nvSpPr>
          <p:cNvPr id="5" name="Marcador de pie de página 4">
            <a:extLst>
              <a:ext uri="{FF2B5EF4-FFF2-40B4-BE49-F238E27FC236}">
                <a16:creationId xmlns:a16="http://schemas.microsoft.com/office/drawing/2014/main" id="{6F4C218E-5AD2-4423-9E1B-D84C26CA532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0946E72-D7A7-4102-8076-78A063CBBB63}"/>
              </a:ext>
            </a:extLst>
          </p:cNvPr>
          <p:cNvSpPr>
            <a:spLocks noGrp="1"/>
          </p:cNvSpPr>
          <p:nvPr>
            <p:ph type="sldNum" sz="quarter" idx="12"/>
          </p:nvPr>
        </p:nvSpPr>
        <p:spPr/>
        <p:txBody>
          <a:bodyPr/>
          <a:lstStyle/>
          <a:p>
            <a:fld id="{9B630836-6E58-435B-BB33-3497DF414168}" type="slidenum">
              <a:rPr lang="es-CO" smtClean="0"/>
              <a:t>‹Nº›</a:t>
            </a:fld>
            <a:endParaRPr lang="es-CO"/>
          </a:p>
        </p:txBody>
      </p:sp>
    </p:spTree>
    <p:extLst>
      <p:ext uri="{BB962C8B-B14F-4D97-AF65-F5344CB8AC3E}">
        <p14:creationId xmlns:p14="http://schemas.microsoft.com/office/powerpoint/2010/main" val="256038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0BE0F-6A6A-4ED3-AD8F-E4B6D5BFE77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CCF67AD-AAB4-44EC-B419-36222EC4574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1C269F-CE2B-42D5-AAF1-6600920F98C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E4EA74F-D38A-4950-AE2B-40B903672E1E}"/>
              </a:ext>
            </a:extLst>
          </p:cNvPr>
          <p:cNvSpPr>
            <a:spLocks noGrp="1"/>
          </p:cNvSpPr>
          <p:nvPr>
            <p:ph type="dt" sz="half" idx="10"/>
          </p:nvPr>
        </p:nvSpPr>
        <p:spPr/>
        <p:txBody>
          <a:bodyPr/>
          <a:lstStyle/>
          <a:p>
            <a:fld id="{497B2DFE-3C7F-42EC-9D26-07C96EF5F6E4}" type="datetimeFigureOut">
              <a:rPr lang="es-CO" smtClean="0"/>
              <a:t>19/10/2022</a:t>
            </a:fld>
            <a:endParaRPr lang="es-CO"/>
          </a:p>
        </p:txBody>
      </p:sp>
      <p:sp>
        <p:nvSpPr>
          <p:cNvPr id="6" name="Marcador de pie de página 5">
            <a:extLst>
              <a:ext uri="{FF2B5EF4-FFF2-40B4-BE49-F238E27FC236}">
                <a16:creationId xmlns:a16="http://schemas.microsoft.com/office/drawing/2014/main" id="{C71744E0-09BB-4B58-89D4-F93F3EAE361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AB0B947-C230-47B3-A60D-1F94C85C9E90}"/>
              </a:ext>
            </a:extLst>
          </p:cNvPr>
          <p:cNvSpPr>
            <a:spLocks noGrp="1"/>
          </p:cNvSpPr>
          <p:nvPr>
            <p:ph type="sldNum" sz="quarter" idx="12"/>
          </p:nvPr>
        </p:nvSpPr>
        <p:spPr/>
        <p:txBody>
          <a:bodyPr/>
          <a:lstStyle/>
          <a:p>
            <a:fld id="{9B630836-6E58-435B-BB33-3497DF414168}" type="slidenum">
              <a:rPr lang="es-CO" smtClean="0"/>
              <a:t>‹Nº›</a:t>
            </a:fld>
            <a:endParaRPr lang="es-CO"/>
          </a:p>
        </p:txBody>
      </p:sp>
    </p:spTree>
    <p:extLst>
      <p:ext uri="{BB962C8B-B14F-4D97-AF65-F5344CB8AC3E}">
        <p14:creationId xmlns:p14="http://schemas.microsoft.com/office/powerpoint/2010/main" val="191630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A71786-B599-4D4D-8160-6FD600E12AE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847153A-E88A-42D0-B071-2F9A46D78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370CAE9-008C-4DF8-8980-0C01ECD7398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3D616F5-9C0B-42DD-ADDC-ADF81A70B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CE789E-0E55-4804-B39D-D7CC89015CE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D93BB6AE-9999-4B65-9F57-6A80FCAC5F3D}"/>
              </a:ext>
            </a:extLst>
          </p:cNvPr>
          <p:cNvSpPr>
            <a:spLocks noGrp="1"/>
          </p:cNvSpPr>
          <p:nvPr>
            <p:ph type="dt" sz="half" idx="10"/>
          </p:nvPr>
        </p:nvSpPr>
        <p:spPr/>
        <p:txBody>
          <a:bodyPr/>
          <a:lstStyle/>
          <a:p>
            <a:fld id="{497B2DFE-3C7F-42EC-9D26-07C96EF5F6E4}" type="datetimeFigureOut">
              <a:rPr lang="es-CO" smtClean="0"/>
              <a:t>19/10/2022</a:t>
            </a:fld>
            <a:endParaRPr lang="es-CO"/>
          </a:p>
        </p:txBody>
      </p:sp>
      <p:sp>
        <p:nvSpPr>
          <p:cNvPr id="8" name="Marcador de pie de página 7">
            <a:extLst>
              <a:ext uri="{FF2B5EF4-FFF2-40B4-BE49-F238E27FC236}">
                <a16:creationId xmlns:a16="http://schemas.microsoft.com/office/drawing/2014/main" id="{C79A9C06-5372-485A-BBA1-3E1D1114840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F7C6AAA-BC1F-4D65-B430-5CF5355BBCFF}"/>
              </a:ext>
            </a:extLst>
          </p:cNvPr>
          <p:cNvSpPr>
            <a:spLocks noGrp="1"/>
          </p:cNvSpPr>
          <p:nvPr>
            <p:ph type="sldNum" sz="quarter" idx="12"/>
          </p:nvPr>
        </p:nvSpPr>
        <p:spPr/>
        <p:txBody>
          <a:bodyPr/>
          <a:lstStyle/>
          <a:p>
            <a:fld id="{9B630836-6E58-435B-BB33-3497DF414168}" type="slidenum">
              <a:rPr lang="es-CO" smtClean="0"/>
              <a:t>‹Nº›</a:t>
            </a:fld>
            <a:endParaRPr lang="es-CO"/>
          </a:p>
        </p:txBody>
      </p:sp>
    </p:spTree>
    <p:extLst>
      <p:ext uri="{BB962C8B-B14F-4D97-AF65-F5344CB8AC3E}">
        <p14:creationId xmlns:p14="http://schemas.microsoft.com/office/powerpoint/2010/main" val="22356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D5C99-434D-4A23-A1D1-6B4AD5034C4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D444706-652D-4520-A31A-DF696D5E6FFF}"/>
              </a:ext>
            </a:extLst>
          </p:cNvPr>
          <p:cNvSpPr>
            <a:spLocks noGrp="1"/>
          </p:cNvSpPr>
          <p:nvPr>
            <p:ph type="dt" sz="half" idx="10"/>
          </p:nvPr>
        </p:nvSpPr>
        <p:spPr/>
        <p:txBody>
          <a:bodyPr/>
          <a:lstStyle/>
          <a:p>
            <a:fld id="{497B2DFE-3C7F-42EC-9D26-07C96EF5F6E4}" type="datetimeFigureOut">
              <a:rPr lang="es-CO" smtClean="0"/>
              <a:t>19/10/2022</a:t>
            </a:fld>
            <a:endParaRPr lang="es-CO"/>
          </a:p>
        </p:txBody>
      </p:sp>
      <p:sp>
        <p:nvSpPr>
          <p:cNvPr id="4" name="Marcador de pie de página 3">
            <a:extLst>
              <a:ext uri="{FF2B5EF4-FFF2-40B4-BE49-F238E27FC236}">
                <a16:creationId xmlns:a16="http://schemas.microsoft.com/office/drawing/2014/main" id="{CD3B9C4F-0BCF-4BF4-B884-205272105E6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91E190E-DD8E-488F-A5BF-80D814E1439C}"/>
              </a:ext>
            </a:extLst>
          </p:cNvPr>
          <p:cNvSpPr>
            <a:spLocks noGrp="1"/>
          </p:cNvSpPr>
          <p:nvPr>
            <p:ph type="sldNum" sz="quarter" idx="12"/>
          </p:nvPr>
        </p:nvSpPr>
        <p:spPr/>
        <p:txBody>
          <a:bodyPr/>
          <a:lstStyle/>
          <a:p>
            <a:fld id="{9B630836-6E58-435B-BB33-3497DF414168}" type="slidenum">
              <a:rPr lang="es-CO" smtClean="0"/>
              <a:t>‹Nº›</a:t>
            </a:fld>
            <a:endParaRPr lang="es-CO"/>
          </a:p>
        </p:txBody>
      </p:sp>
    </p:spTree>
    <p:extLst>
      <p:ext uri="{BB962C8B-B14F-4D97-AF65-F5344CB8AC3E}">
        <p14:creationId xmlns:p14="http://schemas.microsoft.com/office/powerpoint/2010/main" val="287487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27393EC-247A-46F2-8964-3CFE5ECC88AE}"/>
              </a:ext>
            </a:extLst>
          </p:cNvPr>
          <p:cNvSpPr>
            <a:spLocks noGrp="1"/>
          </p:cNvSpPr>
          <p:nvPr>
            <p:ph type="dt" sz="half" idx="10"/>
          </p:nvPr>
        </p:nvSpPr>
        <p:spPr/>
        <p:txBody>
          <a:bodyPr/>
          <a:lstStyle/>
          <a:p>
            <a:fld id="{497B2DFE-3C7F-42EC-9D26-07C96EF5F6E4}" type="datetimeFigureOut">
              <a:rPr lang="es-CO" smtClean="0"/>
              <a:t>19/10/2022</a:t>
            </a:fld>
            <a:endParaRPr lang="es-CO"/>
          </a:p>
        </p:txBody>
      </p:sp>
      <p:sp>
        <p:nvSpPr>
          <p:cNvPr id="3" name="Marcador de pie de página 2">
            <a:extLst>
              <a:ext uri="{FF2B5EF4-FFF2-40B4-BE49-F238E27FC236}">
                <a16:creationId xmlns:a16="http://schemas.microsoft.com/office/drawing/2014/main" id="{A3112BDE-CC1E-4254-BAE6-58EE68DE3D8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143D98A-499D-4C91-9838-FE69F4044DB6}"/>
              </a:ext>
            </a:extLst>
          </p:cNvPr>
          <p:cNvSpPr>
            <a:spLocks noGrp="1"/>
          </p:cNvSpPr>
          <p:nvPr>
            <p:ph type="sldNum" sz="quarter" idx="12"/>
          </p:nvPr>
        </p:nvSpPr>
        <p:spPr/>
        <p:txBody>
          <a:bodyPr/>
          <a:lstStyle/>
          <a:p>
            <a:fld id="{9B630836-6E58-435B-BB33-3497DF414168}" type="slidenum">
              <a:rPr lang="es-CO" smtClean="0"/>
              <a:t>‹Nº›</a:t>
            </a:fld>
            <a:endParaRPr lang="es-CO"/>
          </a:p>
        </p:txBody>
      </p:sp>
    </p:spTree>
    <p:extLst>
      <p:ext uri="{BB962C8B-B14F-4D97-AF65-F5344CB8AC3E}">
        <p14:creationId xmlns:p14="http://schemas.microsoft.com/office/powerpoint/2010/main" val="126583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E9BE0-C007-4CE4-B968-5877A64A663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109123F-BA79-4FFB-9774-7A71C7345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A10A8F0-56DB-47E9-AC83-B7116DA64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1C84CD5-894E-4F52-9E14-50282899D6A2}"/>
              </a:ext>
            </a:extLst>
          </p:cNvPr>
          <p:cNvSpPr>
            <a:spLocks noGrp="1"/>
          </p:cNvSpPr>
          <p:nvPr>
            <p:ph type="dt" sz="half" idx="10"/>
          </p:nvPr>
        </p:nvSpPr>
        <p:spPr/>
        <p:txBody>
          <a:bodyPr/>
          <a:lstStyle/>
          <a:p>
            <a:fld id="{497B2DFE-3C7F-42EC-9D26-07C96EF5F6E4}" type="datetimeFigureOut">
              <a:rPr lang="es-CO" smtClean="0"/>
              <a:t>19/10/2022</a:t>
            </a:fld>
            <a:endParaRPr lang="es-CO"/>
          </a:p>
        </p:txBody>
      </p:sp>
      <p:sp>
        <p:nvSpPr>
          <p:cNvPr id="6" name="Marcador de pie de página 5">
            <a:extLst>
              <a:ext uri="{FF2B5EF4-FFF2-40B4-BE49-F238E27FC236}">
                <a16:creationId xmlns:a16="http://schemas.microsoft.com/office/drawing/2014/main" id="{0A45BBB5-511B-468B-A12F-38EF3B5107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1CA9ABA-1887-4F23-83DB-9842A4FC73A3}"/>
              </a:ext>
            </a:extLst>
          </p:cNvPr>
          <p:cNvSpPr>
            <a:spLocks noGrp="1"/>
          </p:cNvSpPr>
          <p:nvPr>
            <p:ph type="sldNum" sz="quarter" idx="12"/>
          </p:nvPr>
        </p:nvSpPr>
        <p:spPr/>
        <p:txBody>
          <a:bodyPr/>
          <a:lstStyle/>
          <a:p>
            <a:fld id="{9B630836-6E58-435B-BB33-3497DF414168}" type="slidenum">
              <a:rPr lang="es-CO" smtClean="0"/>
              <a:t>‹Nº›</a:t>
            </a:fld>
            <a:endParaRPr lang="es-CO"/>
          </a:p>
        </p:txBody>
      </p:sp>
    </p:spTree>
    <p:extLst>
      <p:ext uri="{BB962C8B-B14F-4D97-AF65-F5344CB8AC3E}">
        <p14:creationId xmlns:p14="http://schemas.microsoft.com/office/powerpoint/2010/main" val="412683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0BDE0-DE79-45DE-A459-083C8E502F2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F1A7B2A-D1D4-4F91-AF84-96C93AD772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4CC6019E-0C2A-433B-A0BE-08AE1C099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0324166-848C-4616-9D6E-08F7D05522B6}"/>
              </a:ext>
            </a:extLst>
          </p:cNvPr>
          <p:cNvSpPr>
            <a:spLocks noGrp="1"/>
          </p:cNvSpPr>
          <p:nvPr>
            <p:ph type="dt" sz="half" idx="10"/>
          </p:nvPr>
        </p:nvSpPr>
        <p:spPr/>
        <p:txBody>
          <a:bodyPr/>
          <a:lstStyle/>
          <a:p>
            <a:fld id="{497B2DFE-3C7F-42EC-9D26-07C96EF5F6E4}" type="datetimeFigureOut">
              <a:rPr lang="es-CO" smtClean="0"/>
              <a:t>19/10/2022</a:t>
            </a:fld>
            <a:endParaRPr lang="es-CO"/>
          </a:p>
        </p:txBody>
      </p:sp>
      <p:sp>
        <p:nvSpPr>
          <p:cNvPr id="6" name="Marcador de pie de página 5">
            <a:extLst>
              <a:ext uri="{FF2B5EF4-FFF2-40B4-BE49-F238E27FC236}">
                <a16:creationId xmlns:a16="http://schemas.microsoft.com/office/drawing/2014/main" id="{4752B09F-FE6C-4FE7-8795-4D898466521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47EF246-4510-4069-A2E6-E919001B02D2}"/>
              </a:ext>
            </a:extLst>
          </p:cNvPr>
          <p:cNvSpPr>
            <a:spLocks noGrp="1"/>
          </p:cNvSpPr>
          <p:nvPr>
            <p:ph type="sldNum" sz="quarter" idx="12"/>
          </p:nvPr>
        </p:nvSpPr>
        <p:spPr/>
        <p:txBody>
          <a:bodyPr/>
          <a:lstStyle/>
          <a:p>
            <a:fld id="{9B630836-6E58-435B-BB33-3497DF414168}" type="slidenum">
              <a:rPr lang="es-CO" smtClean="0"/>
              <a:t>‹Nº›</a:t>
            </a:fld>
            <a:endParaRPr lang="es-CO"/>
          </a:p>
        </p:txBody>
      </p:sp>
    </p:spTree>
    <p:extLst>
      <p:ext uri="{BB962C8B-B14F-4D97-AF65-F5344CB8AC3E}">
        <p14:creationId xmlns:p14="http://schemas.microsoft.com/office/powerpoint/2010/main" val="318887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FA95E3D-99D9-4FD0-905C-5C9C6F42D2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EDD70A2-EAD2-4C92-94F4-901CDDCBC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FD7FD6F-5B41-4396-BAE1-D2B6F94987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B2DFE-3C7F-42EC-9D26-07C96EF5F6E4}" type="datetimeFigureOut">
              <a:rPr lang="es-CO" smtClean="0"/>
              <a:t>19/10/2022</a:t>
            </a:fld>
            <a:endParaRPr lang="es-CO"/>
          </a:p>
        </p:txBody>
      </p:sp>
      <p:sp>
        <p:nvSpPr>
          <p:cNvPr id="5" name="Marcador de pie de página 4">
            <a:extLst>
              <a:ext uri="{FF2B5EF4-FFF2-40B4-BE49-F238E27FC236}">
                <a16:creationId xmlns:a16="http://schemas.microsoft.com/office/drawing/2014/main" id="{A30A951C-DD37-4324-B50B-F2F752A6B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0C4E278-9B46-4334-A154-ADA705803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30836-6E58-435B-BB33-3497DF414168}" type="slidenum">
              <a:rPr lang="es-CO" smtClean="0"/>
              <a:t>‹Nº›</a:t>
            </a:fld>
            <a:endParaRPr lang="es-CO"/>
          </a:p>
        </p:txBody>
      </p:sp>
    </p:spTree>
    <p:extLst>
      <p:ext uri="{BB962C8B-B14F-4D97-AF65-F5344CB8AC3E}">
        <p14:creationId xmlns:p14="http://schemas.microsoft.com/office/powerpoint/2010/main" val="3302306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google.com/maps/place/Finca+la+Melania/@5.9259335,-75.3459425,17z/data=!3m1!4b1!4m5!3m4!1s0x8e4695cd7149c795:0xee0cdb2a41c61176!8m2!3d5.9259335!4d-75.345942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344664E-C940-40BB-A4A5-8C9C18BE1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25" y="1381125"/>
            <a:ext cx="9658350" cy="4095750"/>
          </a:xfrm>
          <a:prstGeom prst="rect">
            <a:avLst/>
          </a:prstGeom>
        </p:spPr>
      </p:pic>
    </p:spTree>
    <p:extLst>
      <p:ext uri="{BB962C8B-B14F-4D97-AF65-F5344CB8AC3E}">
        <p14:creationId xmlns:p14="http://schemas.microsoft.com/office/powerpoint/2010/main" val="24267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B8AB904-3D6E-4E39-8188-D58B229CA888}"/>
              </a:ext>
            </a:extLst>
          </p:cNvPr>
          <p:cNvSpPr txBox="1"/>
          <p:nvPr/>
        </p:nvSpPr>
        <p:spPr>
          <a:xfrm>
            <a:off x="4594819" y="402388"/>
            <a:ext cx="4918363" cy="646331"/>
          </a:xfrm>
          <a:prstGeom prst="rect">
            <a:avLst/>
          </a:prstGeom>
          <a:noFill/>
        </p:spPr>
        <p:txBody>
          <a:bodyPr wrap="square" rtlCol="0">
            <a:spAutoFit/>
          </a:bodyPr>
          <a:lstStyle/>
          <a:p>
            <a:r>
              <a:rPr lang="es-ES" sz="3600" dirty="0">
                <a:solidFill>
                  <a:schemeClr val="accent4">
                    <a:lumMod val="50000"/>
                  </a:schemeClr>
                </a:solidFill>
              </a:rPr>
              <a:t>Tarifas:</a:t>
            </a:r>
          </a:p>
        </p:txBody>
      </p:sp>
      <p:graphicFrame>
        <p:nvGraphicFramePr>
          <p:cNvPr id="3" name="Tabla 3">
            <a:extLst>
              <a:ext uri="{FF2B5EF4-FFF2-40B4-BE49-F238E27FC236}">
                <a16:creationId xmlns:a16="http://schemas.microsoft.com/office/drawing/2014/main" id="{6D39D261-72BD-4F55-EF36-BFCFD3CE31EB}"/>
              </a:ext>
            </a:extLst>
          </p:cNvPr>
          <p:cNvGraphicFramePr>
            <a:graphicFrameLocks noGrp="1"/>
          </p:cNvGraphicFramePr>
          <p:nvPr>
            <p:extLst>
              <p:ext uri="{D42A27DB-BD31-4B8C-83A1-F6EECF244321}">
                <p14:modId xmlns:p14="http://schemas.microsoft.com/office/powerpoint/2010/main" val="465906516"/>
              </p:ext>
            </p:extLst>
          </p:nvPr>
        </p:nvGraphicFramePr>
        <p:xfrm>
          <a:off x="2032000" y="1329078"/>
          <a:ext cx="8128000" cy="3200400"/>
        </p:xfrm>
        <a:graphic>
          <a:graphicData uri="http://schemas.openxmlformats.org/drawingml/2006/table">
            <a:tbl>
              <a:tblPr firstRow="1" bandRow="1">
                <a:tableStyleId>{5C22544A-7EE6-4342-B048-85BDC9FD1C3A}</a:tableStyleId>
              </a:tblPr>
              <a:tblGrid>
                <a:gridCol w="1976474">
                  <a:extLst>
                    <a:ext uri="{9D8B030D-6E8A-4147-A177-3AD203B41FA5}">
                      <a16:colId xmlns:a16="http://schemas.microsoft.com/office/drawing/2014/main" val="3366875705"/>
                    </a:ext>
                  </a:extLst>
                </a:gridCol>
                <a:gridCol w="2087526">
                  <a:extLst>
                    <a:ext uri="{9D8B030D-6E8A-4147-A177-3AD203B41FA5}">
                      <a16:colId xmlns:a16="http://schemas.microsoft.com/office/drawing/2014/main" val="504600883"/>
                    </a:ext>
                  </a:extLst>
                </a:gridCol>
                <a:gridCol w="2032000">
                  <a:extLst>
                    <a:ext uri="{9D8B030D-6E8A-4147-A177-3AD203B41FA5}">
                      <a16:colId xmlns:a16="http://schemas.microsoft.com/office/drawing/2014/main" val="3524783228"/>
                    </a:ext>
                  </a:extLst>
                </a:gridCol>
                <a:gridCol w="2032000">
                  <a:extLst>
                    <a:ext uri="{9D8B030D-6E8A-4147-A177-3AD203B41FA5}">
                      <a16:colId xmlns:a16="http://schemas.microsoft.com/office/drawing/2014/main" val="798729732"/>
                    </a:ext>
                  </a:extLst>
                </a:gridCol>
              </a:tblGrid>
              <a:tr h="370840">
                <a:tc>
                  <a:txBody>
                    <a:bodyPr/>
                    <a:lstStyle/>
                    <a:p>
                      <a:r>
                        <a:rPr lang="es-ES" dirty="0"/>
                        <a:t>ACTIVIDAD</a:t>
                      </a:r>
                      <a:endParaRPr lang="es-419" dirty="0"/>
                    </a:p>
                  </a:txBody>
                  <a:tcPr>
                    <a:solidFill>
                      <a:srgbClr val="005C4B"/>
                    </a:solidFill>
                  </a:tcPr>
                </a:tc>
                <a:tc>
                  <a:txBody>
                    <a:bodyPr/>
                    <a:lstStyle/>
                    <a:p>
                      <a:r>
                        <a:rPr lang="es-ES" dirty="0"/>
                        <a:t>DURACIÓN</a:t>
                      </a:r>
                      <a:endParaRPr lang="es-419" dirty="0"/>
                    </a:p>
                  </a:txBody>
                  <a:tcPr>
                    <a:solidFill>
                      <a:srgbClr val="005C4B"/>
                    </a:solidFill>
                  </a:tcPr>
                </a:tc>
                <a:tc>
                  <a:txBody>
                    <a:bodyPr/>
                    <a:lstStyle/>
                    <a:p>
                      <a:r>
                        <a:rPr lang="es-ES" dirty="0"/>
                        <a:t>VALOR POR PERSONA</a:t>
                      </a:r>
                      <a:endParaRPr lang="es-419" dirty="0"/>
                    </a:p>
                  </a:txBody>
                  <a:tcPr>
                    <a:solidFill>
                      <a:srgbClr val="005C4B"/>
                    </a:solidFill>
                  </a:tcPr>
                </a:tc>
                <a:tc>
                  <a:txBody>
                    <a:bodyPr/>
                    <a:lstStyle/>
                    <a:p>
                      <a:r>
                        <a:rPr lang="es-ES" dirty="0"/>
                        <a:t>OBSERVACIONES</a:t>
                      </a:r>
                      <a:endParaRPr lang="es-419" dirty="0"/>
                    </a:p>
                  </a:txBody>
                  <a:tcPr>
                    <a:solidFill>
                      <a:srgbClr val="005C4B"/>
                    </a:solidFill>
                  </a:tcPr>
                </a:tc>
                <a:extLst>
                  <a:ext uri="{0D108BD9-81ED-4DB2-BD59-A6C34878D82A}">
                    <a16:rowId xmlns:a16="http://schemas.microsoft.com/office/drawing/2014/main" val="2899642819"/>
                  </a:ext>
                </a:extLst>
              </a:tr>
              <a:tr h="370840">
                <a:tc>
                  <a:txBody>
                    <a:bodyPr/>
                    <a:lstStyle/>
                    <a:p>
                      <a:r>
                        <a:rPr lang="es-419" sz="1500" dirty="0"/>
                        <a:t>Aromaterapia</a:t>
                      </a:r>
                    </a:p>
                  </a:txBody>
                  <a:tcPr>
                    <a:solidFill>
                      <a:srgbClr val="939236"/>
                    </a:solidFill>
                  </a:tcPr>
                </a:tc>
                <a:tc>
                  <a:txBody>
                    <a:bodyPr/>
                    <a:lstStyle/>
                    <a:p>
                      <a:r>
                        <a:rPr lang="es-ES" sz="1500" dirty="0"/>
                        <a:t>15 minutos</a:t>
                      </a:r>
                      <a:endParaRPr lang="es-419" sz="1500" dirty="0"/>
                    </a:p>
                  </a:txBody>
                  <a:tcPr>
                    <a:solidFill>
                      <a:srgbClr val="939236"/>
                    </a:solidFill>
                  </a:tcPr>
                </a:tc>
                <a:tc>
                  <a:txBody>
                    <a:bodyPr/>
                    <a:lstStyle/>
                    <a:p>
                      <a:r>
                        <a:rPr lang="es-ES" sz="1500" dirty="0"/>
                        <a:t>$ 10.000</a:t>
                      </a:r>
                      <a:endParaRPr lang="es-419" sz="1500" dirty="0"/>
                    </a:p>
                  </a:txBody>
                  <a:tcPr>
                    <a:solidFill>
                      <a:srgbClr val="939236"/>
                    </a:solidFill>
                  </a:tcPr>
                </a:tc>
                <a:tc>
                  <a:txBody>
                    <a:bodyPr/>
                    <a:lstStyle/>
                    <a:p>
                      <a:r>
                        <a:rPr lang="es-ES" sz="1500" dirty="0"/>
                        <a:t>Incluye porción de aceites para la terapia</a:t>
                      </a:r>
                      <a:endParaRPr lang="es-419" sz="1500" dirty="0"/>
                    </a:p>
                  </a:txBody>
                  <a:tcPr>
                    <a:solidFill>
                      <a:srgbClr val="939236"/>
                    </a:solidFill>
                  </a:tcPr>
                </a:tc>
                <a:extLst>
                  <a:ext uri="{0D108BD9-81ED-4DB2-BD59-A6C34878D82A}">
                    <a16:rowId xmlns:a16="http://schemas.microsoft.com/office/drawing/2014/main" val="2372844998"/>
                  </a:ext>
                </a:extLst>
              </a:tr>
              <a:tr h="370840">
                <a:tc>
                  <a:txBody>
                    <a:bodyPr/>
                    <a:lstStyle/>
                    <a:p>
                      <a:r>
                        <a:rPr lang="es-419" sz="1500" dirty="0" err="1"/>
                        <a:t>masocaricias</a:t>
                      </a:r>
                      <a:r>
                        <a:rPr lang="es-419" sz="1500" dirty="0"/>
                        <a:t> de amor: </a:t>
                      </a:r>
                    </a:p>
                    <a:p>
                      <a:endParaRPr lang="es-419" sz="1500" dirty="0"/>
                    </a:p>
                  </a:txBody>
                  <a:tcPr>
                    <a:solidFill>
                      <a:srgbClr val="939236"/>
                    </a:solidFill>
                  </a:tcPr>
                </a:tc>
                <a:tc>
                  <a:txBody>
                    <a:bodyPr/>
                    <a:lstStyle/>
                    <a:p>
                      <a:r>
                        <a:rPr lang="es-ES" sz="1500" dirty="0"/>
                        <a:t>20 minutos</a:t>
                      </a:r>
                      <a:endParaRPr lang="es-419" sz="1500" dirty="0"/>
                    </a:p>
                  </a:txBody>
                  <a:tcPr>
                    <a:solidFill>
                      <a:srgbClr val="939236"/>
                    </a:solidFill>
                  </a:tcPr>
                </a:tc>
                <a:tc>
                  <a:txBody>
                    <a:bodyPr/>
                    <a:lstStyle/>
                    <a:p>
                      <a:r>
                        <a:rPr lang="es-ES" sz="1500" dirty="0"/>
                        <a:t>$ 10.000</a:t>
                      </a:r>
                      <a:endParaRPr lang="es-419" sz="1500" dirty="0"/>
                    </a:p>
                  </a:txBody>
                  <a:tcPr>
                    <a:solidFill>
                      <a:srgbClr val="939236"/>
                    </a:solidFill>
                  </a:tcPr>
                </a:tc>
                <a:tc>
                  <a:txBody>
                    <a:bodyPr/>
                    <a:lstStyle/>
                    <a:p>
                      <a:r>
                        <a:rPr lang="es-ES" sz="1500" dirty="0"/>
                        <a:t>Se instruye a la persona, pareja o grupo familiar, incluye aceite e instructor. </a:t>
                      </a:r>
                      <a:endParaRPr lang="es-419" sz="1500" dirty="0"/>
                    </a:p>
                  </a:txBody>
                  <a:tcPr>
                    <a:solidFill>
                      <a:srgbClr val="939236"/>
                    </a:solidFill>
                  </a:tcPr>
                </a:tc>
                <a:extLst>
                  <a:ext uri="{0D108BD9-81ED-4DB2-BD59-A6C34878D82A}">
                    <a16:rowId xmlns:a16="http://schemas.microsoft.com/office/drawing/2014/main" val="819212185"/>
                  </a:ext>
                </a:extLst>
              </a:tr>
              <a:tr h="370840">
                <a:tc>
                  <a:txBody>
                    <a:bodyPr/>
                    <a:lstStyle/>
                    <a:p>
                      <a:r>
                        <a:rPr lang="es-ES" sz="1500" dirty="0"/>
                        <a:t>Actividades de fortalecimiento y a la medida </a:t>
                      </a:r>
                      <a:endParaRPr lang="es-419" sz="1500" dirty="0"/>
                    </a:p>
                  </a:txBody>
                  <a:tcPr>
                    <a:solidFill>
                      <a:srgbClr val="939236"/>
                    </a:solidFill>
                  </a:tcPr>
                </a:tc>
                <a:tc>
                  <a:txBody>
                    <a:bodyPr/>
                    <a:lstStyle/>
                    <a:p>
                      <a:r>
                        <a:rPr lang="es-ES" sz="1500" dirty="0"/>
                        <a:t>A convenir</a:t>
                      </a:r>
                      <a:endParaRPr lang="es-419" sz="1500" dirty="0"/>
                    </a:p>
                  </a:txBody>
                  <a:tcPr>
                    <a:solidFill>
                      <a:srgbClr val="939236"/>
                    </a:solidFill>
                  </a:tcPr>
                </a:tc>
                <a:tc>
                  <a:txBody>
                    <a:bodyPr/>
                    <a:lstStyle/>
                    <a:p>
                      <a:r>
                        <a:rPr lang="es-ES" sz="1500" dirty="0"/>
                        <a:t>Depende de las actividades y número del grupo</a:t>
                      </a:r>
                      <a:endParaRPr lang="es-419" sz="1500" dirty="0"/>
                    </a:p>
                  </a:txBody>
                  <a:tcPr>
                    <a:solidFill>
                      <a:srgbClr val="939236"/>
                    </a:solidFill>
                  </a:tcPr>
                </a:tc>
                <a:tc>
                  <a:txBody>
                    <a:bodyPr/>
                    <a:lstStyle/>
                    <a:p>
                      <a:r>
                        <a:rPr lang="es-ES" sz="1500" dirty="0"/>
                        <a:t>Algunas actividades se realizan de manera periódica según programación</a:t>
                      </a:r>
                      <a:endParaRPr lang="es-419" sz="1500" dirty="0"/>
                    </a:p>
                  </a:txBody>
                  <a:tcPr>
                    <a:solidFill>
                      <a:srgbClr val="939236"/>
                    </a:solidFill>
                  </a:tcPr>
                </a:tc>
                <a:extLst>
                  <a:ext uri="{0D108BD9-81ED-4DB2-BD59-A6C34878D82A}">
                    <a16:rowId xmlns:a16="http://schemas.microsoft.com/office/drawing/2014/main" val="1466511344"/>
                  </a:ext>
                </a:extLst>
              </a:tr>
            </a:tbl>
          </a:graphicData>
        </a:graphic>
      </p:graphicFrame>
    </p:spTree>
    <p:extLst>
      <p:ext uri="{BB962C8B-B14F-4D97-AF65-F5344CB8AC3E}">
        <p14:creationId xmlns:p14="http://schemas.microsoft.com/office/powerpoint/2010/main" val="74941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6AAA7C6-A134-AE4B-260B-C6A415F586A7}"/>
              </a:ext>
            </a:extLst>
          </p:cNvPr>
          <p:cNvSpPr txBox="1"/>
          <p:nvPr/>
        </p:nvSpPr>
        <p:spPr>
          <a:xfrm>
            <a:off x="1033272" y="1517904"/>
            <a:ext cx="9893808" cy="4293483"/>
          </a:xfrm>
          <a:prstGeom prst="rect">
            <a:avLst/>
          </a:prstGeom>
          <a:noFill/>
        </p:spPr>
        <p:txBody>
          <a:bodyPr wrap="square" rtlCol="0">
            <a:spAutoFit/>
          </a:bodyPr>
          <a:lstStyle/>
          <a:p>
            <a:pPr algn="ctr"/>
            <a:r>
              <a:rPr lang="es-ES" dirty="0">
                <a:solidFill>
                  <a:srgbClr val="939236"/>
                </a:solidFill>
              </a:rPr>
              <a:t>NUESTRAS ALIANZAS.</a:t>
            </a:r>
          </a:p>
          <a:p>
            <a:endParaRPr lang="es-ES" dirty="0"/>
          </a:p>
          <a:p>
            <a:r>
              <a:rPr lang="es-ES" sz="1500" dirty="0">
                <a:solidFill>
                  <a:srgbClr val="005C4B"/>
                </a:solidFill>
              </a:rPr>
              <a:t>Además de promover nuestros campesinos y emprendedores, realizamos alianzas con diferentes personas y empresas para la prestación colaborativa de servicios y capacitaciones así:</a:t>
            </a:r>
          </a:p>
          <a:p>
            <a:endParaRPr lang="es-ES" dirty="0">
              <a:solidFill>
                <a:srgbClr val="005C4B"/>
              </a:solidFill>
            </a:endParaRPr>
          </a:p>
          <a:p>
            <a:r>
              <a:rPr lang="es-ES" b="1" dirty="0">
                <a:solidFill>
                  <a:srgbClr val="939236"/>
                </a:solidFill>
              </a:rPr>
              <a:t>Hospedaje</a:t>
            </a:r>
            <a:r>
              <a:rPr lang="es-ES" dirty="0">
                <a:solidFill>
                  <a:srgbClr val="939236"/>
                </a:solidFill>
              </a:rPr>
              <a:t>: </a:t>
            </a:r>
            <a:r>
              <a:rPr lang="es-ES" sz="1500" dirty="0">
                <a:solidFill>
                  <a:srgbClr val="005C4B"/>
                </a:solidFill>
              </a:rPr>
              <a:t>Posada la Meseta.</a:t>
            </a:r>
          </a:p>
          <a:p>
            <a:endParaRPr lang="es-ES" dirty="0">
              <a:solidFill>
                <a:srgbClr val="005C4B"/>
              </a:solidFill>
            </a:endParaRPr>
          </a:p>
          <a:p>
            <a:r>
              <a:rPr lang="es-ES" b="1" dirty="0">
                <a:solidFill>
                  <a:srgbClr val="939236"/>
                </a:solidFill>
              </a:rPr>
              <a:t>Alimentación</a:t>
            </a:r>
            <a:r>
              <a:rPr lang="es-ES" dirty="0">
                <a:solidFill>
                  <a:srgbClr val="939236"/>
                </a:solidFill>
              </a:rPr>
              <a:t>: </a:t>
            </a:r>
            <a:r>
              <a:rPr lang="es-ES" sz="1500" dirty="0">
                <a:solidFill>
                  <a:srgbClr val="005C4B"/>
                </a:solidFill>
              </a:rPr>
              <a:t>Se promueve los restaurantes con quienes se realice convenios en el municipio y la posada la Meseta también proveerá alimentos. </a:t>
            </a:r>
          </a:p>
          <a:p>
            <a:endParaRPr lang="es-ES" dirty="0">
              <a:solidFill>
                <a:srgbClr val="005C4B"/>
              </a:solidFill>
            </a:endParaRPr>
          </a:p>
          <a:p>
            <a:r>
              <a:rPr lang="es-ES" b="1" dirty="0">
                <a:solidFill>
                  <a:srgbClr val="939236"/>
                </a:solidFill>
              </a:rPr>
              <a:t>Capacitación</a:t>
            </a:r>
            <a:r>
              <a:rPr lang="es-ES" dirty="0">
                <a:solidFill>
                  <a:srgbClr val="939236"/>
                </a:solidFill>
              </a:rPr>
              <a:t>: </a:t>
            </a:r>
          </a:p>
          <a:p>
            <a:r>
              <a:rPr lang="es-419" sz="1500" dirty="0">
                <a:solidFill>
                  <a:srgbClr val="005C4B"/>
                </a:solidFill>
                <a:latin typeface="Calibri" panose="020F0502020204030204" pitchFamily="34" charset="0"/>
              </a:rPr>
              <a:t>E</a:t>
            </a:r>
            <a:r>
              <a:rPr lang="es-419" sz="1500" b="0" i="0" dirty="0">
                <a:solidFill>
                  <a:srgbClr val="005C4B"/>
                </a:solidFill>
                <a:effectLst/>
                <a:latin typeface="Calibri" panose="020F0502020204030204" pitchFamily="34" charset="0"/>
              </a:rPr>
              <a:t>sposos Zuluaga Ruiz: </a:t>
            </a:r>
            <a:r>
              <a:rPr lang="es-419" sz="1500" dirty="0">
                <a:solidFill>
                  <a:srgbClr val="005C4B"/>
                </a:solidFill>
                <a:latin typeface="Calibri" panose="020F0502020204030204" pitchFamily="34" charset="0"/>
              </a:rPr>
              <a:t>Taller semillas de presencia</a:t>
            </a:r>
          </a:p>
          <a:p>
            <a:r>
              <a:rPr lang="es-419" sz="1500" dirty="0">
                <a:solidFill>
                  <a:srgbClr val="005C4B"/>
                </a:solidFill>
                <a:latin typeface="Calibri" panose="020F0502020204030204" pitchFamily="34" charset="0"/>
              </a:rPr>
              <a:t>Lucía contenido Humano: Bio Danza, alimentación consciente…</a:t>
            </a:r>
          </a:p>
          <a:p>
            <a:endParaRPr lang="es-419" dirty="0">
              <a:solidFill>
                <a:srgbClr val="000000"/>
              </a:solidFill>
              <a:latin typeface="Calibri" panose="020F0502020204030204" pitchFamily="34" charset="0"/>
            </a:endParaRPr>
          </a:p>
          <a:p>
            <a:endParaRPr lang="es-ES" dirty="0"/>
          </a:p>
          <a:p>
            <a:endParaRPr lang="es-419" dirty="0"/>
          </a:p>
        </p:txBody>
      </p:sp>
    </p:spTree>
    <p:extLst>
      <p:ext uri="{BB962C8B-B14F-4D97-AF65-F5344CB8AC3E}">
        <p14:creationId xmlns:p14="http://schemas.microsoft.com/office/powerpoint/2010/main" val="195159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B8AB904-3D6E-4E39-8188-D58B229CA888}"/>
              </a:ext>
            </a:extLst>
          </p:cNvPr>
          <p:cNvSpPr txBox="1"/>
          <p:nvPr/>
        </p:nvSpPr>
        <p:spPr>
          <a:xfrm>
            <a:off x="4594819" y="498081"/>
            <a:ext cx="4918363" cy="400110"/>
          </a:xfrm>
          <a:prstGeom prst="rect">
            <a:avLst/>
          </a:prstGeom>
          <a:noFill/>
        </p:spPr>
        <p:txBody>
          <a:bodyPr wrap="square" rtlCol="0">
            <a:spAutoFit/>
          </a:bodyPr>
          <a:lstStyle/>
          <a:p>
            <a:r>
              <a:rPr lang="es-ES" sz="2000" dirty="0">
                <a:solidFill>
                  <a:srgbClr val="939236"/>
                </a:solidFill>
              </a:rPr>
              <a:t>Medios de pago:</a:t>
            </a:r>
          </a:p>
        </p:txBody>
      </p:sp>
      <p:sp>
        <p:nvSpPr>
          <p:cNvPr id="4" name="CuadroTexto 3">
            <a:extLst>
              <a:ext uri="{FF2B5EF4-FFF2-40B4-BE49-F238E27FC236}">
                <a16:creationId xmlns:a16="http://schemas.microsoft.com/office/drawing/2014/main" id="{CBB36C54-9460-447B-B872-3B7176E8932D}"/>
              </a:ext>
            </a:extLst>
          </p:cNvPr>
          <p:cNvSpPr txBox="1"/>
          <p:nvPr/>
        </p:nvSpPr>
        <p:spPr>
          <a:xfrm>
            <a:off x="1267146" y="1558531"/>
            <a:ext cx="9978216" cy="3939540"/>
          </a:xfrm>
          <a:prstGeom prst="rect">
            <a:avLst/>
          </a:prstGeom>
          <a:noFill/>
        </p:spPr>
        <p:txBody>
          <a:bodyPr wrap="square" rtlCol="0">
            <a:spAutoFit/>
          </a:bodyPr>
          <a:lstStyle/>
          <a:p>
            <a:pPr marL="285750" indent="-285750">
              <a:buFontTx/>
              <a:buChar char="-"/>
            </a:pPr>
            <a:endParaRPr lang="es-ES" sz="1200" dirty="0"/>
          </a:p>
          <a:p>
            <a:pPr marL="285750" indent="-285750">
              <a:buFontTx/>
              <a:buChar char="-"/>
            </a:pPr>
            <a:endParaRPr lang="es-ES" sz="1200" dirty="0"/>
          </a:p>
          <a:p>
            <a:r>
              <a:rPr lang="es-ES" dirty="0">
                <a:solidFill>
                  <a:srgbClr val="939236"/>
                </a:solidFill>
              </a:rPr>
              <a:t>LOS PLANES Y PRODUCTOS PODRÁN PAGARSE DE DIFERENTES MODOS:</a:t>
            </a:r>
          </a:p>
          <a:p>
            <a:endParaRPr lang="es-ES" sz="1400" dirty="0"/>
          </a:p>
          <a:p>
            <a:pPr marL="171450" indent="-171450">
              <a:buFontTx/>
              <a:buChar char="-"/>
            </a:pPr>
            <a:r>
              <a:rPr lang="es-ES" sz="1500" dirty="0">
                <a:solidFill>
                  <a:srgbClr val="005C4B"/>
                </a:solidFill>
              </a:rPr>
              <a:t>Por transferencia electrónica mediante QR a cuenta </a:t>
            </a:r>
            <a:r>
              <a:rPr lang="es-ES" sz="1500" dirty="0" err="1">
                <a:solidFill>
                  <a:srgbClr val="005C4B"/>
                </a:solidFill>
              </a:rPr>
              <a:t>bancolombia</a:t>
            </a:r>
            <a:endParaRPr lang="es-ES" sz="1500" dirty="0">
              <a:solidFill>
                <a:srgbClr val="005C4B"/>
              </a:solidFill>
            </a:endParaRPr>
          </a:p>
          <a:p>
            <a:pPr marL="171450" indent="-171450">
              <a:buFontTx/>
              <a:buChar char="-"/>
            </a:pPr>
            <a:r>
              <a:rPr lang="es-ES" sz="1500" dirty="0">
                <a:solidFill>
                  <a:srgbClr val="005C4B"/>
                </a:solidFill>
              </a:rPr>
              <a:t>Transferencia a </a:t>
            </a:r>
            <a:r>
              <a:rPr lang="es-ES" sz="1500" dirty="0" err="1">
                <a:solidFill>
                  <a:srgbClr val="005C4B"/>
                </a:solidFill>
              </a:rPr>
              <a:t>Nequi</a:t>
            </a:r>
            <a:endParaRPr lang="es-ES" sz="1500" dirty="0">
              <a:solidFill>
                <a:srgbClr val="005C4B"/>
              </a:solidFill>
            </a:endParaRPr>
          </a:p>
          <a:p>
            <a:pPr marL="171450" indent="-171450">
              <a:buFontTx/>
              <a:buChar char="-"/>
            </a:pPr>
            <a:r>
              <a:rPr lang="es-ES" sz="1500" dirty="0">
                <a:solidFill>
                  <a:srgbClr val="005C4B"/>
                </a:solidFill>
              </a:rPr>
              <a:t>En efectivo</a:t>
            </a:r>
          </a:p>
          <a:p>
            <a:endParaRPr lang="es-ES" sz="1400" dirty="0"/>
          </a:p>
          <a:p>
            <a:r>
              <a:rPr lang="es-ES" dirty="0">
                <a:solidFill>
                  <a:srgbClr val="939236"/>
                </a:solidFill>
              </a:rPr>
              <a:t>Métodos flexibles:</a:t>
            </a:r>
          </a:p>
          <a:p>
            <a:endParaRPr lang="es-ES" sz="1500" dirty="0"/>
          </a:p>
          <a:p>
            <a:pPr marL="171450" indent="-171450">
              <a:buFontTx/>
              <a:buChar char="-"/>
            </a:pPr>
            <a:r>
              <a:rPr lang="es-ES" sz="1500" u="sng" dirty="0">
                <a:solidFill>
                  <a:srgbClr val="939236"/>
                </a:solidFill>
              </a:rPr>
              <a:t>Con ahorro programado</a:t>
            </a:r>
            <a:r>
              <a:rPr lang="es-ES" sz="1500" dirty="0"/>
              <a:t>: </a:t>
            </a:r>
            <a:r>
              <a:rPr lang="es-ES" sz="1500" dirty="0">
                <a:solidFill>
                  <a:srgbClr val="005C4B"/>
                </a:solidFill>
              </a:rPr>
              <a:t>Nuestros visitantes nos pueden plantear cuál es el plan que prefieren y se divide en cuotas semanales, quincenales o mensuales, separando la fecha en la cual desean disfrutar el plan, de tal modo que al momento de su visita el plan esté completamente cancelado. </a:t>
            </a:r>
          </a:p>
          <a:p>
            <a:endParaRPr lang="es-ES" sz="1500" dirty="0"/>
          </a:p>
          <a:p>
            <a:pPr marL="171450" indent="-171450">
              <a:buFontTx/>
              <a:buChar char="-"/>
            </a:pPr>
            <a:r>
              <a:rPr lang="es-ES" sz="1500" u="sng" dirty="0">
                <a:solidFill>
                  <a:srgbClr val="939236"/>
                </a:solidFill>
              </a:rPr>
              <a:t>Trueque</a:t>
            </a:r>
            <a:r>
              <a:rPr lang="es-ES" sz="1500" u="sng" dirty="0">
                <a:solidFill>
                  <a:srgbClr val="005C4B"/>
                </a:solidFill>
              </a:rPr>
              <a:t>:</a:t>
            </a:r>
            <a:r>
              <a:rPr lang="es-ES" sz="1500" dirty="0">
                <a:solidFill>
                  <a:srgbClr val="005C4B"/>
                </a:solidFill>
              </a:rPr>
              <a:t> Se recibirán propuestas de intercambio de bienes y servicios, siendo posible adquirir nuestros productos mediante trueque</a:t>
            </a:r>
            <a:r>
              <a:rPr lang="es-ES" sz="1400" dirty="0">
                <a:solidFill>
                  <a:srgbClr val="005C4B"/>
                </a:solidFill>
              </a:rPr>
              <a:t>.</a:t>
            </a:r>
            <a:r>
              <a:rPr lang="es-ES" sz="1400" dirty="0"/>
              <a:t> </a:t>
            </a:r>
            <a:endParaRPr lang="es-ES" sz="1200" dirty="0"/>
          </a:p>
          <a:p>
            <a:pPr marL="171450" indent="-171450">
              <a:buFontTx/>
              <a:buChar char="-"/>
            </a:pPr>
            <a:endParaRPr lang="es-ES" sz="1200" dirty="0"/>
          </a:p>
        </p:txBody>
      </p:sp>
    </p:spTree>
    <p:extLst>
      <p:ext uri="{BB962C8B-B14F-4D97-AF65-F5344CB8AC3E}">
        <p14:creationId xmlns:p14="http://schemas.microsoft.com/office/powerpoint/2010/main" val="156239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B8AB904-3D6E-4E39-8188-D58B229CA888}"/>
              </a:ext>
            </a:extLst>
          </p:cNvPr>
          <p:cNvSpPr txBox="1"/>
          <p:nvPr/>
        </p:nvSpPr>
        <p:spPr>
          <a:xfrm>
            <a:off x="4203526" y="489086"/>
            <a:ext cx="4918363" cy="400110"/>
          </a:xfrm>
          <a:prstGeom prst="rect">
            <a:avLst/>
          </a:prstGeom>
          <a:noFill/>
        </p:spPr>
        <p:txBody>
          <a:bodyPr wrap="square" rtlCol="0">
            <a:spAutoFit/>
          </a:bodyPr>
          <a:lstStyle/>
          <a:p>
            <a:r>
              <a:rPr lang="es-ES" sz="2000" dirty="0">
                <a:solidFill>
                  <a:srgbClr val="939236"/>
                </a:solidFill>
              </a:rPr>
              <a:t>CEREMONIAS</a:t>
            </a:r>
            <a:endParaRPr lang="es-CO" sz="2000" dirty="0">
              <a:solidFill>
                <a:srgbClr val="939236"/>
              </a:solidFill>
            </a:endParaRPr>
          </a:p>
        </p:txBody>
      </p:sp>
      <p:sp>
        <p:nvSpPr>
          <p:cNvPr id="3" name="CuadroTexto 2">
            <a:extLst>
              <a:ext uri="{FF2B5EF4-FFF2-40B4-BE49-F238E27FC236}">
                <a16:creationId xmlns:a16="http://schemas.microsoft.com/office/drawing/2014/main" id="{BB97B773-6FAB-4437-A19D-26E73F3DAA2B}"/>
              </a:ext>
            </a:extLst>
          </p:cNvPr>
          <p:cNvSpPr txBox="1"/>
          <p:nvPr/>
        </p:nvSpPr>
        <p:spPr>
          <a:xfrm>
            <a:off x="589748" y="1058329"/>
            <a:ext cx="10858500" cy="6155531"/>
          </a:xfrm>
          <a:prstGeom prst="rect">
            <a:avLst/>
          </a:prstGeom>
          <a:noFill/>
        </p:spPr>
        <p:txBody>
          <a:bodyPr wrap="square" rtlCol="0">
            <a:spAutoFit/>
          </a:bodyPr>
          <a:lstStyle/>
          <a:p>
            <a:pPr algn="just"/>
            <a:r>
              <a:rPr lang="es-ES" sz="1500" dirty="0">
                <a:solidFill>
                  <a:srgbClr val="005C4B"/>
                </a:solidFill>
              </a:rPr>
              <a:t>Las ceremonias no hacen parte de ninguna religión o rito, tratan de conectar al ser humano con la naturaleza, resaltando su espiritualidad, el equilibrio, el respeto.</a:t>
            </a:r>
          </a:p>
          <a:p>
            <a:pPr algn="just"/>
            <a:endParaRPr lang="es-ES" sz="1500" dirty="0">
              <a:solidFill>
                <a:srgbClr val="005C4B"/>
              </a:solidFill>
            </a:endParaRPr>
          </a:p>
          <a:p>
            <a:pPr marL="285750" indent="-285750" algn="just">
              <a:buFont typeface="Arial" panose="020B0604020202020204" pitchFamily="34" charset="0"/>
              <a:buChar char="•"/>
            </a:pPr>
            <a:r>
              <a:rPr lang="es-ES" sz="1500" b="1" dirty="0">
                <a:solidFill>
                  <a:srgbClr val="939236"/>
                </a:solidFill>
              </a:rPr>
              <a:t>Caminata de los sentidos</a:t>
            </a:r>
            <a:r>
              <a:rPr lang="es-ES" sz="1500" dirty="0">
                <a:solidFill>
                  <a:srgbClr val="939236"/>
                </a:solidFill>
              </a:rPr>
              <a:t>:</a:t>
            </a:r>
            <a:r>
              <a:rPr lang="es-ES" sz="1500" dirty="0">
                <a:solidFill>
                  <a:srgbClr val="005C4B"/>
                </a:solidFill>
              </a:rPr>
              <a:t> Desde la partida con una canción y una conversación que ambiente el grupo se hará una caminata explorando todos los sentidos, se permitirá para la ingesta un producto cosechado en la finca, se invitará a percibir la caminata desde los olores de los diferentes espacios, la belleza del recorrido, las sensaciones del intercambio con las texturas de la naturaleza, y los sonidos de los animales que en su mayoría no pueden verse, el rio, las hojas secas y todas las sensaciones que desde la experiencia nos compenetran con el bosque. </a:t>
            </a:r>
          </a:p>
          <a:p>
            <a:pPr algn="just"/>
            <a:endParaRPr lang="es-ES" sz="1500" dirty="0">
              <a:solidFill>
                <a:srgbClr val="005C4B"/>
              </a:solidFill>
            </a:endParaRPr>
          </a:p>
          <a:p>
            <a:pPr marL="285750" indent="-285750" algn="just">
              <a:buFont typeface="Arial" panose="020B0604020202020204" pitchFamily="34" charset="0"/>
              <a:buChar char="•"/>
            </a:pPr>
            <a:r>
              <a:rPr lang="es-ES" sz="1500" b="1" dirty="0">
                <a:solidFill>
                  <a:srgbClr val="939236"/>
                </a:solidFill>
              </a:rPr>
              <a:t>Ceremonia de conexión con la naturaleza</a:t>
            </a:r>
            <a:r>
              <a:rPr lang="es-ES" sz="1500" dirty="0">
                <a:solidFill>
                  <a:srgbClr val="939236"/>
                </a:solidFill>
              </a:rPr>
              <a:t>: </a:t>
            </a:r>
            <a:r>
              <a:rPr lang="es-ES" sz="1500" dirty="0">
                <a:solidFill>
                  <a:srgbClr val="005C4B"/>
                </a:solidFill>
              </a:rPr>
              <a:t>se realiza en el Bosque de las hadas y dependerá del grupo que se reciba, enfatizando la conexión del grupo en su interior y el bosque. No es necesario tener conocimientos previos, ni tener condiciones de alta espiritualidad para participar de la actividad. Solo tener disposición y querer descansar. </a:t>
            </a:r>
          </a:p>
          <a:p>
            <a:pPr algn="just"/>
            <a:endParaRPr lang="es-ES" sz="1500" dirty="0">
              <a:solidFill>
                <a:srgbClr val="005C4B"/>
              </a:solidFill>
            </a:endParaRPr>
          </a:p>
          <a:p>
            <a:pPr marL="285750" indent="-285750" algn="just">
              <a:buFont typeface="Arial" panose="020B0604020202020204" pitchFamily="34" charset="0"/>
              <a:buChar char="•"/>
            </a:pPr>
            <a:r>
              <a:rPr lang="es-ES" sz="1500" b="1" dirty="0">
                <a:solidFill>
                  <a:srgbClr val="939236"/>
                </a:solidFill>
              </a:rPr>
              <a:t>Acto de gratitud:</a:t>
            </a:r>
            <a:r>
              <a:rPr lang="es-ES" sz="1500" dirty="0">
                <a:solidFill>
                  <a:srgbClr val="939236"/>
                </a:solidFill>
              </a:rPr>
              <a:t> </a:t>
            </a:r>
            <a:r>
              <a:rPr lang="es-ES" sz="1500" dirty="0">
                <a:solidFill>
                  <a:srgbClr val="005C4B"/>
                </a:solidFill>
              </a:rPr>
              <a:t>se sitúa al momento de la ingesta de alimentos, se hace una reflexión sobre el origen de los alimentos, la tierra que los provee, la posibilidad de la ingesta, la importancia de consumir alimentos saludables y se explica cómo se preparó el alimento que se va a consumir. </a:t>
            </a:r>
          </a:p>
          <a:p>
            <a:pPr marL="285750" indent="-285750" algn="just">
              <a:buFont typeface="Arial" panose="020B0604020202020204" pitchFamily="34" charset="0"/>
              <a:buChar char="•"/>
            </a:pPr>
            <a:r>
              <a:rPr lang="es-ES" sz="1500" b="1" dirty="0">
                <a:solidFill>
                  <a:srgbClr val="939236"/>
                </a:solidFill>
              </a:rPr>
              <a:t>Ceremonia de Siembra:</a:t>
            </a:r>
            <a:r>
              <a:rPr lang="es-ES" sz="1500" dirty="0">
                <a:solidFill>
                  <a:srgbClr val="939236"/>
                </a:solidFill>
              </a:rPr>
              <a:t> </a:t>
            </a:r>
            <a:r>
              <a:rPr lang="es-ES" sz="1500" dirty="0">
                <a:solidFill>
                  <a:srgbClr val="005C4B"/>
                </a:solidFill>
              </a:rPr>
              <a:t>En Paraipaz se realiza la siembra de un árbol (se entrega decorado) es especial para personas que a las cuales esta siembra representa un símbolo y una posibilidad de conectarse con la tierra, entre ellas se encuentran grupos de duelo, familias que acaban de recibir un recién nacido, cumpleaños, matrimonios, entre otros, en este espacio podrán leerse los escritos que han preparado previamente para dirigirse a la persona que partió, a la que se recibe, los votos, los deseos para el futuro o cualquier mensaje que se pretenda sembrar. Se entrega un madero para trazar la palabra que identifica al fallecido, el nacido, el número de años que se celebran, la palabra que identifica la pareja o cualquier elemento importante para nombrar el árbol, el acompañante debe hacer una reflexión sobre la ocasión  y cómo la naturaleza se conecta directamente con la trascendencia. Este lugar podrá ser visitado en otros momentos porque se pretende su conservación.  </a:t>
            </a:r>
          </a:p>
          <a:p>
            <a:pPr marL="285750" indent="-285750">
              <a:buFont typeface="Arial" panose="020B0604020202020204" pitchFamily="34" charset="0"/>
              <a:buChar char="•"/>
            </a:pPr>
            <a:endParaRPr lang="es-ES" sz="1600" dirty="0">
              <a:solidFill>
                <a:srgbClr val="005C4B"/>
              </a:solidFill>
            </a:endParaRPr>
          </a:p>
          <a:p>
            <a:endParaRPr lang="es-CO" dirty="0">
              <a:solidFill>
                <a:srgbClr val="005C4B"/>
              </a:solidFill>
            </a:endParaRPr>
          </a:p>
        </p:txBody>
      </p:sp>
    </p:spTree>
    <p:extLst>
      <p:ext uri="{BB962C8B-B14F-4D97-AF65-F5344CB8AC3E}">
        <p14:creationId xmlns:p14="http://schemas.microsoft.com/office/powerpoint/2010/main" val="3587027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298D0D1-EBA5-4582-A25C-9122898E6D4A}"/>
              </a:ext>
            </a:extLst>
          </p:cNvPr>
          <p:cNvSpPr txBox="1"/>
          <p:nvPr/>
        </p:nvSpPr>
        <p:spPr>
          <a:xfrm>
            <a:off x="2845548" y="769477"/>
            <a:ext cx="6854264" cy="400110"/>
          </a:xfrm>
          <a:prstGeom prst="rect">
            <a:avLst/>
          </a:prstGeom>
          <a:noFill/>
        </p:spPr>
        <p:txBody>
          <a:bodyPr wrap="square" rtlCol="0">
            <a:spAutoFit/>
          </a:bodyPr>
          <a:lstStyle/>
          <a:p>
            <a:r>
              <a:rPr lang="es-ES" sz="2000" b="1" dirty="0">
                <a:solidFill>
                  <a:srgbClr val="939236"/>
                </a:solidFill>
              </a:rPr>
              <a:t>BAZAR DEL EMPRENDIMIENTO</a:t>
            </a:r>
            <a:endParaRPr lang="es-CO" sz="2000" b="1" dirty="0">
              <a:solidFill>
                <a:srgbClr val="939236"/>
              </a:solidFill>
            </a:endParaRPr>
          </a:p>
        </p:txBody>
      </p:sp>
      <p:sp>
        <p:nvSpPr>
          <p:cNvPr id="3" name="CuadroTexto 2">
            <a:extLst>
              <a:ext uri="{FF2B5EF4-FFF2-40B4-BE49-F238E27FC236}">
                <a16:creationId xmlns:a16="http://schemas.microsoft.com/office/drawing/2014/main" id="{E286535D-BAEF-4A55-AD12-4748E68E771F}"/>
              </a:ext>
            </a:extLst>
          </p:cNvPr>
          <p:cNvSpPr txBox="1"/>
          <p:nvPr/>
        </p:nvSpPr>
        <p:spPr>
          <a:xfrm>
            <a:off x="1333127" y="2614648"/>
            <a:ext cx="9879106" cy="4108817"/>
          </a:xfrm>
          <a:prstGeom prst="rect">
            <a:avLst/>
          </a:prstGeom>
          <a:noFill/>
        </p:spPr>
        <p:txBody>
          <a:bodyPr wrap="square" rtlCol="0">
            <a:spAutoFit/>
          </a:bodyPr>
          <a:lstStyle/>
          <a:p>
            <a:r>
              <a:rPr lang="es-ES" dirty="0">
                <a:solidFill>
                  <a:srgbClr val="939236"/>
                </a:solidFill>
              </a:rPr>
              <a:t>Productos para la venta:</a:t>
            </a:r>
          </a:p>
          <a:p>
            <a:pPr marL="285750" indent="-285750">
              <a:buFont typeface="Arial" panose="020B0604020202020204" pitchFamily="34" charset="0"/>
              <a:buChar char="•"/>
            </a:pPr>
            <a:r>
              <a:rPr lang="es-ES" sz="1500" dirty="0" err="1">
                <a:solidFill>
                  <a:srgbClr val="005C4B"/>
                </a:solidFill>
              </a:rPr>
              <a:t>Snaks</a:t>
            </a:r>
            <a:r>
              <a:rPr lang="es-ES" sz="1500" dirty="0">
                <a:solidFill>
                  <a:srgbClr val="005C4B"/>
                </a:solidFill>
              </a:rPr>
              <a:t> saludables</a:t>
            </a:r>
          </a:p>
          <a:p>
            <a:pPr marL="285750" indent="-285750">
              <a:buFont typeface="Arial" panose="020B0604020202020204" pitchFamily="34" charset="0"/>
              <a:buChar char="•"/>
            </a:pPr>
            <a:r>
              <a:rPr lang="es-ES" sz="1500" dirty="0">
                <a:solidFill>
                  <a:srgbClr val="005C4B"/>
                </a:solidFill>
              </a:rPr>
              <a:t>Mantequilla </a:t>
            </a:r>
            <a:r>
              <a:rPr lang="es-ES" sz="1500" dirty="0" err="1">
                <a:solidFill>
                  <a:srgbClr val="005C4B"/>
                </a:solidFill>
              </a:rPr>
              <a:t>Gee</a:t>
            </a:r>
            <a:endParaRPr lang="es-ES" sz="1500" dirty="0">
              <a:solidFill>
                <a:srgbClr val="005C4B"/>
              </a:solidFill>
            </a:endParaRPr>
          </a:p>
          <a:p>
            <a:pPr marL="285750" indent="-285750">
              <a:buFont typeface="Arial" panose="020B0604020202020204" pitchFamily="34" charset="0"/>
              <a:buChar char="•"/>
            </a:pPr>
            <a:r>
              <a:rPr lang="es-ES" sz="1500" dirty="0">
                <a:solidFill>
                  <a:srgbClr val="005C4B"/>
                </a:solidFill>
              </a:rPr>
              <a:t>Manillas y tejidos</a:t>
            </a:r>
          </a:p>
          <a:p>
            <a:pPr marL="285750" indent="-285750">
              <a:buFont typeface="Arial" panose="020B0604020202020204" pitchFamily="34" charset="0"/>
              <a:buChar char="•"/>
            </a:pPr>
            <a:r>
              <a:rPr lang="es-ES" sz="1500" dirty="0">
                <a:solidFill>
                  <a:srgbClr val="005C4B"/>
                </a:solidFill>
              </a:rPr>
              <a:t>Productos especiales para mujeres en su etapa menstrual</a:t>
            </a:r>
          </a:p>
          <a:p>
            <a:pPr marL="285750" indent="-285750">
              <a:buFont typeface="Arial" panose="020B0604020202020204" pitchFamily="34" charset="0"/>
              <a:buChar char="•"/>
            </a:pPr>
            <a:r>
              <a:rPr lang="es-ES" sz="1500" dirty="0">
                <a:solidFill>
                  <a:srgbClr val="005C4B"/>
                </a:solidFill>
              </a:rPr>
              <a:t>Aromáticas</a:t>
            </a:r>
          </a:p>
          <a:p>
            <a:pPr marL="285750" indent="-285750">
              <a:buFont typeface="Arial" panose="020B0604020202020204" pitchFamily="34" charset="0"/>
              <a:buChar char="•"/>
            </a:pPr>
            <a:r>
              <a:rPr lang="es-ES" sz="1500" dirty="0">
                <a:solidFill>
                  <a:srgbClr val="005C4B"/>
                </a:solidFill>
              </a:rPr>
              <a:t>Café</a:t>
            </a:r>
          </a:p>
          <a:p>
            <a:pPr marL="285750" indent="-285750">
              <a:buFont typeface="Arial" panose="020B0604020202020204" pitchFamily="34" charset="0"/>
              <a:buChar char="•"/>
            </a:pPr>
            <a:r>
              <a:rPr lang="es-ES" sz="1500" dirty="0">
                <a:solidFill>
                  <a:srgbClr val="005C4B"/>
                </a:solidFill>
              </a:rPr>
              <a:t>Herbolaria aromaterapia</a:t>
            </a:r>
          </a:p>
          <a:p>
            <a:pPr marL="285750" indent="-285750">
              <a:buFont typeface="Arial" panose="020B0604020202020204" pitchFamily="34" charset="0"/>
              <a:buChar char="•"/>
            </a:pPr>
            <a:r>
              <a:rPr lang="es-ES" sz="1500" dirty="0">
                <a:solidFill>
                  <a:srgbClr val="005C4B"/>
                </a:solidFill>
              </a:rPr>
              <a:t>Plantas, productos utilizados en el baño sagrado y productos de la finca y de los campesinos.</a:t>
            </a:r>
          </a:p>
          <a:p>
            <a:pPr marL="285750" indent="-285750">
              <a:buFont typeface="Arial" panose="020B0604020202020204" pitchFamily="34" charset="0"/>
              <a:buChar char="•"/>
            </a:pPr>
            <a:endParaRPr lang="es-ES" sz="1500" dirty="0"/>
          </a:p>
          <a:p>
            <a:r>
              <a:rPr lang="es-ES" dirty="0">
                <a:solidFill>
                  <a:schemeClr val="accent4">
                    <a:lumMod val="50000"/>
                  </a:schemeClr>
                </a:solidFill>
              </a:rPr>
              <a:t>Productos reutilizados para alquiler</a:t>
            </a:r>
            <a:r>
              <a:rPr lang="es-ES" sz="1500" dirty="0">
                <a:solidFill>
                  <a:schemeClr val="accent4">
                    <a:lumMod val="50000"/>
                  </a:schemeClr>
                </a:solidFill>
              </a:rPr>
              <a:t>: </a:t>
            </a:r>
            <a:r>
              <a:rPr lang="es-ES" sz="1500" dirty="0">
                <a:solidFill>
                  <a:srgbClr val="005C4B"/>
                </a:solidFill>
              </a:rPr>
              <a:t>Se propenderá por compartir nuestra idea de no tener que comprar productos de un solo uso, para lo cual tendremos siempre limpios y desinfectados algunos productos que las personas pueden reusar</a:t>
            </a:r>
          </a:p>
          <a:p>
            <a:pPr marL="285750" indent="-285750">
              <a:buFont typeface="Arial" panose="020B0604020202020204" pitchFamily="34" charset="0"/>
              <a:buChar char="•"/>
            </a:pPr>
            <a:r>
              <a:rPr lang="es-ES" sz="1500" dirty="0">
                <a:solidFill>
                  <a:srgbClr val="005C4B"/>
                </a:solidFill>
              </a:rPr>
              <a:t>Botas</a:t>
            </a:r>
          </a:p>
          <a:p>
            <a:pPr marL="285750" indent="-285750">
              <a:buFont typeface="Arial" panose="020B0604020202020204" pitchFamily="34" charset="0"/>
              <a:buChar char="•"/>
            </a:pPr>
            <a:r>
              <a:rPr lang="es-ES" sz="1500" dirty="0">
                <a:solidFill>
                  <a:srgbClr val="005C4B"/>
                </a:solidFill>
              </a:rPr>
              <a:t>Chanclas</a:t>
            </a:r>
          </a:p>
          <a:p>
            <a:pPr marL="285750" indent="-285750">
              <a:buFont typeface="Arial" panose="020B0604020202020204" pitchFamily="34" charset="0"/>
              <a:buChar char="•"/>
            </a:pPr>
            <a:r>
              <a:rPr lang="es-ES" sz="1500" dirty="0">
                <a:solidFill>
                  <a:srgbClr val="005C4B"/>
                </a:solidFill>
              </a:rPr>
              <a:t>Chaquetas</a:t>
            </a:r>
          </a:p>
          <a:p>
            <a:pPr marL="285750" indent="-285750">
              <a:buFont typeface="Arial" panose="020B0604020202020204" pitchFamily="34" charset="0"/>
              <a:buChar char="•"/>
            </a:pPr>
            <a:r>
              <a:rPr lang="es-ES" sz="1500" dirty="0">
                <a:solidFill>
                  <a:srgbClr val="005C4B"/>
                </a:solidFill>
              </a:rPr>
              <a:t>Juegos de mesa</a:t>
            </a:r>
          </a:p>
          <a:p>
            <a:pPr marL="285750" indent="-285750">
              <a:buFont typeface="Arial" panose="020B0604020202020204" pitchFamily="34" charset="0"/>
              <a:buChar char="•"/>
            </a:pPr>
            <a:r>
              <a:rPr lang="es-ES" sz="1500" dirty="0">
                <a:solidFill>
                  <a:srgbClr val="005C4B"/>
                </a:solidFill>
              </a:rPr>
              <a:t>Bolsas plásticas para empacar y no dejar nada en el bosque</a:t>
            </a:r>
            <a:endParaRPr lang="es-CO" sz="1500" dirty="0">
              <a:solidFill>
                <a:srgbClr val="005C4B"/>
              </a:solidFill>
            </a:endParaRPr>
          </a:p>
        </p:txBody>
      </p:sp>
      <p:sp>
        <p:nvSpPr>
          <p:cNvPr id="4" name="CuadroTexto 3">
            <a:extLst>
              <a:ext uri="{FF2B5EF4-FFF2-40B4-BE49-F238E27FC236}">
                <a16:creationId xmlns:a16="http://schemas.microsoft.com/office/drawing/2014/main" id="{898A16D0-8C5B-4B19-97F4-CC1696291629}"/>
              </a:ext>
            </a:extLst>
          </p:cNvPr>
          <p:cNvSpPr txBox="1"/>
          <p:nvPr/>
        </p:nvSpPr>
        <p:spPr>
          <a:xfrm>
            <a:off x="1461247" y="1292697"/>
            <a:ext cx="9269506" cy="1477328"/>
          </a:xfrm>
          <a:prstGeom prst="rect">
            <a:avLst/>
          </a:prstGeom>
          <a:noFill/>
        </p:spPr>
        <p:txBody>
          <a:bodyPr wrap="square" rtlCol="0">
            <a:spAutoFit/>
          </a:bodyPr>
          <a:lstStyle/>
          <a:p>
            <a:pPr algn="just"/>
            <a:r>
              <a:rPr lang="es-ES" sz="1500" dirty="0">
                <a:solidFill>
                  <a:srgbClr val="005C4B"/>
                </a:solidFill>
              </a:rPr>
              <a:t>Tendremos un espacio disponible (físicamente en la finca y también virtual) con el propósito de abastecer algunas necesidades puntuales de nuestros visitantes, pero al tiempo promover el emprendimiento saludable y artesanal, además de la reutilización de productos para el senderismo. No se venderán productos que no estén dentro de estos parámetros, pero se promoverá la tienda más cercana propia de la vereda para acceder a productos comerciales. Así mismo para que nuestros visitantes accedan a productos alimenticios se proporcionará con antelación listas de lugares en los que se pueden adquirir estos productos antes de iniciar las actividades</a:t>
            </a:r>
            <a:endParaRPr lang="es-CO" sz="1500" dirty="0">
              <a:solidFill>
                <a:srgbClr val="005C4B"/>
              </a:solidFill>
            </a:endParaRPr>
          </a:p>
        </p:txBody>
      </p:sp>
    </p:spTree>
    <p:extLst>
      <p:ext uri="{BB962C8B-B14F-4D97-AF65-F5344CB8AC3E}">
        <p14:creationId xmlns:p14="http://schemas.microsoft.com/office/powerpoint/2010/main" val="419600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3CFB557-9585-DE20-65F5-B0DD0C435F8D}"/>
              </a:ext>
            </a:extLst>
          </p:cNvPr>
          <p:cNvSpPr txBox="1"/>
          <p:nvPr/>
        </p:nvSpPr>
        <p:spPr>
          <a:xfrm>
            <a:off x="523198" y="2382576"/>
            <a:ext cx="6094476" cy="2400657"/>
          </a:xfrm>
          <a:prstGeom prst="rect">
            <a:avLst/>
          </a:prstGeom>
          <a:noFill/>
        </p:spPr>
        <p:txBody>
          <a:bodyPr wrap="square">
            <a:spAutoFit/>
          </a:bodyPr>
          <a:lstStyle/>
          <a:p>
            <a:pPr algn="l"/>
            <a:r>
              <a:rPr lang="es-ES" sz="1500" dirty="0">
                <a:solidFill>
                  <a:srgbClr val="005C4B"/>
                </a:solidFill>
              </a:rPr>
              <a:t>Es un proyecto de emprendimiento que explora, reúne, promueve e implementa metodologías amigables con el medio ambiente. La conexión y retorno del ser humano a la naturaleza, la cultura, la memoria y las costumbres campesinas. Ofreciendo experiencias </a:t>
            </a:r>
            <a:r>
              <a:rPr lang="es-ES" sz="1500" dirty="0" err="1">
                <a:solidFill>
                  <a:srgbClr val="005C4B"/>
                </a:solidFill>
              </a:rPr>
              <a:t>Ecoholísticas</a:t>
            </a:r>
            <a:r>
              <a:rPr lang="es-ES" sz="1500" dirty="0">
                <a:solidFill>
                  <a:srgbClr val="005C4B"/>
                </a:solidFill>
              </a:rPr>
              <a:t>  personalizadas, que le permitan al individuo en un ambiente rural dirigido, concebirse con-sentido, descansar, respirar, interactuar con el silencio, la naturaleza y la magia. </a:t>
            </a:r>
          </a:p>
          <a:p>
            <a:pPr algn="l"/>
            <a:endParaRPr lang="es-ES" sz="1500" dirty="0">
              <a:solidFill>
                <a:srgbClr val="005C4B"/>
              </a:solidFill>
            </a:endParaRPr>
          </a:p>
          <a:p>
            <a:pPr algn="l"/>
            <a:r>
              <a:rPr lang="es-CO" sz="1500" dirty="0">
                <a:solidFill>
                  <a:srgbClr val="005C4B"/>
                </a:solidFill>
              </a:rPr>
              <a:t>Realizamos actividades diseñadas a la medida con grupos individuales muy pequeños.</a:t>
            </a:r>
          </a:p>
        </p:txBody>
      </p:sp>
      <p:sp>
        <p:nvSpPr>
          <p:cNvPr id="4" name="Título 1">
            <a:extLst>
              <a:ext uri="{FF2B5EF4-FFF2-40B4-BE49-F238E27FC236}">
                <a16:creationId xmlns:a16="http://schemas.microsoft.com/office/drawing/2014/main" id="{8370A4EE-6C25-31E8-ACD3-24C472E4E276}"/>
              </a:ext>
            </a:extLst>
          </p:cNvPr>
          <p:cNvSpPr txBox="1">
            <a:spLocks/>
          </p:cNvSpPr>
          <p:nvPr/>
        </p:nvSpPr>
        <p:spPr>
          <a:xfrm>
            <a:off x="1177774" y="1202290"/>
            <a:ext cx="4001034" cy="11802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rgbClr val="939236"/>
                </a:solidFill>
              </a:rPr>
              <a:t>Memoria Verde</a:t>
            </a:r>
            <a:endParaRPr lang="es-CO" dirty="0">
              <a:solidFill>
                <a:srgbClr val="939236"/>
              </a:solidFill>
            </a:endParaRPr>
          </a:p>
        </p:txBody>
      </p:sp>
      <p:pic>
        <p:nvPicPr>
          <p:cNvPr id="5" name="Imagen 4" descr="Un hombre parado en un bosque&#10;&#10;Descripción generada automáticamente con confianza media">
            <a:extLst>
              <a:ext uri="{FF2B5EF4-FFF2-40B4-BE49-F238E27FC236}">
                <a16:creationId xmlns:a16="http://schemas.microsoft.com/office/drawing/2014/main" id="{92EECD32-6B2A-273A-391A-1A2C2355B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674" y="1754372"/>
            <a:ext cx="4714186" cy="3657066"/>
          </a:xfrm>
          <a:prstGeom prst="rect">
            <a:avLst/>
          </a:prstGeom>
          <a:ln>
            <a:noFill/>
          </a:ln>
          <a:effectLst>
            <a:softEdge rad="112500"/>
          </a:effectLst>
        </p:spPr>
      </p:pic>
    </p:spTree>
    <p:extLst>
      <p:ext uri="{BB962C8B-B14F-4D97-AF65-F5344CB8AC3E}">
        <p14:creationId xmlns:p14="http://schemas.microsoft.com/office/powerpoint/2010/main" val="335286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610B0A0-162C-6BC2-A763-07E193BC7FA0}"/>
              </a:ext>
            </a:extLst>
          </p:cNvPr>
          <p:cNvSpPr txBox="1"/>
          <p:nvPr/>
        </p:nvSpPr>
        <p:spPr>
          <a:xfrm>
            <a:off x="1208314" y="947057"/>
            <a:ext cx="4180115" cy="369332"/>
          </a:xfrm>
          <a:prstGeom prst="rect">
            <a:avLst/>
          </a:prstGeom>
          <a:noFill/>
        </p:spPr>
        <p:txBody>
          <a:bodyPr wrap="square" rtlCol="0">
            <a:spAutoFit/>
          </a:bodyPr>
          <a:lstStyle/>
          <a:p>
            <a:r>
              <a:rPr lang="es-ES" b="1" dirty="0">
                <a:solidFill>
                  <a:srgbClr val="939236"/>
                </a:solidFill>
              </a:rPr>
              <a:t>UBICACIÓN GEOGRÁFICA</a:t>
            </a:r>
            <a:endParaRPr lang="es-CO" b="1" dirty="0">
              <a:solidFill>
                <a:srgbClr val="939236"/>
              </a:solidFill>
            </a:endParaRPr>
          </a:p>
        </p:txBody>
      </p:sp>
      <p:pic>
        <p:nvPicPr>
          <p:cNvPr id="4" name="Imagen 3" descr="Interfaz de usuario gráfica, Mapa&#10;&#10;Descripción generada automáticamente">
            <a:extLst>
              <a:ext uri="{FF2B5EF4-FFF2-40B4-BE49-F238E27FC236}">
                <a16:creationId xmlns:a16="http://schemas.microsoft.com/office/drawing/2014/main" id="{57C7DA56-A9DC-386C-B98E-3DEA980CB5C9}"/>
              </a:ext>
            </a:extLst>
          </p:cNvPr>
          <p:cNvPicPr>
            <a:picLocks noChangeAspect="1"/>
          </p:cNvPicPr>
          <p:nvPr/>
        </p:nvPicPr>
        <p:blipFill rotWithShape="1">
          <a:blip r:embed="rId3">
            <a:extLst>
              <a:ext uri="{28A0092B-C50C-407E-A947-70E740481C1C}">
                <a14:useLocalDpi xmlns:a14="http://schemas.microsoft.com/office/drawing/2010/main" val="0"/>
              </a:ext>
            </a:extLst>
          </a:blip>
          <a:srcRect l="32296" t="18314" r="11071" b="12776"/>
          <a:stretch/>
        </p:blipFill>
        <p:spPr>
          <a:xfrm>
            <a:off x="7333863" y="1131723"/>
            <a:ext cx="3554962" cy="2365574"/>
          </a:xfrm>
          <a:prstGeom prst="rect">
            <a:avLst/>
          </a:prstGeom>
        </p:spPr>
      </p:pic>
      <p:sp>
        <p:nvSpPr>
          <p:cNvPr id="5" name="CuadroTexto 4">
            <a:extLst>
              <a:ext uri="{FF2B5EF4-FFF2-40B4-BE49-F238E27FC236}">
                <a16:creationId xmlns:a16="http://schemas.microsoft.com/office/drawing/2014/main" id="{F1A5FB3D-1EF6-0F35-6642-ABB696028D2B}"/>
              </a:ext>
            </a:extLst>
          </p:cNvPr>
          <p:cNvSpPr txBox="1"/>
          <p:nvPr/>
        </p:nvSpPr>
        <p:spPr>
          <a:xfrm>
            <a:off x="1070689" y="1390746"/>
            <a:ext cx="5421551" cy="4924425"/>
          </a:xfrm>
          <a:prstGeom prst="rect">
            <a:avLst/>
          </a:prstGeom>
          <a:noFill/>
        </p:spPr>
        <p:txBody>
          <a:bodyPr wrap="square" rtlCol="0">
            <a:spAutoFit/>
          </a:bodyPr>
          <a:lstStyle/>
          <a:p>
            <a:pPr algn="just"/>
            <a:r>
              <a:rPr lang="es-ES" sz="1500" dirty="0">
                <a:solidFill>
                  <a:srgbClr val="005C4B"/>
                </a:solidFill>
              </a:rPr>
              <a:t>El proyecto se desarrolla en la Finca la Melania ubicada en la zona rural del municipio de la Unión (La </a:t>
            </a:r>
            <a:r>
              <a:rPr lang="es-419" sz="1500" dirty="0">
                <a:solidFill>
                  <a:srgbClr val="005C4B"/>
                </a:solidFill>
              </a:rPr>
              <a:t>cabecera municipal dista 57 kilómetros de la ciudad de Medellín)</a:t>
            </a:r>
            <a:r>
              <a:rPr lang="es-ES" sz="1500" dirty="0">
                <a:solidFill>
                  <a:srgbClr val="005C4B"/>
                </a:solidFill>
              </a:rPr>
              <a:t>, en el oriente del departamento de Antioquia – país Colombia. En esta primera etapa en la Melania no hay cabañas, no se presta directamente hospedaje ni alimentación. </a:t>
            </a:r>
            <a:endParaRPr lang="es-419" sz="1500" dirty="0">
              <a:solidFill>
                <a:srgbClr val="005C4B"/>
              </a:solidFill>
            </a:endParaRPr>
          </a:p>
          <a:p>
            <a:pPr algn="just"/>
            <a:endParaRPr lang="es-CO" sz="1500" dirty="0">
              <a:solidFill>
                <a:srgbClr val="005C4B"/>
              </a:solidFill>
            </a:endParaRPr>
          </a:p>
          <a:p>
            <a:pPr algn="just"/>
            <a:r>
              <a:rPr lang="es-CO" sz="1500" dirty="0">
                <a:solidFill>
                  <a:srgbClr val="005C4B"/>
                </a:solidFill>
              </a:rPr>
              <a:t>La Finca La Melania está ubicada en el sector Siete quebradas de la </a:t>
            </a:r>
            <a:r>
              <a:rPr lang="es-CO" sz="1500" u="sng" dirty="0">
                <a:solidFill>
                  <a:srgbClr val="005C4B"/>
                </a:solidFill>
              </a:rPr>
              <a:t>vereda Piedras Teherán, </a:t>
            </a:r>
            <a:r>
              <a:rPr lang="es-CO" sz="1500" dirty="0">
                <a:solidFill>
                  <a:srgbClr val="005C4B"/>
                </a:solidFill>
              </a:rPr>
              <a:t>que dista 8 Kilómetros de la cabecera municipal. Recorrido que se realiza en vehículo entre 25 y 30 minutos. La mayor parte del recorrido se realiza por carretera destapada con excepción de dos placa huellas cortas. Dicha vereda se encuentra entre las veredas Chalarca y Fátima, muy cerca de San Miguel abajo y también tiene vías de conexión por la cueva con la vereda San Juan y por San Miguel con el corregimiento de Mesopotamia. </a:t>
            </a:r>
          </a:p>
          <a:p>
            <a:pPr algn="just"/>
            <a:endParaRPr lang="es-CO" sz="1500" dirty="0">
              <a:solidFill>
                <a:srgbClr val="005C4B"/>
              </a:solidFill>
            </a:endParaRPr>
          </a:p>
          <a:p>
            <a:pPr algn="just"/>
            <a:r>
              <a:rPr lang="es-CO" sz="1500" dirty="0">
                <a:solidFill>
                  <a:srgbClr val="005C4B"/>
                </a:solidFill>
              </a:rPr>
              <a:t>Es un hermoso lugar ubicado en una zona de regulación hídrica del municipio que contiene bosque nativo y nacimientos de agua, que desembocan en el río Piedras. </a:t>
            </a:r>
          </a:p>
          <a:p>
            <a:pPr algn="just"/>
            <a:endParaRPr lang="es-CO" sz="1400" dirty="0"/>
          </a:p>
        </p:txBody>
      </p:sp>
      <p:sp>
        <p:nvSpPr>
          <p:cNvPr id="7" name="CuadroTexto 6">
            <a:extLst>
              <a:ext uri="{FF2B5EF4-FFF2-40B4-BE49-F238E27FC236}">
                <a16:creationId xmlns:a16="http://schemas.microsoft.com/office/drawing/2014/main" id="{7F136276-C094-2FD1-4B99-BD5D5D69273C}"/>
              </a:ext>
            </a:extLst>
          </p:cNvPr>
          <p:cNvSpPr txBox="1"/>
          <p:nvPr/>
        </p:nvSpPr>
        <p:spPr>
          <a:xfrm>
            <a:off x="4431323" y="6020196"/>
            <a:ext cx="3329353" cy="369332"/>
          </a:xfrm>
          <a:prstGeom prst="rect">
            <a:avLst/>
          </a:prstGeom>
          <a:noFill/>
        </p:spPr>
        <p:txBody>
          <a:bodyPr wrap="square">
            <a:spAutoFit/>
          </a:bodyPr>
          <a:lstStyle/>
          <a:p>
            <a:r>
              <a:rPr lang="it-IT" dirty="0">
                <a:solidFill>
                  <a:srgbClr val="939236"/>
                </a:solidFill>
                <a:hlinkClick r:id="rId4">
                  <a:extLst>
                    <a:ext uri="{A12FA001-AC4F-418D-AE19-62706E023703}">
                      <ahyp:hlinkClr xmlns:ahyp="http://schemas.microsoft.com/office/drawing/2018/hyperlinkcolor" val="tx"/>
                    </a:ext>
                  </a:extLst>
                </a:hlinkClick>
              </a:rPr>
              <a:t>Finca la Melania - Google Maps</a:t>
            </a:r>
            <a:endParaRPr lang="es-CO" dirty="0">
              <a:solidFill>
                <a:srgbClr val="939236"/>
              </a:solidFill>
            </a:endParaRPr>
          </a:p>
        </p:txBody>
      </p:sp>
      <p:sp>
        <p:nvSpPr>
          <p:cNvPr id="6" name="CuadroTexto 5">
            <a:extLst>
              <a:ext uri="{FF2B5EF4-FFF2-40B4-BE49-F238E27FC236}">
                <a16:creationId xmlns:a16="http://schemas.microsoft.com/office/drawing/2014/main" id="{22EFD45D-59A7-D481-1C6F-D665BCA5C227}"/>
              </a:ext>
            </a:extLst>
          </p:cNvPr>
          <p:cNvSpPr txBox="1"/>
          <p:nvPr/>
        </p:nvSpPr>
        <p:spPr>
          <a:xfrm>
            <a:off x="7866126" y="3728966"/>
            <a:ext cx="1963674" cy="369332"/>
          </a:xfrm>
          <a:prstGeom prst="rect">
            <a:avLst/>
          </a:prstGeom>
          <a:noFill/>
        </p:spPr>
        <p:txBody>
          <a:bodyPr wrap="square">
            <a:spAutoFit/>
          </a:bodyPr>
          <a:lstStyle/>
          <a:p>
            <a:r>
              <a:rPr lang="es-ES" sz="1800" b="1" dirty="0">
                <a:solidFill>
                  <a:srgbClr val="939236"/>
                </a:solidFill>
              </a:rPr>
              <a:t>CONTACTANOS</a:t>
            </a:r>
            <a:endParaRPr lang="es-CO" sz="1800" b="1" dirty="0">
              <a:solidFill>
                <a:srgbClr val="939236"/>
              </a:solidFill>
            </a:endParaRPr>
          </a:p>
        </p:txBody>
      </p:sp>
      <p:sp>
        <p:nvSpPr>
          <p:cNvPr id="8" name="CuadroTexto 7">
            <a:extLst>
              <a:ext uri="{FF2B5EF4-FFF2-40B4-BE49-F238E27FC236}">
                <a16:creationId xmlns:a16="http://schemas.microsoft.com/office/drawing/2014/main" id="{FD382A43-E606-9060-4EE9-95FCEAD70F10}"/>
              </a:ext>
            </a:extLst>
          </p:cNvPr>
          <p:cNvSpPr txBox="1"/>
          <p:nvPr/>
        </p:nvSpPr>
        <p:spPr>
          <a:xfrm>
            <a:off x="7380712" y="4406957"/>
            <a:ext cx="3582980" cy="954107"/>
          </a:xfrm>
          <a:prstGeom prst="rect">
            <a:avLst/>
          </a:prstGeom>
          <a:noFill/>
        </p:spPr>
        <p:txBody>
          <a:bodyPr wrap="square" rtlCol="0">
            <a:spAutoFit/>
          </a:bodyPr>
          <a:lstStyle/>
          <a:p>
            <a:r>
              <a:rPr lang="es-ES" sz="1400" dirty="0" err="1">
                <a:solidFill>
                  <a:srgbClr val="005C4B"/>
                </a:solidFill>
              </a:rPr>
              <a:t>Whats</a:t>
            </a:r>
            <a:r>
              <a:rPr lang="es-ES" sz="1400" dirty="0">
                <a:solidFill>
                  <a:srgbClr val="005C4B"/>
                </a:solidFill>
              </a:rPr>
              <a:t> app: 3113728552</a:t>
            </a:r>
          </a:p>
          <a:p>
            <a:r>
              <a:rPr lang="es-ES" sz="1400" dirty="0">
                <a:solidFill>
                  <a:srgbClr val="005C4B"/>
                </a:solidFill>
              </a:rPr>
              <a:t>Email: experienciamemoriaverde@gmail.com</a:t>
            </a:r>
          </a:p>
          <a:p>
            <a:r>
              <a:rPr lang="es-ES" sz="1400" dirty="0">
                <a:solidFill>
                  <a:srgbClr val="005C4B"/>
                </a:solidFill>
              </a:rPr>
              <a:t>Web: lamelania.com.co</a:t>
            </a:r>
          </a:p>
          <a:p>
            <a:r>
              <a:rPr lang="es-ES" sz="1400" dirty="0">
                <a:solidFill>
                  <a:srgbClr val="005C4B"/>
                </a:solidFill>
              </a:rPr>
              <a:t>Redes sociales: </a:t>
            </a:r>
            <a:endParaRPr lang="es-CO" sz="1400" dirty="0">
              <a:solidFill>
                <a:srgbClr val="005C4B"/>
              </a:solidFill>
            </a:endParaRPr>
          </a:p>
        </p:txBody>
      </p:sp>
    </p:spTree>
    <p:extLst>
      <p:ext uri="{BB962C8B-B14F-4D97-AF65-F5344CB8AC3E}">
        <p14:creationId xmlns:p14="http://schemas.microsoft.com/office/powerpoint/2010/main" val="1564932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F5206F6-8F42-718F-C164-79E40CC17519}"/>
              </a:ext>
            </a:extLst>
          </p:cNvPr>
          <p:cNvSpPr txBox="1"/>
          <p:nvPr/>
        </p:nvSpPr>
        <p:spPr>
          <a:xfrm>
            <a:off x="865632" y="1353312"/>
            <a:ext cx="10460736" cy="3416320"/>
          </a:xfrm>
          <a:prstGeom prst="rect">
            <a:avLst/>
          </a:prstGeom>
          <a:noFill/>
        </p:spPr>
        <p:txBody>
          <a:bodyPr wrap="square" rtlCol="0">
            <a:spAutoFit/>
          </a:bodyPr>
          <a:lstStyle/>
          <a:p>
            <a:pPr algn="ctr"/>
            <a:r>
              <a:rPr lang="es-ES" b="1" dirty="0">
                <a:solidFill>
                  <a:srgbClr val="939236"/>
                </a:solidFill>
              </a:rPr>
              <a:t>ACTIVIDADES</a:t>
            </a:r>
          </a:p>
          <a:p>
            <a:pPr algn="ctr"/>
            <a:endParaRPr lang="es-ES" b="1" dirty="0">
              <a:solidFill>
                <a:srgbClr val="939236"/>
              </a:solidFill>
            </a:endParaRPr>
          </a:p>
          <a:p>
            <a:endParaRPr lang="es-ES" sz="1500" dirty="0"/>
          </a:p>
          <a:p>
            <a:r>
              <a:rPr lang="es-ES" sz="1500" b="1" dirty="0">
                <a:solidFill>
                  <a:srgbClr val="939236"/>
                </a:solidFill>
              </a:rPr>
              <a:t>Caminata de los sentidos</a:t>
            </a:r>
            <a:r>
              <a:rPr lang="es-ES" sz="1500" dirty="0">
                <a:solidFill>
                  <a:srgbClr val="005C4B"/>
                </a:solidFill>
              </a:rPr>
              <a:t>: Consiste en el desplazamiento por senderos, de manera consciente e intencionada. La duración y la dificultad depende del grupo. </a:t>
            </a:r>
          </a:p>
          <a:p>
            <a:endParaRPr lang="es-ES" sz="1500" dirty="0"/>
          </a:p>
          <a:p>
            <a:r>
              <a:rPr lang="es-ES" sz="1500" b="1" dirty="0">
                <a:solidFill>
                  <a:srgbClr val="939236"/>
                </a:solidFill>
              </a:rPr>
              <a:t>Disposición de Zona de alimentación con acto de gratitud</a:t>
            </a:r>
            <a:r>
              <a:rPr lang="es-ES" sz="1500" dirty="0">
                <a:solidFill>
                  <a:srgbClr val="005C4B"/>
                </a:solidFill>
              </a:rPr>
              <a:t>: Se dispone un espacio para alimentación tipo picnic en el claro del Ermitaño. Y se acompaña con un acto de gratitud por los alimentos. </a:t>
            </a:r>
          </a:p>
          <a:p>
            <a:endParaRPr lang="es-ES" sz="1500" dirty="0"/>
          </a:p>
          <a:p>
            <a:r>
              <a:rPr lang="es-ES" sz="1500" b="1" dirty="0">
                <a:solidFill>
                  <a:srgbClr val="939236"/>
                </a:solidFill>
              </a:rPr>
              <a:t>Ceremonia de conexión con la naturaleza y ejercicios de respiración</a:t>
            </a:r>
            <a:r>
              <a:rPr lang="es-ES" sz="1500" b="1" dirty="0">
                <a:solidFill>
                  <a:srgbClr val="005C4B"/>
                </a:solidFill>
              </a:rPr>
              <a:t>: </a:t>
            </a:r>
            <a:r>
              <a:rPr lang="es-ES" sz="1500" dirty="0">
                <a:solidFill>
                  <a:srgbClr val="005C4B"/>
                </a:solidFill>
              </a:rPr>
              <a:t>Se realizan ejercicios de conexión y respiración en el bosque de las hadas. </a:t>
            </a:r>
          </a:p>
          <a:p>
            <a:endParaRPr lang="es-ES" sz="1500" dirty="0"/>
          </a:p>
          <a:p>
            <a:r>
              <a:rPr lang="es-ES" sz="1500" b="1" dirty="0">
                <a:solidFill>
                  <a:srgbClr val="939236"/>
                </a:solidFill>
              </a:rPr>
              <a:t>Ceremonia de siembra</a:t>
            </a:r>
            <a:r>
              <a:rPr lang="es-ES" sz="1500" dirty="0">
                <a:solidFill>
                  <a:srgbClr val="005C4B"/>
                </a:solidFill>
              </a:rPr>
              <a:t>: Árbol decorado, texto de siembra para ceremonia, si se desea acompañamiento en la ceremonia e instrucciones, espacio dispuesto para la siembra en </a:t>
            </a:r>
            <a:r>
              <a:rPr lang="es-ES" sz="1500" dirty="0" err="1">
                <a:solidFill>
                  <a:srgbClr val="005C4B"/>
                </a:solidFill>
              </a:rPr>
              <a:t>Paraipaz</a:t>
            </a:r>
            <a:r>
              <a:rPr lang="es-ES" sz="1500" dirty="0">
                <a:solidFill>
                  <a:srgbClr val="005C4B"/>
                </a:solidFill>
              </a:rPr>
              <a:t>.</a:t>
            </a:r>
          </a:p>
        </p:txBody>
      </p:sp>
    </p:spTree>
    <p:extLst>
      <p:ext uri="{BB962C8B-B14F-4D97-AF65-F5344CB8AC3E}">
        <p14:creationId xmlns:p14="http://schemas.microsoft.com/office/powerpoint/2010/main" val="90957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3F371EB-0DAD-16D1-521F-8A2F67895CC6}"/>
              </a:ext>
            </a:extLst>
          </p:cNvPr>
          <p:cNvSpPr txBox="1"/>
          <p:nvPr/>
        </p:nvSpPr>
        <p:spPr>
          <a:xfrm>
            <a:off x="1355598" y="1385191"/>
            <a:ext cx="9909810" cy="5124480"/>
          </a:xfrm>
          <a:prstGeom prst="rect">
            <a:avLst/>
          </a:prstGeom>
          <a:noFill/>
        </p:spPr>
        <p:txBody>
          <a:bodyPr wrap="square">
            <a:spAutoFit/>
          </a:bodyPr>
          <a:lstStyle/>
          <a:p>
            <a:endParaRPr lang="es-ES" dirty="0"/>
          </a:p>
          <a:p>
            <a:r>
              <a:rPr lang="es-419" b="1" dirty="0">
                <a:solidFill>
                  <a:srgbClr val="939236"/>
                </a:solidFill>
              </a:rPr>
              <a:t>Actividades en el baño sagrado</a:t>
            </a:r>
            <a:r>
              <a:rPr lang="es-419" dirty="0">
                <a:solidFill>
                  <a:srgbClr val="939236"/>
                </a:solidFill>
              </a:rPr>
              <a:t>:</a:t>
            </a:r>
          </a:p>
          <a:p>
            <a:endParaRPr lang="es-419" dirty="0">
              <a:solidFill>
                <a:srgbClr val="939236"/>
              </a:solidFill>
            </a:endParaRPr>
          </a:p>
          <a:p>
            <a:r>
              <a:rPr lang="es-419" sz="1500" dirty="0">
                <a:solidFill>
                  <a:srgbClr val="939236"/>
                </a:solidFill>
              </a:rPr>
              <a:t>Ducha</a:t>
            </a:r>
            <a:r>
              <a:rPr lang="es-419" sz="1500" dirty="0">
                <a:solidFill>
                  <a:srgbClr val="005C4B"/>
                </a:solidFill>
              </a:rPr>
              <a:t>: Con agua de río, caliente, en un espacio entre madera y </a:t>
            </a:r>
            <a:r>
              <a:rPr lang="es-419" sz="1500" dirty="0" err="1">
                <a:solidFill>
                  <a:srgbClr val="005C4B"/>
                </a:solidFill>
              </a:rPr>
              <a:t>bamboo</a:t>
            </a:r>
            <a:r>
              <a:rPr lang="es-419" sz="1500" dirty="0">
                <a:solidFill>
                  <a:srgbClr val="005C4B"/>
                </a:solidFill>
              </a:rPr>
              <a:t>, con jabones  individuales preparados con aceites naturales.</a:t>
            </a:r>
          </a:p>
          <a:p>
            <a:endParaRPr lang="es-419" sz="1500" dirty="0">
              <a:solidFill>
                <a:srgbClr val="005C4B"/>
              </a:solidFill>
            </a:endParaRPr>
          </a:p>
          <a:p>
            <a:r>
              <a:rPr lang="es-419" sz="1500" dirty="0">
                <a:solidFill>
                  <a:srgbClr val="939236"/>
                </a:solidFill>
              </a:rPr>
              <a:t>Jacuzzi herbal</a:t>
            </a:r>
            <a:r>
              <a:rPr lang="es-419" sz="1500" dirty="0">
                <a:solidFill>
                  <a:srgbClr val="005C4B"/>
                </a:solidFill>
              </a:rPr>
              <a:t>: Con agua de plantas dispuestas para cada ocasión.</a:t>
            </a:r>
          </a:p>
          <a:p>
            <a:endParaRPr lang="es-419" sz="1500" dirty="0">
              <a:solidFill>
                <a:srgbClr val="005C4B"/>
              </a:solidFill>
            </a:endParaRPr>
          </a:p>
          <a:p>
            <a:r>
              <a:rPr lang="es-419" sz="1500" dirty="0">
                <a:solidFill>
                  <a:srgbClr val="939236"/>
                </a:solidFill>
              </a:rPr>
              <a:t>Mascarilla para el cabello</a:t>
            </a:r>
            <a:r>
              <a:rPr lang="es-419" sz="1500" dirty="0">
                <a:solidFill>
                  <a:srgbClr val="005C4B"/>
                </a:solidFill>
              </a:rPr>
              <a:t>: Elaborada con productos naturales para hidratar el cabello y recuperarle el brillo y vitalidad.</a:t>
            </a:r>
          </a:p>
          <a:p>
            <a:endParaRPr lang="es-419" sz="1500" dirty="0">
              <a:solidFill>
                <a:srgbClr val="005C4B"/>
              </a:solidFill>
            </a:endParaRPr>
          </a:p>
          <a:p>
            <a:r>
              <a:rPr lang="es-419" sz="1500" dirty="0">
                <a:solidFill>
                  <a:srgbClr val="939236"/>
                </a:solidFill>
              </a:rPr>
              <a:t>Mascarilla para el rostro</a:t>
            </a:r>
            <a:r>
              <a:rPr lang="es-419" sz="1500" dirty="0">
                <a:solidFill>
                  <a:srgbClr val="005C4B"/>
                </a:solidFill>
              </a:rPr>
              <a:t>: Casera, preparada con productos naturales para humectar y dar lozanía. </a:t>
            </a:r>
          </a:p>
          <a:p>
            <a:endParaRPr lang="es-419" sz="1500" dirty="0">
              <a:solidFill>
                <a:srgbClr val="005C4B"/>
              </a:solidFill>
            </a:endParaRPr>
          </a:p>
          <a:p>
            <a:r>
              <a:rPr lang="es-419" sz="1500" dirty="0">
                <a:solidFill>
                  <a:srgbClr val="939236"/>
                </a:solidFill>
              </a:rPr>
              <a:t>Baño y masajes manos</a:t>
            </a:r>
            <a:r>
              <a:rPr lang="es-419" sz="1500" dirty="0">
                <a:solidFill>
                  <a:srgbClr val="005C4B"/>
                </a:solidFill>
              </a:rPr>
              <a:t>: Exfoliación, hidratación y masajes de relación. </a:t>
            </a:r>
          </a:p>
          <a:p>
            <a:endParaRPr lang="es-419" sz="1500" dirty="0">
              <a:solidFill>
                <a:srgbClr val="005C4B"/>
              </a:solidFill>
            </a:endParaRPr>
          </a:p>
          <a:p>
            <a:r>
              <a:rPr lang="es-419" sz="1500" dirty="0">
                <a:solidFill>
                  <a:srgbClr val="939236"/>
                </a:solidFill>
              </a:rPr>
              <a:t>Baño y masaje Pies</a:t>
            </a:r>
            <a:r>
              <a:rPr lang="es-419" sz="1500" dirty="0">
                <a:solidFill>
                  <a:srgbClr val="005C4B"/>
                </a:solidFill>
              </a:rPr>
              <a:t>: Limpieza, exfoliación, hidratación y masajes tipo reflexoterapia. </a:t>
            </a:r>
          </a:p>
          <a:p>
            <a:endParaRPr lang="es-419" sz="1500" dirty="0">
              <a:solidFill>
                <a:srgbClr val="005C4B"/>
              </a:solidFill>
            </a:endParaRPr>
          </a:p>
          <a:p>
            <a:r>
              <a:rPr lang="es-419" sz="1500" dirty="0">
                <a:solidFill>
                  <a:srgbClr val="939236"/>
                </a:solidFill>
              </a:rPr>
              <a:t>Aromaterapia</a:t>
            </a:r>
            <a:r>
              <a:rPr lang="es-419" sz="1500" dirty="0">
                <a:solidFill>
                  <a:srgbClr val="005C4B"/>
                </a:solidFill>
              </a:rPr>
              <a:t>: Conexión desde las sensaciones que generan los aromas naturales preparados con aceites esenciales. </a:t>
            </a:r>
          </a:p>
          <a:p>
            <a:endParaRPr lang="es-419" sz="1500" dirty="0">
              <a:solidFill>
                <a:srgbClr val="005C4B"/>
              </a:solidFill>
            </a:endParaRPr>
          </a:p>
          <a:p>
            <a:r>
              <a:rPr lang="es-419" sz="1500" dirty="0" err="1">
                <a:solidFill>
                  <a:srgbClr val="939236"/>
                </a:solidFill>
              </a:rPr>
              <a:t>Masocaricias</a:t>
            </a:r>
            <a:r>
              <a:rPr lang="es-419" sz="1500" dirty="0">
                <a:solidFill>
                  <a:srgbClr val="939236"/>
                </a:solidFill>
              </a:rPr>
              <a:t> de amor</a:t>
            </a:r>
            <a:r>
              <a:rPr lang="es-419" sz="1500" dirty="0">
                <a:solidFill>
                  <a:srgbClr val="005C4B"/>
                </a:solidFill>
              </a:rPr>
              <a:t>: Es una terapia dirigida que nos ayuda a conectarnos con nuestro propio cuerpo y con la posibilidad de darnos a otros y conectar con ellos a través de nuestras manos para otorgar descanso. </a:t>
            </a:r>
          </a:p>
          <a:p>
            <a:endParaRPr lang="es-419" dirty="0"/>
          </a:p>
        </p:txBody>
      </p:sp>
    </p:spTree>
    <p:extLst>
      <p:ext uri="{BB962C8B-B14F-4D97-AF65-F5344CB8AC3E}">
        <p14:creationId xmlns:p14="http://schemas.microsoft.com/office/powerpoint/2010/main" val="196572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3F371EB-0DAD-16D1-521F-8A2F67895CC6}"/>
              </a:ext>
            </a:extLst>
          </p:cNvPr>
          <p:cNvSpPr txBox="1"/>
          <p:nvPr/>
        </p:nvSpPr>
        <p:spPr>
          <a:xfrm>
            <a:off x="1355598" y="1385191"/>
            <a:ext cx="9909810" cy="4201150"/>
          </a:xfrm>
          <a:prstGeom prst="rect">
            <a:avLst/>
          </a:prstGeom>
          <a:noFill/>
        </p:spPr>
        <p:txBody>
          <a:bodyPr wrap="square">
            <a:spAutoFit/>
          </a:bodyPr>
          <a:lstStyle/>
          <a:p>
            <a:endParaRPr lang="es-ES" dirty="0"/>
          </a:p>
          <a:p>
            <a:endParaRPr lang="es-419" dirty="0"/>
          </a:p>
          <a:p>
            <a:r>
              <a:rPr lang="es-419" b="1" dirty="0">
                <a:solidFill>
                  <a:srgbClr val="939236"/>
                </a:solidFill>
              </a:rPr>
              <a:t>Actividades de capacitación y fortalecimiento</a:t>
            </a:r>
          </a:p>
          <a:p>
            <a:endParaRPr lang="es-419" b="1" dirty="0">
              <a:solidFill>
                <a:srgbClr val="939236"/>
              </a:solidFill>
            </a:endParaRPr>
          </a:p>
          <a:p>
            <a:pPr marL="285750" indent="-285750">
              <a:buFontTx/>
              <a:buChar char="-"/>
            </a:pPr>
            <a:r>
              <a:rPr lang="es-419" sz="1500" dirty="0">
                <a:solidFill>
                  <a:srgbClr val="005C4B"/>
                </a:solidFill>
              </a:rPr>
              <a:t>Clases de pintura (ángeles o pesebres) intencionados</a:t>
            </a:r>
          </a:p>
          <a:p>
            <a:endParaRPr lang="es-419" sz="1500" dirty="0">
              <a:solidFill>
                <a:srgbClr val="005C4B"/>
              </a:solidFill>
            </a:endParaRPr>
          </a:p>
          <a:p>
            <a:pPr marL="285750" indent="-285750">
              <a:buFontTx/>
              <a:buChar char="-"/>
            </a:pPr>
            <a:r>
              <a:rPr lang="es-419" sz="1500" dirty="0">
                <a:solidFill>
                  <a:srgbClr val="005C4B"/>
                </a:solidFill>
              </a:rPr>
              <a:t>Taller semillas de presencia (cada 3 meses, se realiza clases de Meditación, </a:t>
            </a:r>
            <a:r>
              <a:rPr lang="es-419" sz="1500" dirty="0" err="1">
                <a:solidFill>
                  <a:srgbClr val="005C4B"/>
                </a:solidFill>
              </a:rPr>
              <a:t>hata</a:t>
            </a:r>
            <a:r>
              <a:rPr lang="es-419" sz="1500" dirty="0">
                <a:solidFill>
                  <a:srgbClr val="005C4B"/>
                </a:solidFill>
              </a:rPr>
              <a:t> yoga y otras actividades guiadas) </a:t>
            </a:r>
          </a:p>
          <a:p>
            <a:endParaRPr lang="es-419" sz="1500" dirty="0">
              <a:solidFill>
                <a:srgbClr val="005C4B"/>
              </a:solidFill>
            </a:endParaRPr>
          </a:p>
          <a:p>
            <a:pPr marL="285750" indent="-285750">
              <a:buFontTx/>
              <a:buChar char="-"/>
            </a:pPr>
            <a:r>
              <a:rPr lang="es-419" sz="1500" dirty="0">
                <a:solidFill>
                  <a:srgbClr val="005C4B"/>
                </a:solidFill>
              </a:rPr>
              <a:t>Actividades y Talleres de eco-escritura  </a:t>
            </a:r>
          </a:p>
          <a:p>
            <a:endParaRPr lang="es-419" dirty="0"/>
          </a:p>
          <a:p>
            <a:r>
              <a:rPr lang="es-419" b="1" dirty="0">
                <a:solidFill>
                  <a:srgbClr val="939236"/>
                </a:solidFill>
              </a:rPr>
              <a:t>Otras actividades a la medida</a:t>
            </a:r>
            <a:r>
              <a:rPr lang="es-419" dirty="0"/>
              <a:t>.</a:t>
            </a:r>
          </a:p>
          <a:p>
            <a:endParaRPr lang="es-419" dirty="0"/>
          </a:p>
          <a:p>
            <a:r>
              <a:rPr lang="es-419" dirty="0"/>
              <a:t> </a:t>
            </a:r>
            <a:r>
              <a:rPr lang="es-419" sz="1500" dirty="0">
                <a:solidFill>
                  <a:srgbClr val="005C4B"/>
                </a:solidFill>
              </a:rPr>
              <a:t>Se realizan otras actividades diferentes a las aquí mencionadas como celebraciones, terapias y toda clase de actividades de carácter simbólico, previo acuerdo entre las partes, siempre que tengan como método la conexión y respeto a la naturaleza y las costumbres campesinas. </a:t>
            </a:r>
          </a:p>
          <a:p>
            <a:endParaRPr lang="es-419" dirty="0"/>
          </a:p>
        </p:txBody>
      </p:sp>
    </p:spTree>
    <p:extLst>
      <p:ext uri="{BB962C8B-B14F-4D97-AF65-F5344CB8AC3E}">
        <p14:creationId xmlns:p14="http://schemas.microsoft.com/office/powerpoint/2010/main" val="154610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B8AB904-3D6E-4E39-8188-D58B229CA888}"/>
              </a:ext>
            </a:extLst>
          </p:cNvPr>
          <p:cNvSpPr txBox="1"/>
          <p:nvPr/>
        </p:nvSpPr>
        <p:spPr>
          <a:xfrm>
            <a:off x="4594819" y="498081"/>
            <a:ext cx="4918363" cy="830997"/>
          </a:xfrm>
          <a:prstGeom prst="rect">
            <a:avLst/>
          </a:prstGeom>
          <a:noFill/>
        </p:spPr>
        <p:txBody>
          <a:bodyPr wrap="square" rtlCol="0">
            <a:spAutoFit/>
          </a:bodyPr>
          <a:lstStyle/>
          <a:p>
            <a:r>
              <a:rPr lang="es-ES" sz="4800" dirty="0">
                <a:solidFill>
                  <a:schemeClr val="accent4">
                    <a:lumMod val="50000"/>
                  </a:schemeClr>
                </a:solidFill>
              </a:rPr>
              <a:t>Tarifas:</a:t>
            </a:r>
          </a:p>
        </p:txBody>
      </p:sp>
      <p:graphicFrame>
        <p:nvGraphicFramePr>
          <p:cNvPr id="3" name="Tabla 3">
            <a:extLst>
              <a:ext uri="{FF2B5EF4-FFF2-40B4-BE49-F238E27FC236}">
                <a16:creationId xmlns:a16="http://schemas.microsoft.com/office/drawing/2014/main" id="{6D39D261-72BD-4F55-EF36-BFCFD3CE31EB}"/>
              </a:ext>
            </a:extLst>
          </p:cNvPr>
          <p:cNvGraphicFramePr>
            <a:graphicFrameLocks noGrp="1"/>
          </p:cNvGraphicFramePr>
          <p:nvPr>
            <p:extLst>
              <p:ext uri="{D42A27DB-BD31-4B8C-83A1-F6EECF244321}">
                <p14:modId xmlns:p14="http://schemas.microsoft.com/office/powerpoint/2010/main" val="2087443213"/>
              </p:ext>
            </p:extLst>
          </p:nvPr>
        </p:nvGraphicFramePr>
        <p:xfrm>
          <a:off x="2032000" y="719666"/>
          <a:ext cx="8128000" cy="4800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66875705"/>
                    </a:ext>
                  </a:extLst>
                </a:gridCol>
                <a:gridCol w="2032000">
                  <a:extLst>
                    <a:ext uri="{9D8B030D-6E8A-4147-A177-3AD203B41FA5}">
                      <a16:colId xmlns:a16="http://schemas.microsoft.com/office/drawing/2014/main" val="504600883"/>
                    </a:ext>
                  </a:extLst>
                </a:gridCol>
                <a:gridCol w="2032000">
                  <a:extLst>
                    <a:ext uri="{9D8B030D-6E8A-4147-A177-3AD203B41FA5}">
                      <a16:colId xmlns:a16="http://schemas.microsoft.com/office/drawing/2014/main" val="3524783228"/>
                    </a:ext>
                  </a:extLst>
                </a:gridCol>
                <a:gridCol w="2032000">
                  <a:extLst>
                    <a:ext uri="{9D8B030D-6E8A-4147-A177-3AD203B41FA5}">
                      <a16:colId xmlns:a16="http://schemas.microsoft.com/office/drawing/2014/main" val="798729732"/>
                    </a:ext>
                  </a:extLst>
                </a:gridCol>
              </a:tblGrid>
              <a:tr h="370840">
                <a:tc>
                  <a:txBody>
                    <a:bodyPr/>
                    <a:lstStyle/>
                    <a:p>
                      <a:r>
                        <a:rPr lang="es-ES" dirty="0"/>
                        <a:t>ACTIVIDAD</a:t>
                      </a:r>
                      <a:endParaRPr lang="es-419" dirty="0"/>
                    </a:p>
                  </a:txBody>
                  <a:tcPr>
                    <a:solidFill>
                      <a:srgbClr val="005C4B"/>
                    </a:solidFill>
                  </a:tcPr>
                </a:tc>
                <a:tc>
                  <a:txBody>
                    <a:bodyPr/>
                    <a:lstStyle/>
                    <a:p>
                      <a:r>
                        <a:rPr lang="es-ES" dirty="0"/>
                        <a:t>DURACIÓN</a:t>
                      </a:r>
                      <a:endParaRPr lang="es-419" dirty="0"/>
                    </a:p>
                  </a:txBody>
                  <a:tcPr>
                    <a:solidFill>
                      <a:srgbClr val="005C4B"/>
                    </a:solidFill>
                  </a:tcPr>
                </a:tc>
                <a:tc>
                  <a:txBody>
                    <a:bodyPr/>
                    <a:lstStyle/>
                    <a:p>
                      <a:r>
                        <a:rPr lang="es-ES" dirty="0"/>
                        <a:t>VALOR POR PERSONA</a:t>
                      </a:r>
                      <a:endParaRPr lang="es-419" dirty="0"/>
                    </a:p>
                  </a:txBody>
                  <a:tcPr>
                    <a:solidFill>
                      <a:srgbClr val="005C4B"/>
                    </a:solidFill>
                  </a:tcPr>
                </a:tc>
                <a:tc>
                  <a:txBody>
                    <a:bodyPr/>
                    <a:lstStyle/>
                    <a:p>
                      <a:r>
                        <a:rPr lang="es-ES" dirty="0"/>
                        <a:t>OBSERVACIONES</a:t>
                      </a:r>
                      <a:endParaRPr lang="es-419" dirty="0"/>
                    </a:p>
                  </a:txBody>
                  <a:tcPr>
                    <a:solidFill>
                      <a:srgbClr val="005C4B"/>
                    </a:solidFill>
                  </a:tcPr>
                </a:tc>
                <a:extLst>
                  <a:ext uri="{0D108BD9-81ED-4DB2-BD59-A6C34878D82A}">
                    <a16:rowId xmlns:a16="http://schemas.microsoft.com/office/drawing/2014/main" val="2899642819"/>
                  </a:ext>
                </a:extLst>
              </a:tr>
              <a:tr h="370840">
                <a:tc>
                  <a:txBody>
                    <a:bodyPr/>
                    <a:lstStyle/>
                    <a:p>
                      <a:r>
                        <a:rPr lang="es-ES" sz="1500" dirty="0"/>
                        <a:t>Caminata de los sentidos</a:t>
                      </a:r>
                      <a:endParaRPr lang="es-419" sz="1500" dirty="0"/>
                    </a:p>
                  </a:txBody>
                  <a:tcPr>
                    <a:solidFill>
                      <a:srgbClr val="939236"/>
                    </a:solidFill>
                  </a:tcPr>
                </a:tc>
                <a:tc>
                  <a:txBody>
                    <a:bodyPr/>
                    <a:lstStyle/>
                    <a:p>
                      <a:r>
                        <a:rPr lang="es-ES" sz="1500" dirty="0"/>
                        <a:t>Desde 1 hora</a:t>
                      </a:r>
                      <a:endParaRPr lang="es-419" sz="1500" dirty="0"/>
                    </a:p>
                  </a:txBody>
                  <a:tcPr>
                    <a:solidFill>
                      <a:srgbClr val="939236"/>
                    </a:solidFill>
                  </a:tcPr>
                </a:tc>
                <a:tc>
                  <a:txBody>
                    <a:bodyPr/>
                    <a:lstStyle/>
                    <a:p>
                      <a:r>
                        <a:rPr lang="es-ES" sz="1500" dirty="0"/>
                        <a:t>$ 20.000</a:t>
                      </a:r>
                      <a:endParaRPr lang="es-419" sz="1500" dirty="0"/>
                    </a:p>
                  </a:txBody>
                  <a:tcPr>
                    <a:solidFill>
                      <a:srgbClr val="939236"/>
                    </a:solidFill>
                  </a:tcPr>
                </a:tc>
                <a:tc>
                  <a:txBody>
                    <a:bodyPr/>
                    <a:lstStyle/>
                    <a:p>
                      <a:r>
                        <a:rPr lang="es-ES" sz="1500" dirty="0"/>
                        <a:t>Máximo grupos de 8 persona y el costo puede variar según la duración del recorrido.</a:t>
                      </a:r>
                      <a:endParaRPr lang="es-419" sz="1500" dirty="0"/>
                    </a:p>
                  </a:txBody>
                  <a:tcPr>
                    <a:solidFill>
                      <a:srgbClr val="939236"/>
                    </a:solidFill>
                  </a:tcPr>
                </a:tc>
                <a:extLst>
                  <a:ext uri="{0D108BD9-81ED-4DB2-BD59-A6C34878D82A}">
                    <a16:rowId xmlns:a16="http://schemas.microsoft.com/office/drawing/2014/main" val="1047395650"/>
                  </a:ext>
                </a:extLst>
              </a:tr>
              <a:tr h="370840">
                <a:tc>
                  <a:txBody>
                    <a:bodyPr/>
                    <a:lstStyle/>
                    <a:p>
                      <a:r>
                        <a:rPr lang="es-ES" sz="1500" dirty="0"/>
                        <a:t>Zona de alimentación con acto de gratitud</a:t>
                      </a:r>
                      <a:endParaRPr lang="es-419" sz="1500" dirty="0"/>
                    </a:p>
                  </a:txBody>
                  <a:tcPr>
                    <a:solidFill>
                      <a:srgbClr val="939236"/>
                    </a:solidFill>
                  </a:tcPr>
                </a:tc>
                <a:tc>
                  <a:txBody>
                    <a:bodyPr/>
                    <a:lstStyle/>
                    <a:p>
                      <a:r>
                        <a:rPr lang="es-ES" sz="1500" dirty="0"/>
                        <a:t>Una hora</a:t>
                      </a:r>
                      <a:endParaRPr lang="es-419" sz="1500" dirty="0"/>
                    </a:p>
                  </a:txBody>
                  <a:tcPr>
                    <a:solidFill>
                      <a:srgbClr val="939236"/>
                    </a:solidFill>
                  </a:tcPr>
                </a:tc>
                <a:tc>
                  <a:txBody>
                    <a:bodyPr/>
                    <a:lstStyle/>
                    <a:p>
                      <a:r>
                        <a:rPr lang="es-ES" sz="1500" dirty="0"/>
                        <a:t>$10.000</a:t>
                      </a:r>
                      <a:endParaRPr lang="es-419" sz="1500" dirty="0"/>
                    </a:p>
                  </a:txBody>
                  <a:tcPr>
                    <a:solidFill>
                      <a:srgbClr val="939236"/>
                    </a:solidFill>
                  </a:tcPr>
                </a:tc>
                <a:tc>
                  <a:txBody>
                    <a:bodyPr/>
                    <a:lstStyle/>
                    <a:p>
                      <a:r>
                        <a:rPr lang="es-ES" sz="1500" dirty="0"/>
                        <a:t>El espacio cuenta con Lona en forma de mandala y una canasta de picnic para 4 personas.</a:t>
                      </a:r>
                      <a:endParaRPr lang="es-419" sz="1500" dirty="0"/>
                    </a:p>
                  </a:txBody>
                  <a:tcPr>
                    <a:solidFill>
                      <a:srgbClr val="939236"/>
                    </a:solidFill>
                  </a:tcPr>
                </a:tc>
                <a:extLst>
                  <a:ext uri="{0D108BD9-81ED-4DB2-BD59-A6C34878D82A}">
                    <a16:rowId xmlns:a16="http://schemas.microsoft.com/office/drawing/2014/main" val="960509535"/>
                  </a:ext>
                </a:extLst>
              </a:tr>
              <a:tr h="370840">
                <a:tc>
                  <a:txBody>
                    <a:bodyPr/>
                    <a:lstStyle/>
                    <a:p>
                      <a:r>
                        <a:rPr lang="es-ES" sz="1500" b="0" dirty="0"/>
                        <a:t>Ceremonia de conexión con la naturaleza y ejercicios de respiración</a:t>
                      </a:r>
                      <a:endParaRPr lang="es-419" sz="1500" b="0" dirty="0"/>
                    </a:p>
                  </a:txBody>
                  <a:tcPr>
                    <a:solidFill>
                      <a:srgbClr val="939236"/>
                    </a:solidFill>
                  </a:tcPr>
                </a:tc>
                <a:tc>
                  <a:txBody>
                    <a:bodyPr/>
                    <a:lstStyle/>
                    <a:p>
                      <a:r>
                        <a:rPr lang="es-ES" sz="1500" dirty="0"/>
                        <a:t>20 minutos</a:t>
                      </a:r>
                      <a:endParaRPr lang="es-419" sz="1500" dirty="0"/>
                    </a:p>
                  </a:txBody>
                  <a:tcPr>
                    <a:solidFill>
                      <a:srgbClr val="939236"/>
                    </a:solidFill>
                  </a:tcPr>
                </a:tc>
                <a:tc>
                  <a:txBody>
                    <a:bodyPr/>
                    <a:lstStyle/>
                    <a:p>
                      <a:r>
                        <a:rPr lang="es-ES" sz="1500" dirty="0"/>
                        <a:t>$20.000</a:t>
                      </a:r>
                      <a:endParaRPr lang="es-419" sz="1500" dirty="0"/>
                    </a:p>
                  </a:txBody>
                  <a:tcPr>
                    <a:solidFill>
                      <a:srgbClr val="939236"/>
                    </a:solidFill>
                  </a:tcPr>
                </a:tc>
                <a:tc>
                  <a:txBody>
                    <a:bodyPr/>
                    <a:lstStyle/>
                    <a:p>
                      <a:r>
                        <a:rPr lang="es-ES" sz="1500" dirty="0"/>
                        <a:t>En el tiempo de duración no se tiene en cuenta el desplazamiento. Se requiere  aproximadamente 30 minutos de ida y 30 de regreso.</a:t>
                      </a:r>
                      <a:endParaRPr lang="es-419" sz="1500" dirty="0"/>
                    </a:p>
                  </a:txBody>
                  <a:tcPr>
                    <a:solidFill>
                      <a:srgbClr val="939236"/>
                    </a:solidFill>
                  </a:tcPr>
                </a:tc>
                <a:extLst>
                  <a:ext uri="{0D108BD9-81ED-4DB2-BD59-A6C34878D82A}">
                    <a16:rowId xmlns:a16="http://schemas.microsoft.com/office/drawing/2014/main" val="1324501363"/>
                  </a:ext>
                </a:extLst>
              </a:tr>
            </a:tbl>
          </a:graphicData>
        </a:graphic>
      </p:graphicFrame>
    </p:spTree>
    <p:extLst>
      <p:ext uri="{BB962C8B-B14F-4D97-AF65-F5344CB8AC3E}">
        <p14:creationId xmlns:p14="http://schemas.microsoft.com/office/powerpoint/2010/main" val="361900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B8AB904-3D6E-4E39-8188-D58B229CA888}"/>
              </a:ext>
            </a:extLst>
          </p:cNvPr>
          <p:cNvSpPr txBox="1"/>
          <p:nvPr/>
        </p:nvSpPr>
        <p:spPr>
          <a:xfrm>
            <a:off x="4594819" y="498081"/>
            <a:ext cx="4918363" cy="646331"/>
          </a:xfrm>
          <a:prstGeom prst="rect">
            <a:avLst/>
          </a:prstGeom>
          <a:noFill/>
        </p:spPr>
        <p:txBody>
          <a:bodyPr wrap="square" rtlCol="0">
            <a:spAutoFit/>
          </a:bodyPr>
          <a:lstStyle/>
          <a:p>
            <a:r>
              <a:rPr lang="es-ES" sz="3600" dirty="0">
                <a:solidFill>
                  <a:srgbClr val="939236"/>
                </a:solidFill>
              </a:rPr>
              <a:t>Tarifas:</a:t>
            </a:r>
          </a:p>
        </p:txBody>
      </p:sp>
      <p:graphicFrame>
        <p:nvGraphicFramePr>
          <p:cNvPr id="3" name="Tabla 3">
            <a:extLst>
              <a:ext uri="{FF2B5EF4-FFF2-40B4-BE49-F238E27FC236}">
                <a16:creationId xmlns:a16="http://schemas.microsoft.com/office/drawing/2014/main" id="{6D39D261-72BD-4F55-EF36-BFCFD3CE31EB}"/>
              </a:ext>
            </a:extLst>
          </p:cNvPr>
          <p:cNvGraphicFramePr>
            <a:graphicFrameLocks noGrp="1"/>
          </p:cNvGraphicFramePr>
          <p:nvPr>
            <p:extLst>
              <p:ext uri="{D42A27DB-BD31-4B8C-83A1-F6EECF244321}">
                <p14:modId xmlns:p14="http://schemas.microsoft.com/office/powerpoint/2010/main" val="744305599"/>
              </p:ext>
            </p:extLst>
          </p:nvPr>
        </p:nvGraphicFramePr>
        <p:xfrm>
          <a:off x="1382232" y="1329078"/>
          <a:ext cx="10100928" cy="3388360"/>
        </p:xfrm>
        <a:graphic>
          <a:graphicData uri="http://schemas.openxmlformats.org/drawingml/2006/table">
            <a:tbl>
              <a:tblPr firstRow="1" bandRow="1">
                <a:tableStyleId>{5C22544A-7EE6-4342-B048-85BDC9FD1C3A}</a:tableStyleId>
              </a:tblPr>
              <a:tblGrid>
                <a:gridCol w="2525232">
                  <a:extLst>
                    <a:ext uri="{9D8B030D-6E8A-4147-A177-3AD203B41FA5}">
                      <a16:colId xmlns:a16="http://schemas.microsoft.com/office/drawing/2014/main" val="3366875705"/>
                    </a:ext>
                  </a:extLst>
                </a:gridCol>
                <a:gridCol w="2525232">
                  <a:extLst>
                    <a:ext uri="{9D8B030D-6E8A-4147-A177-3AD203B41FA5}">
                      <a16:colId xmlns:a16="http://schemas.microsoft.com/office/drawing/2014/main" val="504600883"/>
                    </a:ext>
                  </a:extLst>
                </a:gridCol>
                <a:gridCol w="2525232">
                  <a:extLst>
                    <a:ext uri="{9D8B030D-6E8A-4147-A177-3AD203B41FA5}">
                      <a16:colId xmlns:a16="http://schemas.microsoft.com/office/drawing/2014/main" val="3524783228"/>
                    </a:ext>
                  </a:extLst>
                </a:gridCol>
                <a:gridCol w="2525232">
                  <a:extLst>
                    <a:ext uri="{9D8B030D-6E8A-4147-A177-3AD203B41FA5}">
                      <a16:colId xmlns:a16="http://schemas.microsoft.com/office/drawing/2014/main" val="798729732"/>
                    </a:ext>
                  </a:extLst>
                </a:gridCol>
              </a:tblGrid>
              <a:tr h="370840">
                <a:tc>
                  <a:txBody>
                    <a:bodyPr/>
                    <a:lstStyle/>
                    <a:p>
                      <a:r>
                        <a:rPr lang="es-ES" dirty="0"/>
                        <a:t>ACTIVIDAD</a:t>
                      </a:r>
                      <a:endParaRPr lang="es-419" dirty="0"/>
                    </a:p>
                  </a:txBody>
                  <a:tcPr>
                    <a:solidFill>
                      <a:srgbClr val="005C4B"/>
                    </a:solidFill>
                  </a:tcPr>
                </a:tc>
                <a:tc>
                  <a:txBody>
                    <a:bodyPr/>
                    <a:lstStyle/>
                    <a:p>
                      <a:r>
                        <a:rPr lang="es-ES" dirty="0"/>
                        <a:t>DURACIÓN</a:t>
                      </a:r>
                      <a:endParaRPr lang="es-419" dirty="0"/>
                    </a:p>
                  </a:txBody>
                  <a:tcPr>
                    <a:solidFill>
                      <a:srgbClr val="005C4B"/>
                    </a:solidFill>
                  </a:tcPr>
                </a:tc>
                <a:tc>
                  <a:txBody>
                    <a:bodyPr/>
                    <a:lstStyle/>
                    <a:p>
                      <a:r>
                        <a:rPr lang="es-ES" dirty="0"/>
                        <a:t>VALOR POR PERSONA</a:t>
                      </a:r>
                      <a:endParaRPr lang="es-419" dirty="0"/>
                    </a:p>
                  </a:txBody>
                  <a:tcPr>
                    <a:solidFill>
                      <a:srgbClr val="005C4B"/>
                    </a:solidFill>
                  </a:tcPr>
                </a:tc>
                <a:tc>
                  <a:txBody>
                    <a:bodyPr/>
                    <a:lstStyle/>
                    <a:p>
                      <a:r>
                        <a:rPr lang="es-ES" dirty="0"/>
                        <a:t>OBSERVACIONES</a:t>
                      </a:r>
                      <a:endParaRPr lang="es-419" dirty="0"/>
                    </a:p>
                  </a:txBody>
                  <a:tcPr>
                    <a:solidFill>
                      <a:srgbClr val="005C4B"/>
                    </a:solidFill>
                  </a:tcPr>
                </a:tc>
                <a:extLst>
                  <a:ext uri="{0D108BD9-81ED-4DB2-BD59-A6C34878D82A}">
                    <a16:rowId xmlns:a16="http://schemas.microsoft.com/office/drawing/2014/main" val="2899642819"/>
                  </a:ext>
                </a:extLst>
              </a:tr>
              <a:tr h="370840">
                <a:tc>
                  <a:txBody>
                    <a:bodyPr/>
                    <a:lstStyle/>
                    <a:p>
                      <a:r>
                        <a:rPr lang="es-ES" sz="1500" dirty="0"/>
                        <a:t>Ceremonia de siembra</a:t>
                      </a:r>
                      <a:endParaRPr lang="es-419" sz="1500" dirty="0"/>
                    </a:p>
                  </a:txBody>
                  <a:tcPr>
                    <a:solidFill>
                      <a:srgbClr val="939236"/>
                    </a:solidFill>
                  </a:tcPr>
                </a:tc>
                <a:tc>
                  <a:txBody>
                    <a:bodyPr/>
                    <a:lstStyle/>
                    <a:p>
                      <a:r>
                        <a:rPr lang="es-ES" sz="1500" dirty="0"/>
                        <a:t>2 horas</a:t>
                      </a:r>
                      <a:endParaRPr lang="es-419" sz="1500" dirty="0"/>
                    </a:p>
                  </a:txBody>
                  <a:tcPr>
                    <a:solidFill>
                      <a:srgbClr val="939236"/>
                    </a:solidFill>
                  </a:tcPr>
                </a:tc>
                <a:tc>
                  <a:txBody>
                    <a:bodyPr/>
                    <a:lstStyle/>
                    <a:p>
                      <a:r>
                        <a:rPr lang="es-ES" sz="1500" dirty="0"/>
                        <a:t>$ 20.000</a:t>
                      </a:r>
                      <a:endParaRPr lang="es-419" sz="1500" dirty="0"/>
                    </a:p>
                  </a:txBody>
                  <a:tcPr>
                    <a:solidFill>
                      <a:srgbClr val="939236"/>
                    </a:solidFill>
                  </a:tcPr>
                </a:tc>
                <a:tc>
                  <a:txBody>
                    <a:bodyPr/>
                    <a:lstStyle/>
                    <a:p>
                      <a:r>
                        <a:rPr lang="es-ES" sz="1500" dirty="0"/>
                        <a:t>En el costo no está incluido el árbol, si se lleva debe ser nativo y no puede ser pino, de lo contrario el árbol tiene un costo aproximado de $50.000</a:t>
                      </a:r>
                      <a:endParaRPr lang="es-419" sz="1500" dirty="0"/>
                    </a:p>
                  </a:txBody>
                  <a:tcPr>
                    <a:solidFill>
                      <a:srgbClr val="939236"/>
                    </a:solidFill>
                  </a:tcPr>
                </a:tc>
                <a:extLst>
                  <a:ext uri="{0D108BD9-81ED-4DB2-BD59-A6C34878D82A}">
                    <a16:rowId xmlns:a16="http://schemas.microsoft.com/office/drawing/2014/main" val="2372844998"/>
                  </a:ext>
                </a:extLst>
              </a:tr>
              <a:tr h="370840">
                <a:tc>
                  <a:txBody>
                    <a:bodyPr/>
                    <a:lstStyle/>
                    <a:p>
                      <a:r>
                        <a:rPr lang="es-419" sz="1500" dirty="0"/>
                        <a:t>Ducha:</a:t>
                      </a:r>
                    </a:p>
                  </a:txBody>
                  <a:tcPr>
                    <a:solidFill>
                      <a:srgbClr val="939236"/>
                    </a:solidFill>
                  </a:tcPr>
                </a:tc>
                <a:tc>
                  <a:txBody>
                    <a:bodyPr/>
                    <a:lstStyle/>
                    <a:p>
                      <a:r>
                        <a:rPr lang="es-ES" sz="1500" dirty="0"/>
                        <a:t>Hasta 10 minutos</a:t>
                      </a:r>
                      <a:endParaRPr lang="es-419" sz="1500" dirty="0"/>
                    </a:p>
                  </a:txBody>
                  <a:tcPr>
                    <a:solidFill>
                      <a:srgbClr val="939236"/>
                    </a:solidFill>
                  </a:tcPr>
                </a:tc>
                <a:tc>
                  <a:txBody>
                    <a:bodyPr/>
                    <a:lstStyle/>
                    <a:p>
                      <a:r>
                        <a:rPr lang="es-ES" sz="1500" dirty="0"/>
                        <a:t>$ 20.000</a:t>
                      </a:r>
                      <a:endParaRPr lang="es-419" sz="1500" dirty="0"/>
                    </a:p>
                  </a:txBody>
                  <a:tcPr>
                    <a:solidFill>
                      <a:srgbClr val="939236"/>
                    </a:solidFill>
                  </a:tcPr>
                </a:tc>
                <a:tc>
                  <a:txBody>
                    <a:bodyPr/>
                    <a:lstStyle/>
                    <a:p>
                      <a:r>
                        <a:rPr lang="es-ES" sz="1500" dirty="0"/>
                        <a:t>Incluye jabón con aceites naturales y sales para exfoliación. </a:t>
                      </a:r>
                      <a:r>
                        <a:rPr lang="es-ES" sz="1500" dirty="0" err="1"/>
                        <a:t>Shampoo</a:t>
                      </a:r>
                      <a:r>
                        <a:rPr lang="es-ES" sz="1500" dirty="0"/>
                        <a:t>, toalla y bata de baño.</a:t>
                      </a:r>
                      <a:endParaRPr lang="es-419" sz="1500" dirty="0"/>
                    </a:p>
                  </a:txBody>
                  <a:tcPr>
                    <a:solidFill>
                      <a:srgbClr val="939236"/>
                    </a:solidFill>
                  </a:tcPr>
                </a:tc>
                <a:extLst>
                  <a:ext uri="{0D108BD9-81ED-4DB2-BD59-A6C34878D82A}">
                    <a16:rowId xmlns:a16="http://schemas.microsoft.com/office/drawing/2014/main" val="819212185"/>
                  </a:ext>
                </a:extLst>
              </a:tr>
              <a:tr h="370840">
                <a:tc>
                  <a:txBody>
                    <a:bodyPr/>
                    <a:lstStyle/>
                    <a:p>
                      <a:r>
                        <a:rPr lang="es-419" sz="1500" dirty="0"/>
                        <a:t>Jacuzzi herbal:</a:t>
                      </a:r>
                    </a:p>
                  </a:txBody>
                  <a:tcPr>
                    <a:solidFill>
                      <a:srgbClr val="939236"/>
                    </a:solidFill>
                  </a:tcPr>
                </a:tc>
                <a:tc>
                  <a:txBody>
                    <a:bodyPr/>
                    <a:lstStyle/>
                    <a:p>
                      <a:r>
                        <a:rPr lang="es-ES" sz="1500" dirty="0"/>
                        <a:t>Hasta 30 minutos</a:t>
                      </a:r>
                      <a:endParaRPr lang="es-419" sz="1500" dirty="0"/>
                    </a:p>
                  </a:txBody>
                  <a:tcPr>
                    <a:solidFill>
                      <a:srgbClr val="939236"/>
                    </a:solidFill>
                  </a:tcPr>
                </a:tc>
                <a:tc>
                  <a:txBody>
                    <a:bodyPr/>
                    <a:lstStyle/>
                    <a:p>
                      <a:r>
                        <a:rPr lang="es-ES" sz="1500" dirty="0"/>
                        <a:t>$ 30.000</a:t>
                      </a:r>
                      <a:endParaRPr lang="es-419" sz="1500" dirty="0"/>
                    </a:p>
                  </a:txBody>
                  <a:tcPr>
                    <a:solidFill>
                      <a:srgbClr val="939236"/>
                    </a:solidFill>
                  </a:tcPr>
                </a:tc>
                <a:tc>
                  <a:txBody>
                    <a:bodyPr/>
                    <a:lstStyle/>
                    <a:p>
                      <a:r>
                        <a:rPr lang="es-ES" sz="1500" dirty="0"/>
                        <a:t>El jacuzzi es para 4 personas máximo. Incluye agua de plantas según la intención. </a:t>
                      </a:r>
                      <a:endParaRPr lang="es-419" sz="1500" dirty="0"/>
                    </a:p>
                  </a:txBody>
                  <a:tcPr>
                    <a:solidFill>
                      <a:srgbClr val="939236"/>
                    </a:solidFill>
                  </a:tcPr>
                </a:tc>
                <a:extLst>
                  <a:ext uri="{0D108BD9-81ED-4DB2-BD59-A6C34878D82A}">
                    <a16:rowId xmlns:a16="http://schemas.microsoft.com/office/drawing/2014/main" val="1466511344"/>
                  </a:ext>
                </a:extLst>
              </a:tr>
            </a:tbl>
          </a:graphicData>
        </a:graphic>
      </p:graphicFrame>
    </p:spTree>
    <p:extLst>
      <p:ext uri="{BB962C8B-B14F-4D97-AF65-F5344CB8AC3E}">
        <p14:creationId xmlns:p14="http://schemas.microsoft.com/office/powerpoint/2010/main" val="1190426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B8AB904-3D6E-4E39-8188-D58B229CA888}"/>
              </a:ext>
            </a:extLst>
          </p:cNvPr>
          <p:cNvSpPr txBox="1"/>
          <p:nvPr/>
        </p:nvSpPr>
        <p:spPr>
          <a:xfrm>
            <a:off x="4594819" y="498081"/>
            <a:ext cx="4918363" cy="646331"/>
          </a:xfrm>
          <a:prstGeom prst="rect">
            <a:avLst/>
          </a:prstGeom>
          <a:noFill/>
        </p:spPr>
        <p:txBody>
          <a:bodyPr wrap="square" rtlCol="0">
            <a:spAutoFit/>
          </a:bodyPr>
          <a:lstStyle/>
          <a:p>
            <a:r>
              <a:rPr lang="es-ES" sz="3600" dirty="0">
                <a:solidFill>
                  <a:srgbClr val="939236"/>
                </a:solidFill>
              </a:rPr>
              <a:t>Tarifas:</a:t>
            </a:r>
          </a:p>
        </p:txBody>
      </p:sp>
      <p:graphicFrame>
        <p:nvGraphicFramePr>
          <p:cNvPr id="3" name="Tabla 3">
            <a:extLst>
              <a:ext uri="{FF2B5EF4-FFF2-40B4-BE49-F238E27FC236}">
                <a16:creationId xmlns:a16="http://schemas.microsoft.com/office/drawing/2014/main" id="{6D39D261-72BD-4F55-EF36-BFCFD3CE31EB}"/>
              </a:ext>
            </a:extLst>
          </p:cNvPr>
          <p:cNvGraphicFramePr>
            <a:graphicFrameLocks noGrp="1"/>
          </p:cNvGraphicFramePr>
          <p:nvPr>
            <p:extLst>
              <p:ext uri="{D42A27DB-BD31-4B8C-83A1-F6EECF244321}">
                <p14:modId xmlns:p14="http://schemas.microsoft.com/office/powerpoint/2010/main" val="4013638532"/>
              </p:ext>
            </p:extLst>
          </p:nvPr>
        </p:nvGraphicFramePr>
        <p:xfrm>
          <a:off x="1275102" y="1329078"/>
          <a:ext cx="10132828" cy="4203208"/>
        </p:xfrm>
        <a:graphic>
          <a:graphicData uri="http://schemas.openxmlformats.org/drawingml/2006/table">
            <a:tbl>
              <a:tblPr firstRow="1" bandRow="1">
                <a:tableStyleId>{5C22544A-7EE6-4342-B048-85BDC9FD1C3A}</a:tableStyleId>
              </a:tblPr>
              <a:tblGrid>
                <a:gridCol w="2533207">
                  <a:extLst>
                    <a:ext uri="{9D8B030D-6E8A-4147-A177-3AD203B41FA5}">
                      <a16:colId xmlns:a16="http://schemas.microsoft.com/office/drawing/2014/main" val="3366875705"/>
                    </a:ext>
                  </a:extLst>
                </a:gridCol>
                <a:gridCol w="2533207">
                  <a:extLst>
                    <a:ext uri="{9D8B030D-6E8A-4147-A177-3AD203B41FA5}">
                      <a16:colId xmlns:a16="http://schemas.microsoft.com/office/drawing/2014/main" val="504600883"/>
                    </a:ext>
                  </a:extLst>
                </a:gridCol>
                <a:gridCol w="2533207">
                  <a:extLst>
                    <a:ext uri="{9D8B030D-6E8A-4147-A177-3AD203B41FA5}">
                      <a16:colId xmlns:a16="http://schemas.microsoft.com/office/drawing/2014/main" val="3524783228"/>
                    </a:ext>
                  </a:extLst>
                </a:gridCol>
                <a:gridCol w="2533207">
                  <a:extLst>
                    <a:ext uri="{9D8B030D-6E8A-4147-A177-3AD203B41FA5}">
                      <a16:colId xmlns:a16="http://schemas.microsoft.com/office/drawing/2014/main" val="798729732"/>
                    </a:ext>
                  </a:extLst>
                </a:gridCol>
              </a:tblGrid>
              <a:tr h="395915">
                <a:tc>
                  <a:txBody>
                    <a:bodyPr/>
                    <a:lstStyle/>
                    <a:p>
                      <a:r>
                        <a:rPr lang="es-ES" dirty="0"/>
                        <a:t>ACTIVIDAD</a:t>
                      </a:r>
                      <a:endParaRPr lang="es-419" dirty="0"/>
                    </a:p>
                  </a:txBody>
                  <a:tcPr>
                    <a:solidFill>
                      <a:srgbClr val="005C4B"/>
                    </a:solidFill>
                  </a:tcPr>
                </a:tc>
                <a:tc>
                  <a:txBody>
                    <a:bodyPr/>
                    <a:lstStyle/>
                    <a:p>
                      <a:r>
                        <a:rPr lang="es-ES" dirty="0"/>
                        <a:t>DURACIÓN</a:t>
                      </a:r>
                      <a:endParaRPr lang="es-419" dirty="0"/>
                    </a:p>
                  </a:txBody>
                  <a:tcPr>
                    <a:solidFill>
                      <a:srgbClr val="005C4B"/>
                    </a:solidFill>
                  </a:tcPr>
                </a:tc>
                <a:tc>
                  <a:txBody>
                    <a:bodyPr/>
                    <a:lstStyle/>
                    <a:p>
                      <a:r>
                        <a:rPr lang="es-ES" dirty="0"/>
                        <a:t>VALOR POR PERSONA</a:t>
                      </a:r>
                      <a:endParaRPr lang="es-419" dirty="0"/>
                    </a:p>
                  </a:txBody>
                  <a:tcPr>
                    <a:solidFill>
                      <a:srgbClr val="005C4B"/>
                    </a:solidFill>
                  </a:tcPr>
                </a:tc>
                <a:tc>
                  <a:txBody>
                    <a:bodyPr/>
                    <a:lstStyle/>
                    <a:p>
                      <a:r>
                        <a:rPr lang="es-ES" dirty="0"/>
                        <a:t>OBSERVACIONES</a:t>
                      </a:r>
                      <a:endParaRPr lang="es-419" dirty="0"/>
                    </a:p>
                  </a:txBody>
                  <a:tcPr>
                    <a:solidFill>
                      <a:srgbClr val="005C4B"/>
                    </a:solidFill>
                  </a:tcPr>
                </a:tc>
                <a:extLst>
                  <a:ext uri="{0D108BD9-81ED-4DB2-BD59-A6C34878D82A}">
                    <a16:rowId xmlns:a16="http://schemas.microsoft.com/office/drawing/2014/main" val="2899642819"/>
                  </a:ext>
                </a:extLst>
              </a:tr>
              <a:tr h="1854835">
                <a:tc>
                  <a:txBody>
                    <a:bodyPr/>
                    <a:lstStyle/>
                    <a:p>
                      <a:r>
                        <a:rPr lang="es-419" sz="1500" dirty="0"/>
                        <a:t>Mascarilla para el cabello:</a:t>
                      </a:r>
                    </a:p>
                  </a:txBody>
                  <a:tcPr>
                    <a:solidFill>
                      <a:srgbClr val="939236"/>
                    </a:solidFill>
                  </a:tcPr>
                </a:tc>
                <a:tc>
                  <a:txBody>
                    <a:bodyPr/>
                    <a:lstStyle/>
                    <a:p>
                      <a:r>
                        <a:rPr lang="es-ES" sz="1500" dirty="0"/>
                        <a:t>20 minutos</a:t>
                      </a:r>
                      <a:endParaRPr lang="es-419" sz="1500" dirty="0"/>
                    </a:p>
                  </a:txBody>
                  <a:tcPr>
                    <a:solidFill>
                      <a:srgbClr val="939236"/>
                    </a:solidFill>
                  </a:tcPr>
                </a:tc>
                <a:tc>
                  <a:txBody>
                    <a:bodyPr/>
                    <a:lstStyle/>
                    <a:p>
                      <a:r>
                        <a:rPr lang="es-ES" sz="1500" dirty="0"/>
                        <a:t>$ 20.000</a:t>
                      </a:r>
                      <a:endParaRPr lang="es-419" sz="1500" dirty="0"/>
                    </a:p>
                  </a:txBody>
                  <a:tcPr>
                    <a:solidFill>
                      <a:srgbClr val="939236"/>
                    </a:solidFill>
                  </a:tcPr>
                </a:tc>
                <a:tc>
                  <a:txBody>
                    <a:bodyPr/>
                    <a:lstStyle/>
                    <a:p>
                      <a:r>
                        <a:rPr lang="es-ES" sz="1500" dirty="0"/>
                        <a:t>Incluye mascarilla natural, lavado de cabello, tónico, acondicionador. Toalla especial para el secado y cuidado del cabello. </a:t>
                      </a:r>
                      <a:endParaRPr lang="es-419" sz="1500" dirty="0"/>
                    </a:p>
                  </a:txBody>
                  <a:tcPr>
                    <a:solidFill>
                      <a:srgbClr val="939236"/>
                    </a:solidFill>
                  </a:tcPr>
                </a:tc>
                <a:extLst>
                  <a:ext uri="{0D108BD9-81ED-4DB2-BD59-A6C34878D82A}">
                    <a16:rowId xmlns:a16="http://schemas.microsoft.com/office/drawing/2014/main" val="2372844998"/>
                  </a:ext>
                </a:extLst>
              </a:tr>
              <a:tr h="683360">
                <a:tc>
                  <a:txBody>
                    <a:bodyPr/>
                    <a:lstStyle/>
                    <a:p>
                      <a:r>
                        <a:rPr lang="es-419" sz="1500" dirty="0"/>
                        <a:t>Baño y masajes manos:</a:t>
                      </a:r>
                    </a:p>
                    <a:p>
                      <a:endParaRPr lang="es-419" sz="1500" dirty="0"/>
                    </a:p>
                  </a:txBody>
                  <a:tcPr>
                    <a:solidFill>
                      <a:srgbClr val="939236"/>
                    </a:solidFill>
                  </a:tcPr>
                </a:tc>
                <a:tc>
                  <a:txBody>
                    <a:bodyPr/>
                    <a:lstStyle/>
                    <a:p>
                      <a:r>
                        <a:rPr lang="es-ES" sz="1500" dirty="0"/>
                        <a:t>5 minutos</a:t>
                      </a:r>
                      <a:endParaRPr lang="es-419" sz="1500" dirty="0"/>
                    </a:p>
                  </a:txBody>
                  <a:tcPr>
                    <a:solidFill>
                      <a:srgbClr val="939236"/>
                    </a:solidFill>
                  </a:tcPr>
                </a:tc>
                <a:tc>
                  <a:txBody>
                    <a:bodyPr/>
                    <a:lstStyle/>
                    <a:p>
                      <a:r>
                        <a:rPr lang="es-ES" sz="1500" dirty="0"/>
                        <a:t>$ 5.000</a:t>
                      </a:r>
                      <a:endParaRPr lang="es-419" sz="1500" dirty="0"/>
                    </a:p>
                  </a:txBody>
                  <a:tcPr>
                    <a:solidFill>
                      <a:srgbClr val="939236"/>
                    </a:solidFill>
                  </a:tcPr>
                </a:tc>
                <a:tc>
                  <a:txBody>
                    <a:bodyPr/>
                    <a:lstStyle/>
                    <a:p>
                      <a:r>
                        <a:rPr lang="es-ES" sz="1500" dirty="0"/>
                        <a:t>Exfoliación y masaje en las manos</a:t>
                      </a:r>
                      <a:endParaRPr lang="es-419" sz="1500" dirty="0"/>
                    </a:p>
                  </a:txBody>
                  <a:tcPr>
                    <a:solidFill>
                      <a:srgbClr val="939236"/>
                    </a:solidFill>
                  </a:tcPr>
                </a:tc>
                <a:extLst>
                  <a:ext uri="{0D108BD9-81ED-4DB2-BD59-A6C34878D82A}">
                    <a16:rowId xmlns:a16="http://schemas.microsoft.com/office/drawing/2014/main" val="819212185"/>
                  </a:ext>
                </a:extLst>
              </a:tr>
              <a:tr h="1269098">
                <a:tc>
                  <a:txBody>
                    <a:bodyPr/>
                    <a:lstStyle/>
                    <a:p>
                      <a:r>
                        <a:rPr lang="es-419" sz="1500" dirty="0"/>
                        <a:t>Baño y masajes pies:</a:t>
                      </a:r>
                    </a:p>
                    <a:p>
                      <a:endParaRPr lang="es-419" sz="1500" dirty="0"/>
                    </a:p>
                  </a:txBody>
                  <a:tcPr>
                    <a:solidFill>
                      <a:srgbClr val="939236"/>
                    </a:solidFill>
                  </a:tcPr>
                </a:tc>
                <a:tc>
                  <a:txBody>
                    <a:bodyPr/>
                    <a:lstStyle/>
                    <a:p>
                      <a:r>
                        <a:rPr lang="es-ES" sz="1500" dirty="0"/>
                        <a:t>5 minutos</a:t>
                      </a:r>
                      <a:endParaRPr lang="es-419" sz="1500" dirty="0"/>
                    </a:p>
                  </a:txBody>
                  <a:tcPr>
                    <a:solidFill>
                      <a:srgbClr val="939236"/>
                    </a:solidFill>
                  </a:tcPr>
                </a:tc>
                <a:tc>
                  <a:txBody>
                    <a:bodyPr/>
                    <a:lstStyle/>
                    <a:p>
                      <a:r>
                        <a:rPr lang="es-ES" sz="1500" dirty="0"/>
                        <a:t>$ 10.000</a:t>
                      </a:r>
                      <a:endParaRPr lang="es-419" sz="1500" dirty="0"/>
                    </a:p>
                  </a:txBody>
                  <a:tcPr>
                    <a:solidFill>
                      <a:srgbClr val="939236"/>
                    </a:solidFill>
                  </a:tcPr>
                </a:tc>
                <a:tc>
                  <a:txBody>
                    <a:bodyPr/>
                    <a:lstStyle/>
                    <a:p>
                      <a:r>
                        <a:rPr lang="es-ES" sz="1500" dirty="0"/>
                        <a:t>Baño en agua caliente especial para pies, exfoliación y masajes tipo reflexoterapia</a:t>
                      </a:r>
                      <a:endParaRPr lang="es-419" sz="1500" dirty="0"/>
                    </a:p>
                  </a:txBody>
                  <a:tcPr>
                    <a:solidFill>
                      <a:srgbClr val="939236"/>
                    </a:solidFill>
                  </a:tcPr>
                </a:tc>
                <a:extLst>
                  <a:ext uri="{0D108BD9-81ED-4DB2-BD59-A6C34878D82A}">
                    <a16:rowId xmlns:a16="http://schemas.microsoft.com/office/drawing/2014/main" val="1466511344"/>
                  </a:ext>
                </a:extLst>
              </a:tr>
            </a:tbl>
          </a:graphicData>
        </a:graphic>
      </p:graphicFrame>
    </p:spTree>
    <p:extLst>
      <p:ext uri="{BB962C8B-B14F-4D97-AF65-F5344CB8AC3E}">
        <p14:creationId xmlns:p14="http://schemas.microsoft.com/office/powerpoint/2010/main" val="13769183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3795</TotalTime>
  <Words>1848</Words>
  <Application>Microsoft Office PowerPoint</Application>
  <PresentationFormat>Panorámica</PresentationFormat>
  <Paragraphs>186</Paragraphs>
  <Slides>14</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MELANIA ZEN</dc:title>
  <dc:creator>Nohelia Madrigal</dc:creator>
  <cp:lastModifiedBy>Nohelia Madrigal</cp:lastModifiedBy>
  <cp:revision>9</cp:revision>
  <dcterms:created xsi:type="dcterms:W3CDTF">2022-03-25T20:58:13Z</dcterms:created>
  <dcterms:modified xsi:type="dcterms:W3CDTF">2022-10-21T00:29:50Z</dcterms:modified>
</cp:coreProperties>
</file>