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47" name="PlaceHolder 2"/>
          <p:cNvSpPr>
            <a:spLocks noGrp="1"/>
          </p:cNvSpPr>
          <p:nvPr>
            <p:ph/>
          </p:nvPr>
        </p:nvSpPr>
        <p:spPr>
          <a:xfrm>
            <a:off x="457200" y="160020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48" name="PlaceHolder 3"/>
          <p:cNvSpPr>
            <a:spLocks noGrp="1"/>
          </p:cNvSpPr>
          <p:nvPr>
            <p:ph/>
          </p:nvPr>
        </p:nvSpPr>
        <p:spPr>
          <a:xfrm>
            <a:off x="457200" y="394848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50"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51"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52" name="PlaceHolder 4"/>
          <p:cNvSpPr>
            <a:spLocks noGrp="1"/>
          </p:cNvSpPr>
          <p:nvPr>
            <p:ph/>
          </p:nvPr>
        </p:nvSpPr>
        <p:spPr>
          <a:xfrm>
            <a:off x="45720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53" name="PlaceHolder 5"/>
          <p:cNvSpPr>
            <a:spLocks noGrp="1"/>
          </p:cNvSpPr>
          <p:nvPr>
            <p:ph/>
          </p:nvPr>
        </p:nvSpPr>
        <p:spPr>
          <a:xfrm>
            <a:off x="467424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55" name="PlaceHolder 2"/>
          <p:cNvSpPr>
            <a:spLocks noGrp="1"/>
          </p:cNvSpPr>
          <p:nvPr>
            <p:ph/>
          </p:nvPr>
        </p:nvSpPr>
        <p:spPr>
          <a:xfrm>
            <a:off x="45720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56" name="PlaceHolder 3"/>
          <p:cNvSpPr>
            <a:spLocks noGrp="1"/>
          </p:cNvSpPr>
          <p:nvPr>
            <p:ph/>
          </p:nvPr>
        </p:nvSpPr>
        <p:spPr>
          <a:xfrm>
            <a:off x="323964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57" name="PlaceHolder 4"/>
          <p:cNvSpPr>
            <a:spLocks noGrp="1"/>
          </p:cNvSpPr>
          <p:nvPr>
            <p:ph/>
          </p:nvPr>
        </p:nvSpPr>
        <p:spPr>
          <a:xfrm>
            <a:off x="602208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58" name="PlaceHolder 5"/>
          <p:cNvSpPr>
            <a:spLocks noGrp="1"/>
          </p:cNvSpPr>
          <p:nvPr>
            <p:ph/>
          </p:nvPr>
        </p:nvSpPr>
        <p:spPr>
          <a:xfrm>
            <a:off x="45720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59" name="PlaceHolder 6"/>
          <p:cNvSpPr>
            <a:spLocks noGrp="1"/>
          </p:cNvSpPr>
          <p:nvPr>
            <p:ph/>
          </p:nvPr>
        </p:nvSpPr>
        <p:spPr>
          <a:xfrm>
            <a:off x="323964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60" name="PlaceHolder 7"/>
          <p:cNvSpPr>
            <a:spLocks noGrp="1"/>
          </p:cNvSpPr>
          <p:nvPr>
            <p:ph/>
          </p:nvPr>
        </p:nvSpPr>
        <p:spPr>
          <a:xfrm>
            <a:off x="602208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87" name="PlaceHolder 2"/>
          <p:cNvSpPr>
            <a:spLocks noGrp="1"/>
          </p:cNvSpPr>
          <p:nvPr>
            <p:ph type="subTitle"/>
          </p:nvPr>
        </p:nvSpPr>
        <p:spPr>
          <a:xfrm>
            <a:off x="457200" y="1600200"/>
            <a:ext cx="8229600" cy="449568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89" name="PlaceHolder 2"/>
          <p:cNvSpPr>
            <a:spLocks noGrp="1"/>
          </p:cNvSpPr>
          <p:nvPr>
            <p:ph/>
          </p:nvPr>
        </p:nvSpPr>
        <p:spPr>
          <a:xfrm>
            <a:off x="457200" y="1600200"/>
            <a:ext cx="82296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91" name="PlaceHolder 2"/>
          <p:cNvSpPr>
            <a:spLocks noGrp="1"/>
          </p:cNvSpPr>
          <p:nvPr>
            <p:ph/>
          </p:nvPr>
        </p:nvSpPr>
        <p:spPr>
          <a:xfrm>
            <a:off x="45720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92" name="PlaceHolder 3"/>
          <p:cNvSpPr>
            <a:spLocks noGrp="1"/>
          </p:cNvSpPr>
          <p:nvPr>
            <p:ph/>
          </p:nvPr>
        </p:nvSpPr>
        <p:spPr>
          <a:xfrm>
            <a:off x="467424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28240"/>
            <a:ext cx="8229600" cy="529956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96"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97" name="PlaceHolder 3"/>
          <p:cNvSpPr>
            <a:spLocks noGrp="1"/>
          </p:cNvSpPr>
          <p:nvPr>
            <p:ph/>
          </p:nvPr>
        </p:nvSpPr>
        <p:spPr>
          <a:xfrm>
            <a:off x="467424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98" name="PlaceHolder 4"/>
          <p:cNvSpPr>
            <a:spLocks noGrp="1"/>
          </p:cNvSpPr>
          <p:nvPr>
            <p:ph/>
          </p:nvPr>
        </p:nvSpPr>
        <p:spPr>
          <a:xfrm>
            <a:off x="45720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6" name="PlaceHolder 2"/>
          <p:cNvSpPr>
            <a:spLocks noGrp="1"/>
          </p:cNvSpPr>
          <p:nvPr>
            <p:ph type="subTitle"/>
          </p:nvPr>
        </p:nvSpPr>
        <p:spPr>
          <a:xfrm>
            <a:off x="457200" y="1600200"/>
            <a:ext cx="8229600" cy="449568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00" name="PlaceHolder 2"/>
          <p:cNvSpPr>
            <a:spLocks noGrp="1"/>
          </p:cNvSpPr>
          <p:nvPr>
            <p:ph/>
          </p:nvPr>
        </p:nvSpPr>
        <p:spPr>
          <a:xfrm>
            <a:off x="45720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01"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02" name="PlaceHolder 4"/>
          <p:cNvSpPr>
            <a:spLocks noGrp="1"/>
          </p:cNvSpPr>
          <p:nvPr>
            <p:ph/>
          </p:nvPr>
        </p:nvSpPr>
        <p:spPr>
          <a:xfrm>
            <a:off x="467424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04"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05"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06" name="PlaceHolder 4"/>
          <p:cNvSpPr>
            <a:spLocks noGrp="1"/>
          </p:cNvSpPr>
          <p:nvPr>
            <p:ph/>
          </p:nvPr>
        </p:nvSpPr>
        <p:spPr>
          <a:xfrm>
            <a:off x="457200" y="394848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08" name="PlaceHolder 2"/>
          <p:cNvSpPr>
            <a:spLocks noGrp="1"/>
          </p:cNvSpPr>
          <p:nvPr>
            <p:ph/>
          </p:nvPr>
        </p:nvSpPr>
        <p:spPr>
          <a:xfrm>
            <a:off x="457200" y="160020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09" name="PlaceHolder 3"/>
          <p:cNvSpPr>
            <a:spLocks noGrp="1"/>
          </p:cNvSpPr>
          <p:nvPr>
            <p:ph/>
          </p:nvPr>
        </p:nvSpPr>
        <p:spPr>
          <a:xfrm>
            <a:off x="457200" y="394848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11"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12"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13" name="PlaceHolder 4"/>
          <p:cNvSpPr>
            <a:spLocks noGrp="1"/>
          </p:cNvSpPr>
          <p:nvPr>
            <p:ph/>
          </p:nvPr>
        </p:nvSpPr>
        <p:spPr>
          <a:xfrm>
            <a:off x="45720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14" name="PlaceHolder 5"/>
          <p:cNvSpPr>
            <a:spLocks noGrp="1"/>
          </p:cNvSpPr>
          <p:nvPr>
            <p:ph/>
          </p:nvPr>
        </p:nvSpPr>
        <p:spPr>
          <a:xfrm>
            <a:off x="467424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16" name="PlaceHolder 2"/>
          <p:cNvSpPr>
            <a:spLocks noGrp="1"/>
          </p:cNvSpPr>
          <p:nvPr>
            <p:ph/>
          </p:nvPr>
        </p:nvSpPr>
        <p:spPr>
          <a:xfrm>
            <a:off x="45720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17" name="PlaceHolder 3"/>
          <p:cNvSpPr>
            <a:spLocks noGrp="1"/>
          </p:cNvSpPr>
          <p:nvPr>
            <p:ph/>
          </p:nvPr>
        </p:nvSpPr>
        <p:spPr>
          <a:xfrm>
            <a:off x="323964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18" name="PlaceHolder 4"/>
          <p:cNvSpPr>
            <a:spLocks noGrp="1"/>
          </p:cNvSpPr>
          <p:nvPr>
            <p:ph/>
          </p:nvPr>
        </p:nvSpPr>
        <p:spPr>
          <a:xfrm>
            <a:off x="602208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19" name="PlaceHolder 5"/>
          <p:cNvSpPr>
            <a:spLocks noGrp="1"/>
          </p:cNvSpPr>
          <p:nvPr>
            <p:ph/>
          </p:nvPr>
        </p:nvSpPr>
        <p:spPr>
          <a:xfrm>
            <a:off x="45720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20" name="PlaceHolder 6"/>
          <p:cNvSpPr>
            <a:spLocks noGrp="1"/>
          </p:cNvSpPr>
          <p:nvPr>
            <p:ph/>
          </p:nvPr>
        </p:nvSpPr>
        <p:spPr>
          <a:xfrm>
            <a:off x="323964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21" name="PlaceHolder 7"/>
          <p:cNvSpPr>
            <a:spLocks noGrp="1"/>
          </p:cNvSpPr>
          <p:nvPr>
            <p:ph/>
          </p:nvPr>
        </p:nvSpPr>
        <p:spPr>
          <a:xfrm>
            <a:off x="602208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48" name="PlaceHolder 2"/>
          <p:cNvSpPr>
            <a:spLocks noGrp="1"/>
          </p:cNvSpPr>
          <p:nvPr>
            <p:ph type="subTitle"/>
          </p:nvPr>
        </p:nvSpPr>
        <p:spPr>
          <a:xfrm>
            <a:off x="457200" y="1600200"/>
            <a:ext cx="8229600" cy="449568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50" name="PlaceHolder 2"/>
          <p:cNvSpPr>
            <a:spLocks noGrp="1"/>
          </p:cNvSpPr>
          <p:nvPr>
            <p:ph/>
          </p:nvPr>
        </p:nvSpPr>
        <p:spPr>
          <a:xfrm>
            <a:off x="457200" y="1600200"/>
            <a:ext cx="82296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52" name="PlaceHolder 2"/>
          <p:cNvSpPr>
            <a:spLocks noGrp="1"/>
          </p:cNvSpPr>
          <p:nvPr>
            <p:ph/>
          </p:nvPr>
        </p:nvSpPr>
        <p:spPr>
          <a:xfrm>
            <a:off x="45720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53" name="PlaceHolder 3"/>
          <p:cNvSpPr>
            <a:spLocks noGrp="1"/>
          </p:cNvSpPr>
          <p:nvPr>
            <p:ph/>
          </p:nvPr>
        </p:nvSpPr>
        <p:spPr>
          <a:xfrm>
            <a:off x="467424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8" name="PlaceHolder 2"/>
          <p:cNvSpPr>
            <a:spLocks noGrp="1"/>
          </p:cNvSpPr>
          <p:nvPr>
            <p:ph/>
          </p:nvPr>
        </p:nvSpPr>
        <p:spPr>
          <a:xfrm>
            <a:off x="457200" y="1600200"/>
            <a:ext cx="82296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457200" y="228240"/>
            <a:ext cx="8229600" cy="529956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57"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58" name="PlaceHolder 3"/>
          <p:cNvSpPr>
            <a:spLocks noGrp="1"/>
          </p:cNvSpPr>
          <p:nvPr>
            <p:ph/>
          </p:nvPr>
        </p:nvSpPr>
        <p:spPr>
          <a:xfrm>
            <a:off x="467424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59" name="PlaceHolder 4"/>
          <p:cNvSpPr>
            <a:spLocks noGrp="1"/>
          </p:cNvSpPr>
          <p:nvPr>
            <p:ph/>
          </p:nvPr>
        </p:nvSpPr>
        <p:spPr>
          <a:xfrm>
            <a:off x="45720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61" name="PlaceHolder 2"/>
          <p:cNvSpPr>
            <a:spLocks noGrp="1"/>
          </p:cNvSpPr>
          <p:nvPr>
            <p:ph/>
          </p:nvPr>
        </p:nvSpPr>
        <p:spPr>
          <a:xfrm>
            <a:off x="45720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62"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63" name="PlaceHolder 4"/>
          <p:cNvSpPr>
            <a:spLocks noGrp="1"/>
          </p:cNvSpPr>
          <p:nvPr>
            <p:ph/>
          </p:nvPr>
        </p:nvSpPr>
        <p:spPr>
          <a:xfrm>
            <a:off x="467424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65"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66"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67" name="PlaceHolder 4"/>
          <p:cNvSpPr>
            <a:spLocks noGrp="1"/>
          </p:cNvSpPr>
          <p:nvPr>
            <p:ph/>
          </p:nvPr>
        </p:nvSpPr>
        <p:spPr>
          <a:xfrm>
            <a:off x="457200" y="394848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69" name="PlaceHolder 2"/>
          <p:cNvSpPr>
            <a:spLocks noGrp="1"/>
          </p:cNvSpPr>
          <p:nvPr>
            <p:ph/>
          </p:nvPr>
        </p:nvSpPr>
        <p:spPr>
          <a:xfrm>
            <a:off x="457200" y="160020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70" name="PlaceHolder 3"/>
          <p:cNvSpPr>
            <a:spLocks noGrp="1"/>
          </p:cNvSpPr>
          <p:nvPr>
            <p:ph/>
          </p:nvPr>
        </p:nvSpPr>
        <p:spPr>
          <a:xfrm>
            <a:off x="457200" y="394848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72"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73"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74" name="PlaceHolder 4"/>
          <p:cNvSpPr>
            <a:spLocks noGrp="1"/>
          </p:cNvSpPr>
          <p:nvPr>
            <p:ph/>
          </p:nvPr>
        </p:nvSpPr>
        <p:spPr>
          <a:xfrm>
            <a:off x="45720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75" name="PlaceHolder 5"/>
          <p:cNvSpPr>
            <a:spLocks noGrp="1"/>
          </p:cNvSpPr>
          <p:nvPr>
            <p:ph/>
          </p:nvPr>
        </p:nvSpPr>
        <p:spPr>
          <a:xfrm>
            <a:off x="467424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177" name="PlaceHolder 2"/>
          <p:cNvSpPr>
            <a:spLocks noGrp="1"/>
          </p:cNvSpPr>
          <p:nvPr>
            <p:ph/>
          </p:nvPr>
        </p:nvSpPr>
        <p:spPr>
          <a:xfrm>
            <a:off x="45720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78" name="PlaceHolder 3"/>
          <p:cNvSpPr>
            <a:spLocks noGrp="1"/>
          </p:cNvSpPr>
          <p:nvPr>
            <p:ph/>
          </p:nvPr>
        </p:nvSpPr>
        <p:spPr>
          <a:xfrm>
            <a:off x="323964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79" name="PlaceHolder 4"/>
          <p:cNvSpPr>
            <a:spLocks noGrp="1"/>
          </p:cNvSpPr>
          <p:nvPr>
            <p:ph/>
          </p:nvPr>
        </p:nvSpPr>
        <p:spPr>
          <a:xfrm>
            <a:off x="602208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80" name="PlaceHolder 5"/>
          <p:cNvSpPr>
            <a:spLocks noGrp="1"/>
          </p:cNvSpPr>
          <p:nvPr>
            <p:ph/>
          </p:nvPr>
        </p:nvSpPr>
        <p:spPr>
          <a:xfrm>
            <a:off x="45720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81" name="PlaceHolder 6"/>
          <p:cNvSpPr>
            <a:spLocks noGrp="1"/>
          </p:cNvSpPr>
          <p:nvPr>
            <p:ph/>
          </p:nvPr>
        </p:nvSpPr>
        <p:spPr>
          <a:xfrm>
            <a:off x="323964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182" name="PlaceHolder 7"/>
          <p:cNvSpPr>
            <a:spLocks noGrp="1"/>
          </p:cNvSpPr>
          <p:nvPr>
            <p:ph/>
          </p:nvPr>
        </p:nvSpPr>
        <p:spPr>
          <a:xfrm>
            <a:off x="602208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09" name="PlaceHolder 2"/>
          <p:cNvSpPr>
            <a:spLocks noGrp="1"/>
          </p:cNvSpPr>
          <p:nvPr>
            <p:ph type="subTitle"/>
          </p:nvPr>
        </p:nvSpPr>
        <p:spPr>
          <a:xfrm>
            <a:off x="457200" y="1600200"/>
            <a:ext cx="8229600" cy="449568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11" name="PlaceHolder 2"/>
          <p:cNvSpPr>
            <a:spLocks noGrp="1"/>
          </p:cNvSpPr>
          <p:nvPr>
            <p:ph/>
          </p:nvPr>
        </p:nvSpPr>
        <p:spPr>
          <a:xfrm>
            <a:off x="457200" y="1600200"/>
            <a:ext cx="82296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30" name="PlaceHolder 2"/>
          <p:cNvSpPr>
            <a:spLocks noGrp="1"/>
          </p:cNvSpPr>
          <p:nvPr>
            <p:ph/>
          </p:nvPr>
        </p:nvSpPr>
        <p:spPr>
          <a:xfrm>
            <a:off x="45720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1" name="PlaceHolder 3"/>
          <p:cNvSpPr>
            <a:spLocks noGrp="1"/>
          </p:cNvSpPr>
          <p:nvPr>
            <p:ph/>
          </p:nvPr>
        </p:nvSpPr>
        <p:spPr>
          <a:xfrm>
            <a:off x="467424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13" name="PlaceHolder 2"/>
          <p:cNvSpPr>
            <a:spLocks noGrp="1"/>
          </p:cNvSpPr>
          <p:nvPr>
            <p:ph/>
          </p:nvPr>
        </p:nvSpPr>
        <p:spPr>
          <a:xfrm>
            <a:off x="45720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14" name="PlaceHolder 3"/>
          <p:cNvSpPr>
            <a:spLocks noGrp="1"/>
          </p:cNvSpPr>
          <p:nvPr>
            <p:ph/>
          </p:nvPr>
        </p:nvSpPr>
        <p:spPr>
          <a:xfrm>
            <a:off x="467424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6" name="PlaceHolder 1"/>
          <p:cNvSpPr>
            <a:spLocks noGrp="1"/>
          </p:cNvSpPr>
          <p:nvPr>
            <p:ph type="subTitle"/>
          </p:nvPr>
        </p:nvSpPr>
        <p:spPr>
          <a:xfrm>
            <a:off x="457200" y="228240"/>
            <a:ext cx="8229600" cy="529956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18"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19" name="PlaceHolder 3"/>
          <p:cNvSpPr>
            <a:spLocks noGrp="1"/>
          </p:cNvSpPr>
          <p:nvPr>
            <p:ph/>
          </p:nvPr>
        </p:nvSpPr>
        <p:spPr>
          <a:xfrm>
            <a:off x="467424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20" name="PlaceHolder 4"/>
          <p:cNvSpPr>
            <a:spLocks noGrp="1"/>
          </p:cNvSpPr>
          <p:nvPr>
            <p:ph/>
          </p:nvPr>
        </p:nvSpPr>
        <p:spPr>
          <a:xfrm>
            <a:off x="45720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22" name="PlaceHolder 2"/>
          <p:cNvSpPr>
            <a:spLocks noGrp="1"/>
          </p:cNvSpPr>
          <p:nvPr>
            <p:ph/>
          </p:nvPr>
        </p:nvSpPr>
        <p:spPr>
          <a:xfrm>
            <a:off x="45720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23"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24" name="PlaceHolder 4"/>
          <p:cNvSpPr>
            <a:spLocks noGrp="1"/>
          </p:cNvSpPr>
          <p:nvPr>
            <p:ph/>
          </p:nvPr>
        </p:nvSpPr>
        <p:spPr>
          <a:xfrm>
            <a:off x="467424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26"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27"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28" name="PlaceHolder 4"/>
          <p:cNvSpPr>
            <a:spLocks noGrp="1"/>
          </p:cNvSpPr>
          <p:nvPr>
            <p:ph/>
          </p:nvPr>
        </p:nvSpPr>
        <p:spPr>
          <a:xfrm>
            <a:off x="457200" y="394848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30" name="PlaceHolder 2"/>
          <p:cNvSpPr>
            <a:spLocks noGrp="1"/>
          </p:cNvSpPr>
          <p:nvPr>
            <p:ph/>
          </p:nvPr>
        </p:nvSpPr>
        <p:spPr>
          <a:xfrm>
            <a:off x="457200" y="160020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31" name="PlaceHolder 3"/>
          <p:cNvSpPr>
            <a:spLocks noGrp="1"/>
          </p:cNvSpPr>
          <p:nvPr>
            <p:ph/>
          </p:nvPr>
        </p:nvSpPr>
        <p:spPr>
          <a:xfrm>
            <a:off x="457200" y="394848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33"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34"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35" name="PlaceHolder 4"/>
          <p:cNvSpPr>
            <a:spLocks noGrp="1"/>
          </p:cNvSpPr>
          <p:nvPr>
            <p:ph/>
          </p:nvPr>
        </p:nvSpPr>
        <p:spPr>
          <a:xfrm>
            <a:off x="45720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36" name="PlaceHolder 5"/>
          <p:cNvSpPr>
            <a:spLocks noGrp="1"/>
          </p:cNvSpPr>
          <p:nvPr>
            <p:ph/>
          </p:nvPr>
        </p:nvSpPr>
        <p:spPr>
          <a:xfrm>
            <a:off x="467424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38" name="PlaceHolder 2"/>
          <p:cNvSpPr>
            <a:spLocks noGrp="1"/>
          </p:cNvSpPr>
          <p:nvPr>
            <p:ph/>
          </p:nvPr>
        </p:nvSpPr>
        <p:spPr>
          <a:xfrm>
            <a:off x="45720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39" name="PlaceHolder 3"/>
          <p:cNvSpPr>
            <a:spLocks noGrp="1"/>
          </p:cNvSpPr>
          <p:nvPr>
            <p:ph/>
          </p:nvPr>
        </p:nvSpPr>
        <p:spPr>
          <a:xfrm>
            <a:off x="323964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40" name="PlaceHolder 4"/>
          <p:cNvSpPr>
            <a:spLocks noGrp="1"/>
          </p:cNvSpPr>
          <p:nvPr>
            <p:ph/>
          </p:nvPr>
        </p:nvSpPr>
        <p:spPr>
          <a:xfrm>
            <a:off x="602208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41" name="PlaceHolder 5"/>
          <p:cNvSpPr>
            <a:spLocks noGrp="1"/>
          </p:cNvSpPr>
          <p:nvPr>
            <p:ph/>
          </p:nvPr>
        </p:nvSpPr>
        <p:spPr>
          <a:xfrm>
            <a:off x="45720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42" name="PlaceHolder 6"/>
          <p:cNvSpPr>
            <a:spLocks noGrp="1"/>
          </p:cNvSpPr>
          <p:nvPr>
            <p:ph/>
          </p:nvPr>
        </p:nvSpPr>
        <p:spPr>
          <a:xfrm>
            <a:off x="323964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43" name="PlaceHolder 7"/>
          <p:cNvSpPr>
            <a:spLocks noGrp="1"/>
          </p:cNvSpPr>
          <p:nvPr>
            <p:ph/>
          </p:nvPr>
        </p:nvSpPr>
        <p:spPr>
          <a:xfrm>
            <a:off x="602208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70" name="PlaceHolder 2"/>
          <p:cNvSpPr>
            <a:spLocks noGrp="1"/>
          </p:cNvSpPr>
          <p:nvPr>
            <p:ph type="subTitle"/>
          </p:nvPr>
        </p:nvSpPr>
        <p:spPr>
          <a:xfrm>
            <a:off x="457200" y="1600200"/>
            <a:ext cx="8229600" cy="449568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72" name="PlaceHolder 2"/>
          <p:cNvSpPr>
            <a:spLocks noGrp="1"/>
          </p:cNvSpPr>
          <p:nvPr>
            <p:ph/>
          </p:nvPr>
        </p:nvSpPr>
        <p:spPr>
          <a:xfrm>
            <a:off x="457200" y="1600200"/>
            <a:ext cx="82296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74" name="PlaceHolder 2"/>
          <p:cNvSpPr>
            <a:spLocks noGrp="1"/>
          </p:cNvSpPr>
          <p:nvPr>
            <p:ph/>
          </p:nvPr>
        </p:nvSpPr>
        <p:spPr>
          <a:xfrm>
            <a:off x="45720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75" name="PlaceHolder 3"/>
          <p:cNvSpPr>
            <a:spLocks noGrp="1"/>
          </p:cNvSpPr>
          <p:nvPr>
            <p:ph/>
          </p:nvPr>
        </p:nvSpPr>
        <p:spPr>
          <a:xfrm>
            <a:off x="467424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7" name="PlaceHolder 1"/>
          <p:cNvSpPr>
            <a:spLocks noGrp="1"/>
          </p:cNvSpPr>
          <p:nvPr>
            <p:ph type="subTitle"/>
          </p:nvPr>
        </p:nvSpPr>
        <p:spPr>
          <a:xfrm>
            <a:off x="457200" y="228240"/>
            <a:ext cx="8229600" cy="529956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79"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80" name="PlaceHolder 3"/>
          <p:cNvSpPr>
            <a:spLocks noGrp="1"/>
          </p:cNvSpPr>
          <p:nvPr>
            <p:ph/>
          </p:nvPr>
        </p:nvSpPr>
        <p:spPr>
          <a:xfrm>
            <a:off x="467424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81" name="PlaceHolder 4"/>
          <p:cNvSpPr>
            <a:spLocks noGrp="1"/>
          </p:cNvSpPr>
          <p:nvPr>
            <p:ph/>
          </p:nvPr>
        </p:nvSpPr>
        <p:spPr>
          <a:xfrm>
            <a:off x="45720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83" name="PlaceHolder 2"/>
          <p:cNvSpPr>
            <a:spLocks noGrp="1"/>
          </p:cNvSpPr>
          <p:nvPr>
            <p:ph/>
          </p:nvPr>
        </p:nvSpPr>
        <p:spPr>
          <a:xfrm>
            <a:off x="45720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84"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85" name="PlaceHolder 4"/>
          <p:cNvSpPr>
            <a:spLocks noGrp="1"/>
          </p:cNvSpPr>
          <p:nvPr>
            <p:ph/>
          </p:nvPr>
        </p:nvSpPr>
        <p:spPr>
          <a:xfrm>
            <a:off x="467424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87"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88"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89" name="PlaceHolder 4"/>
          <p:cNvSpPr>
            <a:spLocks noGrp="1"/>
          </p:cNvSpPr>
          <p:nvPr>
            <p:ph/>
          </p:nvPr>
        </p:nvSpPr>
        <p:spPr>
          <a:xfrm>
            <a:off x="457200" y="394848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91" name="PlaceHolder 2"/>
          <p:cNvSpPr>
            <a:spLocks noGrp="1"/>
          </p:cNvSpPr>
          <p:nvPr>
            <p:ph/>
          </p:nvPr>
        </p:nvSpPr>
        <p:spPr>
          <a:xfrm>
            <a:off x="457200" y="160020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92" name="PlaceHolder 3"/>
          <p:cNvSpPr>
            <a:spLocks noGrp="1"/>
          </p:cNvSpPr>
          <p:nvPr>
            <p:ph/>
          </p:nvPr>
        </p:nvSpPr>
        <p:spPr>
          <a:xfrm>
            <a:off x="457200" y="394848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94"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95"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96" name="PlaceHolder 4"/>
          <p:cNvSpPr>
            <a:spLocks noGrp="1"/>
          </p:cNvSpPr>
          <p:nvPr>
            <p:ph/>
          </p:nvPr>
        </p:nvSpPr>
        <p:spPr>
          <a:xfrm>
            <a:off x="45720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297" name="PlaceHolder 5"/>
          <p:cNvSpPr>
            <a:spLocks noGrp="1"/>
          </p:cNvSpPr>
          <p:nvPr>
            <p:ph/>
          </p:nvPr>
        </p:nvSpPr>
        <p:spPr>
          <a:xfrm>
            <a:off x="467424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457200" y="228240"/>
            <a:ext cx="8229600" cy="529956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299" name="PlaceHolder 2"/>
          <p:cNvSpPr>
            <a:spLocks noGrp="1"/>
          </p:cNvSpPr>
          <p:nvPr>
            <p:ph/>
          </p:nvPr>
        </p:nvSpPr>
        <p:spPr>
          <a:xfrm>
            <a:off x="45720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00" name="PlaceHolder 3"/>
          <p:cNvSpPr>
            <a:spLocks noGrp="1"/>
          </p:cNvSpPr>
          <p:nvPr>
            <p:ph/>
          </p:nvPr>
        </p:nvSpPr>
        <p:spPr>
          <a:xfrm>
            <a:off x="323964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01" name="PlaceHolder 4"/>
          <p:cNvSpPr>
            <a:spLocks noGrp="1"/>
          </p:cNvSpPr>
          <p:nvPr>
            <p:ph/>
          </p:nvPr>
        </p:nvSpPr>
        <p:spPr>
          <a:xfrm>
            <a:off x="602208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02" name="PlaceHolder 5"/>
          <p:cNvSpPr>
            <a:spLocks noGrp="1"/>
          </p:cNvSpPr>
          <p:nvPr>
            <p:ph/>
          </p:nvPr>
        </p:nvSpPr>
        <p:spPr>
          <a:xfrm>
            <a:off x="45720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03" name="PlaceHolder 6"/>
          <p:cNvSpPr>
            <a:spLocks noGrp="1"/>
          </p:cNvSpPr>
          <p:nvPr>
            <p:ph/>
          </p:nvPr>
        </p:nvSpPr>
        <p:spPr>
          <a:xfrm>
            <a:off x="323964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04" name="PlaceHolder 7"/>
          <p:cNvSpPr>
            <a:spLocks noGrp="1"/>
          </p:cNvSpPr>
          <p:nvPr>
            <p:ph/>
          </p:nvPr>
        </p:nvSpPr>
        <p:spPr>
          <a:xfrm>
            <a:off x="602208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331" name="PlaceHolder 2"/>
          <p:cNvSpPr>
            <a:spLocks noGrp="1"/>
          </p:cNvSpPr>
          <p:nvPr>
            <p:ph type="subTitle"/>
          </p:nvPr>
        </p:nvSpPr>
        <p:spPr>
          <a:xfrm>
            <a:off x="457200" y="1600200"/>
            <a:ext cx="8229600" cy="449568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333" name="PlaceHolder 2"/>
          <p:cNvSpPr>
            <a:spLocks noGrp="1"/>
          </p:cNvSpPr>
          <p:nvPr>
            <p:ph/>
          </p:nvPr>
        </p:nvSpPr>
        <p:spPr>
          <a:xfrm>
            <a:off x="457200" y="1600200"/>
            <a:ext cx="82296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335" name="PlaceHolder 2"/>
          <p:cNvSpPr>
            <a:spLocks noGrp="1"/>
          </p:cNvSpPr>
          <p:nvPr>
            <p:ph/>
          </p:nvPr>
        </p:nvSpPr>
        <p:spPr>
          <a:xfrm>
            <a:off x="45720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36" name="PlaceHolder 3"/>
          <p:cNvSpPr>
            <a:spLocks noGrp="1"/>
          </p:cNvSpPr>
          <p:nvPr>
            <p:ph/>
          </p:nvPr>
        </p:nvSpPr>
        <p:spPr>
          <a:xfrm>
            <a:off x="467424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8" name="PlaceHolder 1"/>
          <p:cNvSpPr>
            <a:spLocks noGrp="1"/>
          </p:cNvSpPr>
          <p:nvPr>
            <p:ph type="subTitle"/>
          </p:nvPr>
        </p:nvSpPr>
        <p:spPr>
          <a:xfrm>
            <a:off x="457200" y="228240"/>
            <a:ext cx="8229600" cy="529956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340"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41" name="PlaceHolder 3"/>
          <p:cNvSpPr>
            <a:spLocks noGrp="1"/>
          </p:cNvSpPr>
          <p:nvPr>
            <p:ph/>
          </p:nvPr>
        </p:nvSpPr>
        <p:spPr>
          <a:xfrm>
            <a:off x="467424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42" name="PlaceHolder 4"/>
          <p:cNvSpPr>
            <a:spLocks noGrp="1"/>
          </p:cNvSpPr>
          <p:nvPr>
            <p:ph/>
          </p:nvPr>
        </p:nvSpPr>
        <p:spPr>
          <a:xfrm>
            <a:off x="45720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344" name="PlaceHolder 2"/>
          <p:cNvSpPr>
            <a:spLocks noGrp="1"/>
          </p:cNvSpPr>
          <p:nvPr>
            <p:ph/>
          </p:nvPr>
        </p:nvSpPr>
        <p:spPr>
          <a:xfrm>
            <a:off x="45720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45"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46" name="PlaceHolder 4"/>
          <p:cNvSpPr>
            <a:spLocks noGrp="1"/>
          </p:cNvSpPr>
          <p:nvPr>
            <p:ph/>
          </p:nvPr>
        </p:nvSpPr>
        <p:spPr>
          <a:xfrm>
            <a:off x="467424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348"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49"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50" name="PlaceHolder 4"/>
          <p:cNvSpPr>
            <a:spLocks noGrp="1"/>
          </p:cNvSpPr>
          <p:nvPr>
            <p:ph/>
          </p:nvPr>
        </p:nvSpPr>
        <p:spPr>
          <a:xfrm>
            <a:off x="457200" y="394848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35"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6" name="PlaceHolder 3"/>
          <p:cNvSpPr>
            <a:spLocks noGrp="1"/>
          </p:cNvSpPr>
          <p:nvPr>
            <p:ph/>
          </p:nvPr>
        </p:nvSpPr>
        <p:spPr>
          <a:xfrm>
            <a:off x="467424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7" name="PlaceHolder 4"/>
          <p:cNvSpPr>
            <a:spLocks noGrp="1"/>
          </p:cNvSpPr>
          <p:nvPr>
            <p:ph/>
          </p:nvPr>
        </p:nvSpPr>
        <p:spPr>
          <a:xfrm>
            <a:off x="45720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352" name="PlaceHolder 2"/>
          <p:cNvSpPr>
            <a:spLocks noGrp="1"/>
          </p:cNvSpPr>
          <p:nvPr>
            <p:ph/>
          </p:nvPr>
        </p:nvSpPr>
        <p:spPr>
          <a:xfrm>
            <a:off x="457200" y="160020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53" name="PlaceHolder 3"/>
          <p:cNvSpPr>
            <a:spLocks noGrp="1"/>
          </p:cNvSpPr>
          <p:nvPr>
            <p:ph/>
          </p:nvPr>
        </p:nvSpPr>
        <p:spPr>
          <a:xfrm>
            <a:off x="457200" y="394848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355"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56"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57" name="PlaceHolder 4"/>
          <p:cNvSpPr>
            <a:spLocks noGrp="1"/>
          </p:cNvSpPr>
          <p:nvPr>
            <p:ph/>
          </p:nvPr>
        </p:nvSpPr>
        <p:spPr>
          <a:xfrm>
            <a:off x="45720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58" name="PlaceHolder 5"/>
          <p:cNvSpPr>
            <a:spLocks noGrp="1"/>
          </p:cNvSpPr>
          <p:nvPr>
            <p:ph/>
          </p:nvPr>
        </p:nvSpPr>
        <p:spPr>
          <a:xfrm>
            <a:off x="467424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360" name="PlaceHolder 2"/>
          <p:cNvSpPr>
            <a:spLocks noGrp="1"/>
          </p:cNvSpPr>
          <p:nvPr>
            <p:ph/>
          </p:nvPr>
        </p:nvSpPr>
        <p:spPr>
          <a:xfrm>
            <a:off x="45720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61" name="PlaceHolder 3"/>
          <p:cNvSpPr>
            <a:spLocks noGrp="1"/>
          </p:cNvSpPr>
          <p:nvPr>
            <p:ph/>
          </p:nvPr>
        </p:nvSpPr>
        <p:spPr>
          <a:xfrm>
            <a:off x="323964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62" name="PlaceHolder 4"/>
          <p:cNvSpPr>
            <a:spLocks noGrp="1"/>
          </p:cNvSpPr>
          <p:nvPr>
            <p:ph/>
          </p:nvPr>
        </p:nvSpPr>
        <p:spPr>
          <a:xfrm>
            <a:off x="6022080" y="160020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63" name="PlaceHolder 5"/>
          <p:cNvSpPr>
            <a:spLocks noGrp="1"/>
          </p:cNvSpPr>
          <p:nvPr>
            <p:ph/>
          </p:nvPr>
        </p:nvSpPr>
        <p:spPr>
          <a:xfrm>
            <a:off x="45720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64" name="PlaceHolder 6"/>
          <p:cNvSpPr>
            <a:spLocks noGrp="1"/>
          </p:cNvSpPr>
          <p:nvPr>
            <p:ph/>
          </p:nvPr>
        </p:nvSpPr>
        <p:spPr>
          <a:xfrm>
            <a:off x="323964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365" name="PlaceHolder 7"/>
          <p:cNvSpPr>
            <a:spLocks noGrp="1"/>
          </p:cNvSpPr>
          <p:nvPr>
            <p:ph/>
          </p:nvPr>
        </p:nvSpPr>
        <p:spPr>
          <a:xfrm>
            <a:off x="6022080" y="3948480"/>
            <a:ext cx="264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39" name="PlaceHolder 2"/>
          <p:cNvSpPr>
            <a:spLocks noGrp="1"/>
          </p:cNvSpPr>
          <p:nvPr>
            <p:ph/>
          </p:nvPr>
        </p:nvSpPr>
        <p:spPr>
          <a:xfrm>
            <a:off x="457200" y="1600200"/>
            <a:ext cx="4015800" cy="449568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40"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41" name="PlaceHolder 4"/>
          <p:cNvSpPr>
            <a:spLocks noGrp="1"/>
          </p:cNvSpPr>
          <p:nvPr>
            <p:ph/>
          </p:nvPr>
        </p:nvSpPr>
        <p:spPr>
          <a:xfrm>
            <a:off x="4674240" y="394848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
        <p:nvSpPr>
          <p:cNvPr id="43" name="PlaceHolder 2"/>
          <p:cNvSpPr>
            <a:spLocks noGrp="1"/>
          </p:cNvSpPr>
          <p:nvPr>
            <p:ph/>
          </p:nvPr>
        </p:nvSpPr>
        <p:spPr>
          <a:xfrm>
            <a:off x="45720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44" name="PlaceHolder 3"/>
          <p:cNvSpPr>
            <a:spLocks noGrp="1"/>
          </p:cNvSpPr>
          <p:nvPr>
            <p:ph/>
          </p:nvPr>
        </p:nvSpPr>
        <p:spPr>
          <a:xfrm>
            <a:off x="4674240" y="1600200"/>
            <a:ext cx="40158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
        <p:nvSpPr>
          <p:cNvPr id="45" name="PlaceHolder 4"/>
          <p:cNvSpPr>
            <a:spLocks noGrp="1"/>
          </p:cNvSpPr>
          <p:nvPr>
            <p:ph/>
          </p:nvPr>
        </p:nvSpPr>
        <p:spPr>
          <a:xfrm>
            <a:off x="457200" y="3948480"/>
            <a:ext cx="8229600" cy="2144160"/>
          </a:xfrm>
          <a:prstGeom prst="rect">
            <a:avLst/>
          </a:prstGeom>
          <a:noFill/>
          <a:ln w="0">
            <a:noFill/>
          </a:ln>
        </p:spPr>
        <p:txBody>
          <a:bodyPr lIns="90000" rIns="90000" tIns="46800" bIns="46800" anchor="t">
            <a:normAutofit/>
          </a:bodyPr>
          <a:p>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1847"/>
            </a:gs>
            <a:gs pos="100000">
              <a:srgbClr val="003399"/>
            </a:gs>
          </a:gsLst>
          <a:lin ang="5400000"/>
        </a:gradFill>
      </p:bgPr>
    </p:bg>
    <p:spTree>
      <p:nvGrpSpPr>
        <p:cNvPr id="1" name=""/>
        <p:cNvGrpSpPr/>
        <p:nvPr/>
      </p:nvGrpSpPr>
      <p:grpSpPr>
        <a:xfrm>
          <a:off x="0" y="0"/>
          <a:ext cx="0" cy="0"/>
          <a:chOff x="0" y="0"/>
          <a:chExt cx="0" cy="0"/>
        </a:xfrm>
      </p:grpSpPr>
      <p:grpSp>
        <p:nvGrpSpPr>
          <p:cNvPr id="0" name="Group 2"/>
          <p:cNvGrpSpPr/>
          <p:nvPr/>
        </p:nvGrpSpPr>
        <p:grpSpPr>
          <a:xfrm>
            <a:off x="0" y="0"/>
            <a:ext cx="9144000" cy="6858000"/>
            <a:chOff x="0" y="0"/>
            <a:chExt cx="9144000" cy="6858000"/>
          </a:xfrm>
        </p:grpSpPr>
        <p:sp>
          <p:nvSpPr>
            <p:cNvPr id="1" name="Freeform 3"/>
            <p:cNvSpPr/>
            <p:nvPr/>
          </p:nvSpPr>
          <p:spPr>
            <a:xfrm>
              <a:off x="0" y="4876920"/>
              <a:ext cx="9144000" cy="1981080"/>
            </a:xfrm>
            <a:custGeom>
              <a:avLst/>
              <a:gdLst/>
              <a:ahLst/>
              <a:rect l="l" t="t" r="r" b="b"/>
              <a:pathLst>
                <a:path w="6027" h="2296">
                  <a:moveTo>
                    <a:pt x="6027" y="2296"/>
                  </a:moveTo>
                  <a:lnTo>
                    <a:pt x="0" y="2296"/>
                  </a:lnTo>
                  <a:lnTo>
                    <a:pt x="0" y="0"/>
                  </a:lnTo>
                  <a:lnTo>
                    <a:pt x="6027" y="0"/>
                  </a:lnTo>
                  <a:lnTo>
                    <a:pt x="6027" y="2296"/>
                  </a:lnTo>
                  <a:close/>
                </a:path>
              </a:pathLst>
            </a:custGeom>
            <a:gradFill rotWithShape="0">
              <a:gsLst>
                <a:gs pos="0">
                  <a:srgbClr val="003399"/>
                </a:gs>
                <a:gs pos="100000">
                  <a:srgbClr val="33cccc"/>
                </a:gs>
              </a:gsLst>
              <a:lin ang="5400000"/>
            </a:gradFill>
            <a:ln w="0">
              <a:noFill/>
            </a:ln>
          </p:spPr>
          <p:style>
            <a:lnRef idx="0"/>
            <a:fillRef idx="0"/>
            <a:effectRef idx="0"/>
            <a:fontRef idx="minor"/>
          </p:style>
        </p:sp>
        <p:sp>
          <p:nvSpPr>
            <p:cNvPr id="2" name="Freeform 4"/>
            <p:cNvSpPr/>
            <p:nvPr/>
          </p:nvSpPr>
          <p:spPr>
            <a:xfrm>
              <a:off x="0" y="0"/>
              <a:ext cx="9144000" cy="4876920"/>
            </a:xfrm>
            <a:custGeom>
              <a:avLst/>
              <a:gdLst/>
              <a:ahLst/>
              <a:rect l="l" t="t" r="r" b="b"/>
              <a:pathLst>
                <a:path w="6027" h="2296">
                  <a:moveTo>
                    <a:pt x="6027" y="2296"/>
                  </a:moveTo>
                  <a:lnTo>
                    <a:pt x="0" y="2296"/>
                  </a:lnTo>
                  <a:lnTo>
                    <a:pt x="0" y="0"/>
                  </a:lnTo>
                  <a:lnTo>
                    <a:pt x="6027" y="0"/>
                  </a:lnTo>
                  <a:lnTo>
                    <a:pt x="6027" y="2296"/>
                  </a:lnTo>
                  <a:lnTo>
                    <a:pt x="6027" y="2296"/>
                  </a:lnTo>
                  <a:close/>
                </a:path>
              </a:pathLst>
            </a:custGeom>
            <a:gradFill rotWithShape="0">
              <a:gsLst>
                <a:gs pos="0">
                  <a:srgbClr val="001847"/>
                </a:gs>
                <a:gs pos="100000">
                  <a:srgbClr val="003399"/>
                </a:gs>
              </a:gsLst>
              <a:lin ang="5400000"/>
            </a:gradFill>
            <a:ln w="0">
              <a:noFill/>
            </a:ln>
          </p:spPr>
          <p:style>
            <a:lnRef idx="0"/>
            <a:fillRef idx="0"/>
            <a:effectRef idx="0"/>
            <a:fontRef idx="minor"/>
          </p:style>
        </p:sp>
      </p:grpSp>
      <p:sp>
        <p:nvSpPr>
          <p:cNvPr id="3" name="Freeform 5"/>
          <p:cNvSpPr/>
          <p:nvPr/>
        </p:nvSpPr>
        <p:spPr>
          <a:xfrm>
            <a:off x="6248520" y="6262560"/>
            <a:ext cx="2895480" cy="609840"/>
          </a:xfrm>
          <a:custGeom>
            <a:avLst/>
            <a:gdLst/>
            <a:ahLst/>
            <a:rect l="l" t="t" r="r" b="b"/>
            <a:pathLst>
              <a:path w="5748" h="246">
                <a:moveTo>
                  <a:pt x="5748" y="246"/>
                </a:moveTo>
                <a:lnTo>
                  <a:pt x="0" y="246"/>
                </a:lnTo>
                <a:lnTo>
                  <a:pt x="0" y="0"/>
                </a:lnTo>
                <a:lnTo>
                  <a:pt x="5748" y="0"/>
                </a:lnTo>
                <a:lnTo>
                  <a:pt x="5748" y="246"/>
                </a:lnTo>
                <a:close/>
              </a:path>
            </a:pathLst>
          </a:custGeom>
          <a:gradFill rotWithShape="0">
            <a:gsLst>
              <a:gs pos="0">
                <a:srgbClr val="003399"/>
              </a:gs>
              <a:gs pos="100000">
                <a:srgbClr val="00ffcc"/>
              </a:gs>
            </a:gsLst>
            <a:lin ang="18900000"/>
          </a:gradFill>
          <a:ln w="0">
            <a:noFill/>
          </a:ln>
        </p:spPr>
        <p:style>
          <a:lnRef idx="0"/>
          <a:fillRef idx="0"/>
          <a:effectRef idx="0"/>
          <a:fontRef idx="minor"/>
        </p:style>
      </p:sp>
      <p:grpSp>
        <p:nvGrpSpPr>
          <p:cNvPr id="4" name="Group 6"/>
          <p:cNvGrpSpPr/>
          <p:nvPr/>
        </p:nvGrpSpPr>
        <p:grpSpPr>
          <a:xfrm>
            <a:off x="0" y="6019920"/>
            <a:ext cx="7848720" cy="857160"/>
            <a:chOff x="0" y="6019920"/>
            <a:chExt cx="7848720" cy="857160"/>
          </a:xfrm>
        </p:grpSpPr>
        <p:sp>
          <p:nvSpPr>
            <p:cNvPr id="5" name="Freeform 7"/>
            <p:cNvSpPr/>
            <p:nvPr/>
          </p:nvSpPr>
          <p:spPr>
            <a:xfrm>
              <a:off x="2362320" y="6019920"/>
              <a:ext cx="5143320" cy="850680"/>
            </a:xfrm>
            <a:custGeom>
              <a:avLst/>
              <a:gdLst/>
              <a:ahLst/>
              <a:rect l="l" t="t"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rgbClr val="847864"/>
                </a:gs>
                <a:gs pos="100000">
                  <a:srgbClr val="463416"/>
                </a:gs>
              </a:gsLst>
              <a:lin ang="5400000"/>
            </a:gradFill>
            <a:ln w="0">
              <a:noFill/>
            </a:ln>
          </p:spPr>
          <p:style>
            <a:lnRef idx="0"/>
            <a:fillRef idx="0"/>
            <a:effectRef idx="0"/>
            <a:fontRef idx="minor"/>
          </p:style>
        </p:sp>
        <p:grpSp>
          <p:nvGrpSpPr>
            <p:cNvPr id="6" name="Group 8"/>
            <p:cNvGrpSpPr/>
            <p:nvPr/>
          </p:nvGrpSpPr>
          <p:grpSpPr>
            <a:xfrm>
              <a:off x="3946680" y="6019920"/>
              <a:ext cx="3902040" cy="857160"/>
              <a:chOff x="3946680" y="6019920"/>
              <a:chExt cx="3902040" cy="857160"/>
            </a:xfrm>
          </p:grpSpPr>
          <p:sp>
            <p:nvSpPr>
              <p:cNvPr id="7" name="Freeform 9"/>
              <p:cNvSpPr/>
              <p:nvPr/>
            </p:nvSpPr>
            <p:spPr>
              <a:xfrm>
                <a:off x="6267600" y="6031080"/>
                <a:ext cx="1581120" cy="846000"/>
              </a:xfrm>
              <a:custGeom>
                <a:avLst/>
                <a:gdLst/>
                <a:ahLst/>
                <a:rect l="l" t="t"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rgbClr val="463416"/>
              </a:solidFill>
              <a:ln w="0">
                <a:noFill/>
              </a:ln>
            </p:spPr>
            <p:style>
              <a:lnRef idx="0"/>
              <a:fillRef idx="0"/>
              <a:effectRef idx="0"/>
              <a:fontRef idx="minor"/>
            </p:style>
          </p:sp>
          <p:sp>
            <p:nvSpPr>
              <p:cNvPr id="8" name="Freeform 10"/>
              <p:cNvSpPr/>
              <p:nvPr/>
            </p:nvSpPr>
            <p:spPr>
              <a:xfrm>
                <a:off x="4249800" y="6019920"/>
                <a:ext cx="295200" cy="627120"/>
              </a:xfrm>
              <a:custGeom>
                <a:avLst/>
                <a:gdLst/>
                <a:ahLst/>
                <a:rect l="l" t="t"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rgbClr val="463416"/>
              </a:solidFill>
              <a:ln w="0">
                <a:noFill/>
              </a:ln>
            </p:spPr>
            <p:style>
              <a:lnRef idx="0"/>
              <a:fillRef idx="0"/>
              <a:effectRef idx="0"/>
              <a:fontRef idx="minor"/>
            </p:style>
          </p:sp>
          <p:sp>
            <p:nvSpPr>
              <p:cNvPr id="9" name="Freeform 11"/>
              <p:cNvSpPr/>
              <p:nvPr/>
            </p:nvSpPr>
            <p:spPr>
              <a:xfrm>
                <a:off x="4809960" y="6180120"/>
                <a:ext cx="600120" cy="430200"/>
              </a:xfrm>
              <a:custGeom>
                <a:avLst/>
                <a:gdLst/>
                <a:ahLst/>
                <a:rect l="l" t="t"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rgbClr val="463416"/>
              </a:solidFill>
              <a:ln w="0">
                <a:noFill/>
              </a:ln>
            </p:spPr>
            <p:style>
              <a:lnRef idx="0"/>
              <a:fillRef idx="0"/>
              <a:effectRef idx="0"/>
              <a:fontRef idx="minor"/>
            </p:style>
          </p:sp>
          <p:sp>
            <p:nvSpPr>
              <p:cNvPr id="10" name="Freeform 12"/>
              <p:cNvSpPr/>
              <p:nvPr/>
            </p:nvSpPr>
            <p:spPr>
              <a:xfrm>
                <a:off x="5759280" y="6137280"/>
                <a:ext cx="246240" cy="117360"/>
              </a:xfrm>
              <a:custGeom>
                <a:avLst/>
                <a:gdLst/>
                <a:ahLst/>
                <a:rect l="l" t="t"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rgbClr val="463416"/>
              </a:solidFill>
              <a:ln w="0">
                <a:noFill/>
              </a:ln>
            </p:spPr>
            <p:style>
              <a:lnRef idx="0"/>
              <a:fillRef idx="0"/>
              <a:effectRef idx="0"/>
              <a:fontRef idx="minor"/>
            </p:style>
          </p:sp>
          <p:sp>
            <p:nvSpPr>
              <p:cNvPr id="11" name="Freeform 13"/>
              <p:cNvSpPr/>
              <p:nvPr/>
            </p:nvSpPr>
            <p:spPr>
              <a:xfrm>
                <a:off x="3946680" y="6126120"/>
                <a:ext cx="66600" cy="128520"/>
              </a:xfrm>
              <a:custGeom>
                <a:avLst/>
                <a:gdLst/>
                <a:ahLst/>
                <a:rect l="l" t="t"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rgbClr val="463416"/>
              </a:solidFill>
              <a:ln w="0">
                <a:noFill/>
              </a:ln>
            </p:spPr>
            <p:style>
              <a:lnRef idx="0"/>
              <a:fillRef idx="0"/>
              <a:effectRef idx="0"/>
              <a:fontRef idx="minor"/>
            </p:style>
          </p:sp>
        </p:grpSp>
        <p:sp>
          <p:nvSpPr>
            <p:cNvPr id="12" name="Freeform 14"/>
            <p:cNvSpPr/>
            <p:nvPr/>
          </p:nvSpPr>
          <p:spPr>
            <a:xfrm>
              <a:off x="0" y="6019920"/>
              <a:ext cx="6311880" cy="849240"/>
            </a:xfrm>
            <a:custGeom>
              <a:avLst/>
              <a:gdLst/>
              <a:ahLst/>
              <a:rect l="l" t="t"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rgbClr val="73654f"/>
                </a:gs>
                <a:gs pos="100000">
                  <a:srgbClr val="463416"/>
                </a:gs>
              </a:gsLst>
              <a:lin ang="5400000"/>
            </a:gradFill>
            <a:ln w="0">
              <a:noFill/>
            </a:ln>
          </p:spPr>
          <p:style>
            <a:lnRef idx="0"/>
            <a:fillRef idx="0"/>
            <a:effectRef idx="0"/>
            <a:fontRef idx="minor"/>
          </p:style>
        </p:sp>
      </p:grpSp>
      <p:grpSp>
        <p:nvGrpSpPr>
          <p:cNvPr id="13" name="Group 15"/>
          <p:cNvGrpSpPr/>
          <p:nvPr/>
        </p:nvGrpSpPr>
        <p:grpSpPr>
          <a:xfrm>
            <a:off x="627120" y="6021360"/>
            <a:ext cx="5684760" cy="849240"/>
            <a:chOff x="627120" y="6021360"/>
            <a:chExt cx="5684760" cy="849240"/>
          </a:xfrm>
        </p:grpSpPr>
        <p:sp>
          <p:nvSpPr>
            <p:cNvPr id="14" name="Freeform 16"/>
            <p:cNvSpPr/>
            <p:nvPr/>
          </p:nvSpPr>
          <p:spPr>
            <a:xfrm>
              <a:off x="1898640" y="6021360"/>
              <a:ext cx="579600" cy="461880"/>
            </a:xfrm>
            <a:custGeom>
              <a:avLst/>
              <a:gdLst/>
              <a:ahLst/>
              <a:rect l="l" t="t"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rgbClr val="463416"/>
            </a:solidFill>
            <a:ln w="0">
              <a:noFill/>
            </a:ln>
          </p:spPr>
          <p:style>
            <a:lnRef idx="0"/>
            <a:fillRef idx="0"/>
            <a:effectRef idx="0"/>
            <a:fontRef idx="minor"/>
          </p:style>
        </p:sp>
        <p:sp>
          <p:nvSpPr>
            <p:cNvPr id="15" name="Freeform 17"/>
            <p:cNvSpPr/>
            <p:nvPr/>
          </p:nvSpPr>
          <p:spPr>
            <a:xfrm>
              <a:off x="3084480" y="6078600"/>
              <a:ext cx="3227400" cy="792000"/>
            </a:xfrm>
            <a:custGeom>
              <a:avLst/>
              <a:gdLst/>
              <a:ahLst/>
              <a:rect l="l" t="t"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rgbClr val="463416"/>
            </a:solidFill>
            <a:ln w="0">
              <a:noFill/>
            </a:ln>
          </p:spPr>
          <p:style>
            <a:lnRef idx="0"/>
            <a:fillRef idx="0"/>
            <a:effectRef idx="0"/>
            <a:fontRef idx="minor"/>
          </p:style>
        </p:sp>
        <p:sp>
          <p:nvSpPr>
            <p:cNvPr id="16" name="Freeform 18"/>
            <p:cNvSpPr/>
            <p:nvPr/>
          </p:nvSpPr>
          <p:spPr>
            <a:xfrm>
              <a:off x="2905200" y="6068880"/>
              <a:ext cx="112680" cy="96840"/>
            </a:xfrm>
            <a:custGeom>
              <a:avLst/>
              <a:gdLst/>
              <a:ahLst/>
              <a:rect l="l" t="t"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rgbClr val="463416"/>
            </a:solidFill>
            <a:ln w="0">
              <a:noFill/>
            </a:ln>
          </p:spPr>
          <p:style>
            <a:lnRef idx="0"/>
            <a:fillRef idx="0"/>
            <a:effectRef idx="0"/>
            <a:fontRef idx="minor"/>
          </p:style>
        </p:sp>
        <p:sp>
          <p:nvSpPr>
            <p:cNvPr id="17" name="Freeform 19"/>
            <p:cNvSpPr/>
            <p:nvPr/>
          </p:nvSpPr>
          <p:spPr>
            <a:xfrm>
              <a:off x="1357200" y="6099120"/>
              <a:ext cx="255600" cy="260280"/>
            </a:xfrm>
            <a:custGeom>
              <a:avLst/>
              <a:gdLst/>
              <a:ahLst/>
              <a:rect l="l" t="t"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rgbClr val="463416"/>
            </a:solidFill>
            <a:ln w="0">
              <a:noFill/>
            </a:ln>
          </p:spPr>
          <p:style>
            <a:lnRef idx="0"/>
            <a:fillRef idx="0"/>
            <a:effectRef idx="0"/>
            <a:fontRef idx="minor"/>
          </p:style>
        </p:sp>
        <p:sp>
          <p:nvSpPr>
            <p:cNvPr id="18" name="Freeform 20"/>
            <p:cNvSpPr/>
            <p:nvPr/>
          </p:nvSpPr>
          <p:spPr>
            <a:xfrm>
              <a:off x="1120680" y="6118200"/>
              <a:ext cx="93600" cy="96840"/>
            </a:xfrm>
            <a:custGeom>
              <a:avLst/>
              <a:gdLst/>
              <a:ahLst/>
              <a:rect l="l" t="t"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rgbClr val="463416"/>
            </a:solidFill>
            <a:ln w="0">
              <a:noFill/>
            </a:ln>
          </p:spPr>
          <p:style>
            <a:lnRef idx="0"/>
            <a:fillRef idx="0"/>
            <a:effectRef idx="0"/>
            <a:fontRef idx="minor"/>
          </p:style>
        </p:sp>
        <p:sp>
          <p:nvSpPr>
            <p:cNvPr id="19" name="Freeform 21"/>
            <p:cNvSpPr/>
            <p:nvPr/>
          </p:nvSpPr>
          <p:spPr>
            <a:xfrm>
              <a:off x="627120" y="6049800"/>
              <a:ext cx="388800" cy="328680"/>
            </a:xfrm>
            <a:custGeom>
              <a:avLst/>
              <a:gdLst/>
              <a:ahLst/>
              <a:rect l="l" t="t"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rgbClr val="463416"/>
            </a:solidFill>
            <a:ln w="0">
              <a:noFill/>
            </a:ln>
          </p:spPr>
          <p:style>
            <a:lnRef idx="0"/>
            <a:fillRef idx="0"/>
            <a:effectRef idx="0"/>
            <a:fontRef idx="minor"/>
          </p:style>
        </p:sp>
      </p:grpSp>
      <p:sp>
        <p:nvSpPr>
          <p:cNvPr id="20"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3e3ff"/>
                </a:solidFill>
                <a:latin typeface="Arial"/>
              </a:rPr>
              <a:t>Click to edit the title text format</a:t>
            </a:r>
            <a:endParaRPr b="0" lang="en-US" sz="4400" spc="-1" strike="noStrike">
              <a:solidFill>
                <a:srgbClr val="e3e3ff"/>
              </a:solidFill>
              <a:latin typeface="Arial"/>
            </a:endParaRPr>
          </a:p>
        </p:txBody>
      </p:sp>
      <p:sp>
        <p:nvSpPr>
          <p:cNvPr id="21" name="PlaceHolder 2"/>
          <p:cNvSpPr>
            <a:spLocks noGrp="1"/>
          </p:cNvSpPr>
          <p:nvPr>
            <p:ph type="body"/>
          </p:nvPr>
        </p:nvSpPr>
        <p:spPr>
          <a:xfrm>
            <a:off x="457200" y="1600200"/>
            <a:ext cx="8229600" cy="4495680"/>
          </a:xfrm>
          <a:prstGeom prst="rect">
            <a:avLst/>
          </a:prstGeom>
          <a:noFill/>
          <a:ln w="0">
            <a:noFill/>
          </a:ln>
        </p:spPr>
        <p:txBody>
          <a:bodyPr lIns="90000" rIns="90000" tIns="46800" bIns="46800" anchor="t">
            <a:normAutofit/>
          </a:bodyPr>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3040" indent="-28584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22" name="PlaceHolder 3"/>
          <p:cNvSpPr>
            <a:spLocks noGrp="1"/>
          </p:cNvSpPr>
          <p:nvPr>
            <p:ph type="dt"/>
          </p:nvPr>
        </p:nvSpPr>
        <p:spPr>
          <a:xfrm>
            <a:off x="456840" y="6248520"/>
            <a:ext cx="2133720" cy="457200"/>
          </a:xfrm>
          <a:prstGeom prst="rect">
            <a:avLst/>
          </a:prstGeom>
          <a:noFill/>
          <a:ln w="0">
            <a:noFill/>
          </a:ln>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
        <p:nvSpPr>
          <p:cNvPr id="23" name="PlaceHolder 4"/>
          <p:cNvSpPr>
            <a:spLocks noGrp="1"/>
          </p:cNvSpPr>
          <p:nvPr>
            <p:ph type="ftr"/>
          </p:nvPr>
        </p:nvSpPr>
        <p:spPr>
          <a:xfrm>
            <a:off x="3124080" y="6248520"/>
            <a:ext cx="2895840" cy="457200"/>
          </a:xfrm>
          <a:prstGeom prst="rect">
            <a:avLst/>
          </a:prstGeom>
          <a:noFill/>
          <a:ln w="0">
            <a:noFill/>
          </a:ln>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
        <p:nvSpPr>
          <p:cNvPr id="24" name="PlaceHolder 5"/>
          <p:cNvSpPr>
            <a:spLocks noGrp="1"/>
          </p:cNvSpPr>
          <p:nvPr>
            <p:ph type="sldNum"/>
          </p:nvPr>
        </p:nvSpPr>
        <p:spPr>
          <a:xfrm>
            <a:off x="6552720" y="6248520"/>
            <a:ext cx="2133720" cy="457200"/>
          </a:xfrm>
          <a:prstGeom prst="rect">
            <a:avLst/>
          </a:prstGeom>
          <a:noFill/>
          <a:ln w="0">
            <a:noFill/>
          </a:ln>
        </p:spPr>
        <p:txBody>
          <a:bodyPr lIns="90000" rIns="90000" tIns="46800" bIns="46800" anchor="b">
            <a:noAutofit/>
          </a:bodyPr>
          <a:p>
            <a:pPr marL="216000" indent="-216000" algn="r">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8EB2601-1176-4E36-92F4-F1000FD96AB7}" type="slidenum">
              <a:rPr b="0" lang="en-US" sz="1200" spc="-1" strike="noStrike">
                <a:latin typeface="Times New Roman"/>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1847"/>
            </a:gs>
            <a:gs pos="100000">
              <a:srgbClr val="003399"/>
            </a:gs>
          </a:gsLst>
          <a:lin ang="5400000"/>
        </a:gradFill>
      </p:bgPr>
    </p:bg>
    <p:spTree>
      <p:nvGrpSpPr>
        <p:cNvPr id="1" name=""/>
        <p:cNvGrpSpPr/>
        <p:nvPr/>
      </p:nvGrpSpPr>
      <p:grpSpPr>
        <a:xfrm>
          <a:off x="0" y="0"/>
          <a:ext cx="0" cy="0"/>
          <a:chOff x="0" y="0"/>
          <a:chExt cx="0" cy="0"/>
        </a:xfrm>
      </p:grpSpPr>
      <p:grpSp>
        <p:nvGrpSpPr>
          <p:cNvPr id="61" name="Group 2"/>
          <p:cNvGrpSpPr/>
          <p:nvPr/>
        </p:nvGrpSpPr>
        <p:grpSpPr>
          <a:xfrm>
            <a:off x="0" y="0"/>
            <a:ext cx="9144000" cy="6858000"/>
            <a:chOff x="0" y="0"/>
            <a:chExt cx="9144000" cy="6858000"/>
          </a:xfrm>
        </p:grpSpPr>
        <p:sp>
          <p:nvSpPr>
            <p:cNvPr id="62" name="Freeform 3"/>
            <p:cNvSpPr/>
            <p:nvPr/>
          </p:nvSpPr>
          <p:spPr>
            <a:xfrm>
              <a:off x="0" y="4876920"/>
              <a:ext cx="9144000" cy="1981080"/>
            </a:xfrm>
            <a:custGeom>
              <a:avLst/>
              <a:gdLst/>
              <a:ahLst/>
              <a:rect l="l" t="t" r="r" b="b"/>
              <a:pathLst>
                <a:path w="6027" h="2296">
                  <a:moveTo>
                    <a:pt x="6027" y="2296"/>
                  </a:moveTo>
                  <a:lnTo>
                    <a:pt x="0" y="2296"/>
                  </a:lnTo>
                  <a:lnTo>
                    <a:pt x="0" y="0"/>
                  </a:lnTo>
                  <a:lnTo>
                    <a:pt x="6027" y="0"/>
                  </a:lnTo>
                  <a:lnTo>
                    <a:pt x="6027" y="2296"/>
                  </a:lnTo>
                  <a:close/>
                </a:path>
              </a:pathLst>
            </a:custGeom>
            <a:gradFill rotWithShape="0">
              <a:gsLst>
                <a:gs pos="0">
                  <a:srgbClr val="003399"/>
                </a:gs>
                <a:gs pos="100000">
                  <a:srgbClr val="33cccc"/>
                </a:gs>
              </a:gsLst>
              <a:lin ang="5400000"/>
            </a:gradFill>
            <a:ln w="0">
              <a:noFill/>
            </a:ln>
          </p:spPr>
          <p:style>
            <a:lnRef idx="0"/>
            <a:fillRef idx="0"/>
            <a:effectRef idx="0"/>
            <a:fontRef idx="minor"/>
          </p:style>
        </p:sp>
        <p:sp>
          <p:nvSpPr>
            <p:cNvPr id="63" name="Freeform 4"/>
            <p:cNvSpPr/>
            <p:nvPr/>
          </p:nvSpPr>
          <p:spPr>
            <a:xfrm>
              <a:off x="0" y="0"/>
              <a:ext cx="9144000" cy="4876920"/>
            </a:xfrm>
            <a:custGeom>
              <a:avLst/>
              <a:gdLst/>
              <a:ahLst/>
              <a:rect l="l" t="t" r="r" b="b"/>
              <a:pathLst>
                <a:path w="6027" h="2296">
                  <a:moveTo>
                    <a:pt x="6027" y="2296"/>
                  </a:moveTo>
                  <a:lnTo>
                    <a:pt x="0" y="2296"/>
                  </a:lnTo>
                  <a:lnTo>
                    <a:pt x="0" y="0"/>
                  </a:lnTo>
                  <a:lnTo>
                    <a:pt x="6027" y="0"/>
                  </a:lnTo>
                  <a:lnTo>
                    <a:pt x="6027" y="2296"/>
                  </a:lnTo>
                  <a:lnTo>
                    <a:pt x="6027" y="2296"/>
                  </a:lnTo>
                  <a:close/>
                </a:path>
              </a:pathLst>
            </a:custGeom>
            <a:gradFill rotWithShape="0">
              <a:gsLst>
                <a:gs pos="0">
                  <a:srgbClr val="001847"/>
                </a:gs>
                <a:gs pos="100000">
                  <a:srgbClr val="003399"/>
                </a:gs>
              </a:gsLst>
              <a:lin ang="5400000"/>
            </a:gradFill>
            <a:ln w="0">
              <a:noFill/>
            </a:ln>
          </p:spPr>
          <p:style>
            <a:lnRef idx="0"/>
            <a:fillRef idx="0"/>
            <a:effectRef idx="0"/>
            <a:fontRef idx="minor"/>
          </p:style>
        </p:sp>
      </p:grpSp>
      <p:sp>
        <p:nvSpPr>
          <p:cNvPr id="64" name="Freeform 5"/>
          <p:cNvSpPr/>
          <p:nvPr/>
        </p:nvSpPr>
        <p:spPr>
          <a:xfrm>
            <a:off x="6248520" y="6262560"/>
            <a:ext cx="2895480" cy="609840"/>
          </a:xfrm>
          <a:custGeom>
            <a:avLst/>
            <a:gdLst/>
            <a:ahLst/>
            <a:rect l="l" t="t" r="r" b="b"/>
            <a:pathLst>
              <a:path w="5748" h="246">
                <a:moveTo>
                  <a:pt x="5748" y="246"/>
                </a:moveTo>
                <a:lnTo>
                  <a:pt x="0" y="246"/>
                </a:lnTo>
                <a:lnTo>
                  <a:pt x="0" y="0"/>
                </a:lnTo>
                <a:lnTo>
                  <a:pt x="5748" y="0"/>
                </a:lnTo>
                <a:lnTo>
                  <a:pt x="5748" y="246"/>
                </a:lnTo>
                <a:close/>
              </a:path>
            </a:pathLst>
          </a:custGeom>
          <a:gradFill rotWithShape="0">
            <a:gsLst>
              <a:gs pos="0">
                <a:srgbClr val="003399"/>
              </a:gs>
              <a:gs pos="100000">
                <a:srgbClr val="00ffcc"/>
              </a:gs>
            </a:gsLst>
            <a:lin ang="18900000"/>
          </a:gradFill>
          <a:ln w="0">
            <a:noFill/>
          </a:ln>
        </p:spPr>
        <p:style>
          <a:lnRef idx="0"/>
          <a:fillRef idx="0"/>
          <a:effectRef idx="0"/>
          <a:fontRef idx="minor"/>
        </p:style>
      </p:sp>
      <p:grpSp>
        <p:nvGrpSpPr>
          <p:cNvPr id="65" name="Group 6"/>
          <p:cNvGrpSpPr/>
          <p:nvPr/>
        </p:nvGrpSpPr>
        <p:grpSpPr>
          <a:xfrm>
            <a:off x="0" y="6019920"/>
            <a:ext cx="7848720" cy="857160"/>
            <a:chOff x="0" y="6019920"/>
            <a:chExt cx="7848720" cy="857160"/>
          </a:xfrm>
        </p:grpSpPr>
        <p:sp>
          <p:nvSpPr>
            <p:cNvPr id="66" name="Freeform 7"/>
            <p:cNvSpPr/>
            <p:nvPr/>
          </p:nvSpPr>
          <p:spPr>
            <a:xfrm>
              <a:off x="2362320" y="6019920"/>
              <a:ext cx="5143320" cy="850680"/>
            </a:xfrm>
            <a:custGeom>
              <a:avLst/>
              <a:gdLst/>
              <a:ahLst/>
              <a:rect l="l" t="t"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rgbClr val="847864"/>
                </a:gs>
                <a:gs pos="100000">
                  <a:srgbClr val="463416"/>
                </a:gs>
              </a:gsLst>
              <a:lin ang="5400000"/>
            </a:gradFill>
            <a:ln w="0">
              <a:noFill/>
            </a:ln>
          </p:spPr>
          <p:style>
            <a:lnRef idx="0"/>
            <a:fillRef idx="0"/>
            <a:effectRef idx="0"/>
            <a:fontRef idx="minor"/>
          </p:style>
        </p:sp>
        <p:grpSp>
          <p:nvGrpSpPr>
            <p:cNvPr id="67" name="Group 8"/>
            <p:cNvGrpSpPr/>
            <p:nvPr/>
          </p:nvGrpSpPr>
          <p:grpSpPr>
            <a:xfrm>
              <a:off x="3946680" y="6019920"/>
              <a:ext cx="3902040" cy="857160"/>
              <a:chOff x="3946680" y="6019920"/>
              <a:chExt cx="3902040" cy="857160"/>
            </a:xfrm>
          </p:grpSpPr>
          <p:sp>
            <p:nvSpPr>
              <p:cNvPr id="68" name="Freeform 9"/>
              <p:cNvSpPr/>
              <p:nvPr/>
            </p:nvSpPr>
            <p:spPr>
              <a:xfrm>
                <a:off x="6267600" y="6031080"/>
                <a:ext cx="1581120" cy="846000"/>
              </a:xfrm>
              <a:custGeom>
                <a:avLst/>
                <a:gdLst/>
                <a:ahLst/>
                <a:rect l="l" t="t"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rgbClr val="463416"/>
              </a:solidFill>
              <a:ln w="0">
                <a:noFill/>
              </a:ln>
            </p:spPr>
            <p:style>
              <a:lnRef idx="0"/>
              <a:fillRef idx="0"/>
              <a:effectRef idx="0"/>
              <a:fontRef idx="minor"/>
            </p:style>
          </p:sp>
          <p:sp>
            <p:nvSpPr>
              <p:cNvPr id="69" name="Freeform 10"/>
              <p:cNvSpPr/>
              <p:nvPr/>
            </p:nvSpPr>
            <p:spPr>
              <a:xfrm>
                <a:off x="4249800" y="6019920"/>
                <a:ext cx="295200" cy="627120"/>
              </a:xfrm>
              <a:custGeom>
                <a:avLst/>
                <a:gdLst/>
                <a:ahLst/>
                <a:rect l="l" t="t"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rgbClr val="463416"/>
              </a:solidFill>
              <a:ln w="0">
                <a:noFill/>
              </a:ln>
            </p:spPr>
            <p:style>
              <a:lnRef idx="0"/>
              <a:fillRef idx="0"/>
              <a:effectRef idx="0"/>
              <a:fontRef idx="minor"/>
            </p:style>
          </p:sp>
          <p:sp>
            <p:nvSpPr>
              <p:cNvPr id="70" name="Freeform 11"/>
              <p:cNvSpPr/>
              <p:nvPr/>
            </p:nvSpPr>
            <p:spPr>
              <a:xfrm>
                <a:off x="4809960" y="6180120"/>
                <a:ext cx="600120" cy="430200"/>
              </a:xfrm>
              <a:custGeom>
                <a:avLst/>
                <a:gdLst/>
                <a:ahLst/>
                <a:rect l="l" t="t"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rgbClr val="463416"/>
              </a:solidFill>
              <a:ln w="0">
                <a:noFill/>
              </a:ln>
            </p:spPr>
            <p:style>
              <a:lnRef idx="0"/>
              <a:fillRef idx="0"/>
              <a:effectRef idx="0"/>
              <a:fontRef idx="minor"/>
            </p:style>
          </p:sp>
          <p:sp>
            <p:nvSpPr>
              <p:cNvPr id="71" name="Freeform 12"/>
              <p:cNvSpPr/>
              <p:nvPr/>
            </p:nvSpPr>
            <p:spPr>
              <a:xfrm>
                <a:off x="5759280" y="6137280"/>
                <a:ext cx="246240" cy="117360"/>
              </a:xfrm>
              <a:custGeom>
                <a:avLst/>
                <a:gdLst/>
                <a:ahLst/>
                <a:rect l="l" t="t"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rgbClr val="463416"/>
              </a:solidFill>
              <a:ln w="0">
                <a:noFill/>
              </a:ln>
            </p:spPr>
            <p:style>
              <a:lnRef idx="0"/>
              <a:fillRef idx="0"/>
              <a:effectRef idx="0"/>
              <a:fontRef idx="minor"/>
            </p:style>
          </p:sp>
          <p:sp>
            <p:nvSpPr>
              <p:cNvPr id="72" name="Freeform 13"/>
              <p:cNvSpPr/>
              <p:nvPr/>
            </p:nvSpPr>
            <p:spPr>
              <a:xfrm>
                <a:off x="3946680" y="6126120"/>
                <a:ext cx="66600" cy="128520"/>
              </a:xfrm>
              <a:custGeom>
                <a:avLst/>
                <a:gdLst/>
                <a:ahLst/>
                <a:rect l="l" t="t"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rgbClr val="463416"/>
              </a:solidFill>
              <a:ln w="0">
                <a:noFill/>
              </a:ln>
            </p:spPr>
            <p:style>
              <a:lnRef idx="0"/>
              <a:fillRef idx="0"/>
              <a:effectRef idx="0"/>
              <a:fontRef idx="minor"/>
            </p:style>
          </p:sp>
        </p:grpSp>
        <p:sp>
          <p:nvSpPr>
            <p:cNvPr id="73" name="Freeform 14"/>
            <p:cNvSpPr/>
            <p:nvPr/>
          </p:nvSpPr>
          <p:spPr>
            <a:xfrm>
              <a:off x="0" y="6019920"/>
              <a:ext cx="6311880" cy="849240"/>
            </a:xfrm>
            <a:custGeom>
              <a:avLst/>
              <a:gdLst/>
              <a:ahLst/>
              <a:rect l="l" t="t"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rgbClr val="73654f"/>
                </a:gs>
                <a:gs pos="100000">
                  <a:srgbClr val="463416"/>
                </a:gs>
              </a:gsLst>
              <a:lin ang="5400000"/>
            </a:gradFill>
            <a:ln w="0">
              <a:noFill/>
            </a:ln>
          </p:spPr>
          <p:style>
            <a:lnRef idx="0"/>
            <a:fillRef idx="0"/>
            <a:effectRef idx="0"/>
            <a:fontRef idx="minor"/>
          </p:style>
        </p:sp>
      </p:grpSp>
      <p:grpSp>
        <p:nvGrpSpPr>
          <p:cNvPr id="74" name="Group 15"/>
          <p:cNvGrpSpPr/>
          <p:nvPr/>
        </p:nvGrpSpPr>
        <p:grpSpPr>
          <a:xfrm>
            <a:off x="627120" y="6021360"/>
            <a:ext cx="5684760" cy="849240"/>
            <a:chOff x="627120" y="6021360"/>
            <a:chExt cx="5684760" cy="849240"/>
          </a:xfrm>
        </p:grpSpPr>
        <p:sp>
          <p:nvSpPr>
            <p:cNvPr id="75" name="Freeform 16"/>
            <p:cNvSpPr/>
            <p:nvPr/>
          </p:nvSpPr>
          <p:spPr>
            <a:xfrm>
              <a:off x="1898640" y="6021360"/>
              <a:ext cx="579600" cy="461880"/>
            </a:xfrm>
            <a:custGeom>
              <a:avLst/>
              <a:gdLst/>
              <a:ahLst/>
              <a:rect l="l" t="t"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rgbClr val="463416"/>
            </a:solidFill>
            <a:ln w="0">
              <a:noFill/>
            </a:ln>
          </p:spPr>
          <p:style>
            <a:lnRef idx="0"/>
            <a:fillRef idx="0"/>
            <a:effectRef idx="0"/>
            <a:fontRef idx="minor"/>
          </p:style>
        </p:sp>
        <p:sp>
          <p:nvSpPr>
            <p:cNvPr id="76" name="Freeform 17"/>
            <p:cNvSpPr/>
            <p:nvPr/>
          </p:nvSpPr>
          <p:spPr>
            <a:xfrm>
              <a:off x="3084480" y="6078600"/>
              <a:ext cx="3227400" cy="792000"/>
            </a:xfrm>
            <a:custGeom>
              <a:avLst/>
              <a:gdLst/>
              <a:ahLst/>
              <a:rect l="l" t="t"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rgbClr val="463416"/>
            </a:solidFill>
            <a:ln w="0">
              <a:noFill/>
            </a:ln>
          </p:spPr>
          <p:style>
            <a:lnRef idx="0"/>
            <a:fillRef idx="0"/>
            <a:effectRef idx="0"/>
            <a:fontRef idx="minor"/>
          </p:style>
        </p:sp>
        <p:sp>
          <p:nvSpPr>
            <p:cNvPr id="77" name="Freeform 18"/>
            <p:cNvSpPr/>
            <p:nvPr/>
          </p:nvSpPr>
          <p:spPr>
            <a:xfrm>
              <a:off x="2905200" y="6068880"/>
              <a:ext cx="112680" cy="96840"/>
            </a:xfrm>
            <a:custGeom>
              <a:avLst/>
              <a:gdLst/>
              <a:ahLst/>
              <a:rect l="l" t="t"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rgbClr val="463416"/>
            </a:solidFill>
            <a:ln w="0">
              <a:noFill/>
            </a:ln>
          </p:spPr>
          <p:style>
            <a:lnRef idx="0"/>
            <a:fillRef idx="0"/>
            <a:effectRef idx="0"/>
            <a:fontRef idx="minor"/>
          </p:style>
        </p:sp>
        <p:sp>
          <p:nvSpPr>
            <p:cNvPr id="78" name="Freeform 19"/>
            <p:cNvSpPr/>
            <p:nvPr/>
          </p:nvSpPr>
          <p:spPr>
            <a:xfrm>
              <a:off x="1357200" y="6099120"/>
              <a:ext cx="255600" cy="260280"/>
            </a:xfrm>
            <a:custGeom>
              <a:avLst/>
              <a:gdLst/>
              <a:ahLst/>
              <a:rect l="l" t="t"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rgbClr val="463416"/>
            </a:solidFill>
            <a:ln w="0">
              <a:noFill/>
            </a:ln>
          </p:spPr>
          <p:style>
            <a:lnRef idx="0"/>
            <a:fillRef idx="0"/>
            <a:effectRef idx="0"/>
            <a:fontRef idx="minor"/>
          </p:style>
        </p:sp>
        <p:sp>
          <p:nvSpPr>
            <p:cNvPr id="79" name="Freeform 20"/>
            <p:cNvSpPr/>
            <p:nvPr/>
          </p:nvSpPr>
          <p:spPr>
            <a:xfrm>
              <a:off x="1120680" y="6118200"/>
              <a:ext cx="93600" cy="96840"/>
            </a:xfrm>
            <a:custGeom>
              <a:avLst/>
              <a:gdLst/>
              <a:ahLst/>
              <a:rect l="l" t="t"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rgbClr val="463416"/>
            </a:solidFill>
            <a:ln w="0">
              <a:noFill/>
            </a:ln>
          </p:spPr>
          <p:style>
            <a:lnRef idx="0"/>
            <a:fillRef idx="0"/>
            <a:effectRef idx="0"/>
            <a:fontRef idx="minor"/>
          </p:style>
        </p:sp>
        <p:sp>
          <p:nvSpPr>
            <p:cNvPr id="80" name="Freeform 21"/>
            <p:cNvSpPr/>
            <p:nvPr/>
          </p:nvSpPr>
          <p:spPr>
            <a:xfrm>
              <a:off x="627120" y="6049800"/>
              <a:ext cx="388800" cy="328680"/>
            </a:xfrm>
            <a:custGeom>
              <a:avLst/>
              <a:gdLst/>
              <a:ahLst/>
              <a:rect l="l" t="t"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rgbClr val="463416"/>
            </a:solidFill>
            <a:ln w="0">
              <a:noFill/>
            </a:ln>
          </p:spPr>
          <p:style>
            <a:lnRef idx="0"/>
            <a:fillRef idx="0"/>
            <a:effectRef idx="0"/>
            <a:fontRef idx="minor"/>
          </p:style>
        </p:sp>
      </p:grpSp>
      <p:sp>
        <p:nvSpPr>
          <p:cNvPr id="81"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3e3ff"/>
                </a:solidFill>
                <a:latin typeface="Arial"/>
              </a:rPr>
              <a:t>Click to edit the title text format</a:t>
            </a:r>
            <a:endParaRPr b="0" lang="en-US" sz="4400" spc="-1" strike="noStrike">
              <a:solidFill>
                <a:srgbClr val="e3e3ff"/>
              </a:solidFill>
              <a:latin typeface="Arial"/>
            </a:endParaRPr>
          </a:p>
        </p:txBody>
      </p:sp>
      <p:sp>
        <p:nvSpPr>
          <p:cNvPr id="82" name="PlaceHolder 2"/>
          <p:cNvSpPr>
            <a:spLocks noGrp="1"/>
          </p:cNvSpPr>
          <p:nvPr>
            <p:ph type="body"/>
          </p:nvPr>
        </p:nvSpPr>
        <p:spPr>
          <a:xfrm>
            <a:off x="457200" y="1600200"/>
            <a:ext cx="8229600" cy="4495680"/>
          </a:xfrm>
          <a:prstGeom prst="rect">
            <a:avLst/>
          </a:prstGeom>
          <a:noFill/>
          <a:ln w="0">
            <a:noFill/>
          </a:ln>
        </p:spPr>
        <p:txBody>
          <a:bodyPr lIns="90000" rIns="90000" tIns="46800" bIns="46800" anchor="t">
            <a:normAutofit/>
          </a:bodyPr>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3040" indent="-28584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83" name="PlaceHolder 3"/>
          <p:cNvSpPr>
            <a:spLocks noGrp="1"/>
          </p:cNvSpPr>
          <p:nvPr>
            <p:ph type="dt"/>
          </p:nvPr>
        </p:nvSpPr>
        <p:spPr>
          <a:xfrm>
            <a:off x="456840" y="6248520"/>
            <a:ext cx="2133720" cy="457200"/>
          </a:xfrm>
          <a:prstGeom prst="rect">
            <a:avLst/>
          </a:prstGeom>
          <a:noFill/>
          <a:ln w="0">
            <a:noFill/>
          </a:ln>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
        <p:nvSpPr>
          <p:cNvPr id="84" name="PlaceHolder 4"/>
          <p:cNvSpPr>
            <a:spLocks noGrp="1"/>
          </p:cNvSpPr>
          <p:nvPr>
            <p:ph type="ftr"/>
          </p:nvPr>
        </p:nvSpPr>
        <p:spPr>
          <a:xfrm>
            <a:off x="3124080" y="6248520"/>
            <a:ext cx="2895840" cy="457200"/>
          </a:xfrm>
          <a:prstGeom prst="rect">
            <a:avLst/>
          </a:prstGeom>
          <a:noFill/>
          <a:ln w="0">
            <a:noFill/>
          </a:ln>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
        <p:nvSpPr>
          <p:cNvPr id="85" name="PlaceHolder 5"/>
          <p:cNvSpPr>
            <a:spLocks noGrp="1"/>
          </p:cNvSpPr>
          <p:nvPr>
            <p:ph type="sldNum"/>
          </p:nvPr>
        </p:nvSpPr>
        <p:spPr>
          <a:xfrm>
            <a:off x="6552720" y="6248520"/>
            <a:ext cx="2133720" cy="457200"/>
          </a:xfrm>
          <a:prstGeom prst="rect">
            <a:avLst/>
          </a:prstGeom>
          <a:noFill/>
          <a:ln w="0">
            <a:noFill/>
          </a:ln>
        </p:spPr>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B2E1CAE-550F-4483-8930-27A3083AC16C}" type="slidenum">
              <a:rPr b="0" lang="en-US" sz="1200" spc="-1" strike="noStrike">
                <a:solidFill>
                  <a:srgbClr val="ffffff"/>
                </a:solidFill>
                <a:latin typeface="Times New Roman"/>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1847"/>
            </a:gs>
            <a:gs pos="100000">
              <a:srgbClr val="003399"/>
            </a:gs>
          </a:gsLst>
          <a:lin ang="5400000"/>
        </a:gradFill>
      </p:bgPr>
    </p:bg>
    <p:spTree>
      <p:nvGrpSpPr>
        <p:cNvPr id="1" name=""/>
        <p:cNvGrpSpPr/>
        <p:nvPr/>
      </p:nvGrpSpPr>
      <p:grpSpPr>
        <a:xfrm>
          <a:off x="0" y="0"/>
          <a:ext cx="0" cy="0"/>
          <a:chOff x="0" y="0"/>
          <a:chExt cx="0" cy="0"/>
        </a:xfrm>
      </p:grpSpPr>
      <p:grpSp>
        <p:nvGrpSpPr>
          <p:cNvPr id="122" name="Group 2"/>
          <p:cNvGrpSpPr/>
          <p:nvPr/>
        </p:nvGrpSpPr>
        <p:grpSpPr>
          <a:xfrm>
            <a:off x="0" y="0"/>
            <a:ext cx="9144000" cy="6858000"/>
            <a:chOff x="0" y="0"/>
            <a:chExt cx="9144000" cy="6858000"/>
          </a:xfrm>
        </p:grpSpPr>
        <p:sp>
          <p:nvSpPr>
            <p:cNvPr id="123" name="Freeform 3"/>
            <p:cNvSpPr/>
            <p:nvPr/>
          </p:nvSpPr>
          <p:spPr>
            <a:xfrm>
              <a:off x="0" y="4876920"/>
              <a:ext cx="9144000" cy="1981080"/>
            </a:xfrm>
            <a:custGeom>
              <a:avLst/>
              <a:gdLst/>
              <a:ahLst/>
              <a:rect l="l" t="t" r="r" b="b"/>
              <a:pathLst>
                <a:path w="6027" h="2296">
                  <a:moveTo>
                    <a:pt x="6027" y="2296"/>
                  </a:moveTo>
                  <a:lnTo>
                    <a:pt x="0" y="2296"/>
                  </a:lnTo>
                  <a:lnTo>
                    <a:pt x="0" y="0"/>
                  </a:lnTo>
                  <a:lnTo>
                    <a:pt x="6027" y="0"/>
                  </a:lnTo>
                  <a:lnTo>
                    <a:pt x="6027" y="2296"/>
                  </a:lnTo>
                  <a:close/>
                </a:path>
              </a:pathLst>
            </a:custGeom>
            <a:gradFill rotWithShape="0">
              <a:gsLst>
                <a:gs pos="0">
                  <a:srgbClr val="003399"/>
                </a:gs>
                <a:gs pos="100000">
                  <a:srgbClr val="33cccc"/>
                </a:gs>
              </a:gsLst>
              <a:lin ang="5400000"/>
            </a:gradFill>
            <a:ln w="0">
              <a:noFill/>
            </a:ln>
          </p:spPr>
          <p:style>
            <a:lnRef idx="0"/>
            <a:fillRef idx="0"/>
            <a:effectRef idx="0"/>
            <a:fontRef idx="minor"/>
          </p:style>
        </p:sp>
        <p:sp>
          <p:nvSpPr>
            <p:cNvPr id="124" name="Freeform 4"/>
            <p:cNvSpPr/>
            <p:nvPr/>
          </p:nvSpPr>
          <p:spPr>
            <a:xfrm>
              <a:off x="0" y="0"/>
              <a:ext cx="9144000" cy="4876920"/>
            </a:xfrm>
            <a:custGeom>
              <a:avLst/>
              <a:gdLst/>
              <a:ahLst/>
              <a:rect l="l" t="t" r="r" b="b"/>
              <a:pathLst>
                <a:path w="6027" h="2296">
                  <a:moveTo>
                    <a:pt x="6027" y="2296"/>
                  </a:moveTo>
                  <a:lnTo>
                    <a:pt x="0" y="2296"/>
                  </a:lnTo>
                  <a:lnTo>
                    <a:pt x="0" y="0"/>
                  </a:lnTo>
                  <a:lnTo>
                    <a:pt x="6027" y="0"/>
                  </a:lnTo>
                  <a:lnTo>
                    <a:pt x="6027" y="2296"/>
                  </a:lnTo>
                  <a:lnTo>
                    <a:pt x="6027" y="2296"/>
                  </a:lnTo>
                  <a:close/>
                </a:path>
              </a:pathLst>
            </a:custGeom>
            <a:gradFill rotWithShape="0">
              <a:gsLst>
                <a:gs pos="0">
                  <a:srgbClr val="001847"/>
                </a:gs>
                <a:gs pos="100000">
                  <a:srgbClr val="003399"/>
                </a:gs>
              </a:gsLst>
              <a:lin ang="5400000"/>
            </a:gradFill>
            <a:ln w="0">
              <a:noFill/>
            </a:ln>
          </p:spPr>
          <p:style>
            <a:lnRef idx="0"/>
            <a:fillRef idx="0"/>
            <a:effectRef idx="0"/>
            <a:fontRef idx="minor"/>
          </p:style>
        </p:sp>
      </p:grpSp>
      <p:sp>
        <p:nvSpPr>
          <p:cNvPr id="125" name="Freeform 5"/>
          <p:cNvSpPr/>
          <p:nvPr/>
        </p:nvSpPr>
        <p:spPr>
          <a:xfrm>
            <a:off x="6248520" y="6262560"/>
            <a:ext cx="2895480" cy="609840"/>
          </a:xfrm>
          <a:custGeom>
            <a:avLst/>
            <a:gdLst/>
            <a:ahLst/>
            <a:rect l="l" t="t" r="r" b="b"/>
            <a:pathLst>
              <a:path w="5748" h="246">
                <a:moveTo>
                  <a:pt x="5748" y="246"/>
                </a:moveTo>
                <a:lnTo>
                  <a:pt x="0" y="246"/>
                </a:lnTo>
                <a:lnTo>
                  <a:pt x="0" y="0"/>
                </a:lnTo>
                <a:lnTo>
                  <a:pt x="5748" y="0"/>
                </a:lnTo>
                <a:lnTo>
                  <a:pt x="5748" y="246"/>
                </a:lnTo>
                <a:close/>
              </a:path>
            </a:pathLst>
          </a:custGeom>
          <a:gradFill rotWithShape="0">
            <a:gsLst>
              <a:gs pos="0">
                <a:srgbClr val="003399"/>
              </a:gs>
              <a:gs pos="100000">
                <a:srgbClr val="00ffcc"/>
              </a:gs>
            </a:gsLst>
            <a:lin ang="18900000"/>
          </a:gradFill>
          <a:ln w="0">
            <a:noFill/>
          </a:ln>
        </p:spPr>
        <p:style>
          <a:lnRef idx="0"/>
          <a:fillRef idx="0"/>
          <a:effectRef idx="0"/>
          <a:fontRef idx="minor"/>
        </p:style>
      </p:sp>
      <p:grpSp>
        <p:nvGrpSpPr>
          <p:cNvPr id="126" name="Group 6"/>
          <p:cNvGrpSpPr/>
          <p:nvPr/>
        </p:nvGrpSpPr>
        <p:grpSpPr>
          <a:xfrm>
            <a:off x="0" y="6019920"/>
            <a:ext cx="7848720" cy="857160"/>
            <a:chOff x="0" y="6019920"/>
            <a:chExt cx="7848720" cy="857160"/>
          </a:xfrm>
        </p:grpSpPr>
        <p:sp>
          <p:nvSpPr>
            <p:cNvPr id="127" name="Freeform 7"/>
            <p:cNvSpPr/>
            <p:nvPr/>
          </p:nvSpPr>
          <p:spPr>
            <a:xfrm>
              <a:off x="2362320" y="6019920"/>
              <a:ext cx="5143320" cy="850680"/>
            </a:xfrm>
            <a:custGeom>
              <a:avLst/>
              <a:gdLst/>
              <a:ahLst/>
              <a:rect l="l" t="t"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rgbClr val="847864"/>
                </a:gs>
                <a:gs pos="100000">
                  <a:srgbClr val="463416"/>
                </a:gs>
              </a:gsLst>
              <a:lin ang="5400000"/>
            </a:gradFill>
            <a:ln w="0">
              <a:noFill/>
            </a:ln>
          </p:spPr>
          <p:style>
            <a:lnRef idx="0"/>
            <a:fillRef idx="0"/>
            <a:effectRef idx="0"/>
            <a:fontRef idx="minor"/>
          </p:style>
        </p:sp>
        <p:grpSp>
          <p:nvGrpSpPr>
            <p:cNvPr id="128" name="Group 8"/>
            <p:cNvGrpSpPr/>
            <p:nvPr/>
          </p:nvGrpSpPr>
          <p:grpSpPr>
            <a:xfrm>
              <a:off x="3946680" y="6019920"/>
              <a:ext cx="3902040" cy="857160"/>
              <a:chOff x="3946680" y="6019920"/>
              <a:chExt cx="3902040" cy="857160"/>
            </a:xfrm>
          </p:grpSpPr>
          <p:sp>
            <p:nvSpPr>
              <p:cNvPr id="129" name="Freeform 9"/>
              <p:cNvSpPr/>
              <p:nvPr/>
            </p:nvSpPr>
            <p:spPr>
              <a:xfrm>
                <a:off x="6267600" y="6031080"/>
                <a:ext cx="1581120" cy="846000"/>
              </a:xfrm>
              <a:custGeom>
                <a:avLst/>
                <a:gdLst/>
                <a:ahLst/>
                <a:rect l="l" t="t"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rgbClr val="463416"/>
              </a:solidFill>
              <a:ln w="0">
                <a:noFill/>
              </a:ln>
            </p:spPr>
            <p:style>
              <a:lnRef idx="0"/>
              <a:fillRef idx="0"/>
              <a:effectRef idx="0"/>
              <a:fontRef idx="minor"/>
            </p:style>
          </p:sp>
          <p:sp>
            <p:nvSpPr>
              <p:cNvPr id="130" name="Freeform 10"/>
              <p:cNvSpPr/>
              <p:nvPr/>
            </p:nvSpPr>
            <p:spPr>
              <a:xfrm>
                <a:off x="4249800" y="6019920"/>
                <a:ext cx="295200" cy="627120"/>
              </a:xfrm>
              <a:custGeom>
                <a:avLst/>
                <a:gdLst/>
                <a:ahLst/>
                <a:rect l="l" t="t"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rgbClr val="463416"/>
              </a:solidFill>
              <a:ln w="0">
                <a:noFill/>
              </a:ln>
            </p:spPr>
            <p:style>
              <a:lnRef idx="0"/>
              <a:fillRef idx="0"/>
              <a:effectRef idx="0"/>
              <a:fontRef idx="minor"/>
            </p:style>
          </p:sp>
          <p:sp>
            <p:nvSpPr>
              <p:cNvPr id="131" name="Freeform 11"/>
              <p:cNvSpPr/>
              <p:nvPr/>
            </p:nvSpPr>
            <p:spPr>
              <a:xfrm>
                <a:off x="4809960" y="6180120"/>
                <a:ext cx="600120" cy="430200"/>
              </a:xfrm>
              <a:custGeom>
                <a:avLst/>
                <a:gdLst/>
                <a:ahLst/>
                <a:rect l="l" t="t"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rgbClr val="463416"/>
              </a:solidFill>
              <a:ln w="0">
                <a:noFill/>
              </a:ln>
            </p:spPr>
            <p:style>
              <a:lnRef idx="0"/>
              <a:fillRef idx="0"/>
              <a:effectRef idx="0"/>
              <a:fontRef idx="minor"/>
            </p:style>
          </p:sp>
          <p:sp>
            <p:nvSpPr>
              <p:cNvPr id="132" name="Freeform 12"/>
              <p:cNvSpPr/>
              <p:nvPr/>
            </p:nvSpPr>
            <p:spPr>
              <a:xfrm>
                <a:off x="5759280" y="6137280"/>
                <a:ext cx="246240" cy="117360"/>
              </a:xfrm>
              <a:custGeom>
                <a:avLst/>
                <a:gdLst/>
                <a:ahLst/>
                <a:rect l="l" t="t"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rgbClr val="463416"/>
              </a:solidFill>
              <a:ln w="0">
                <a:noFill/>
              </a:ln>
            </p:spPr>
            <p:style>
              <a:lnRef idx="0"/>
              <a:fillRef idx="0"/>
              <a:effectRef idx="0"/>
              <a:fontRef idx="minor"/>
            </p:style>
          </p:sp>
          <p:sp>
            <p:nvSpPr>
              <p:cNvPr id="133" name="Freeform 13"/>
              <p:cNvSpPr/>
              <p:nvPr/>
            </p:nvSpPr>
            <p:spPr>
              <a:xfrm>
                <a:off x="3946680" y="6126120"/>
                <a:ext cx="66600" cy="128520"/>
              </a:xfrm>
              <a:custGeom>
                <a:avLst/>
                <a:gdLst/>
                <a:ahLst/>
                <a:rect l="l" t="t"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rgbClr val="463416"/>
              </a:solidFill>
              <a:ln w="0">
                <a:noFill/>
              </a:ln>
            </p:spPr>
            <p:style>
              <a:lnRef idx="0"/>
              <a:fillRef idx="0"/>
              <a:effectRef idx="0"/>
              <a:fontRef idx="minor"/>
            </p:style>
          </p:sp>
        </p:grpSp>
        <p:sp>
          <p:nvSpPr>
            <p:cNvPr id="134" name="Freeform 14"/>
            <p:cNvSpPr/>
            <p:nvPr/>
          </p:nvSpPr>
          <p:spPr>
            <a:xfrm>
              <a:off x="0" y="6019920"/>
              <a:ext cx="6311880" cy="849240"/>
            </a:xfrm>
            <a:custGeom>
              <a:avLst/>
              <a:gdLst/>
              <a:ahLst/>
              <a:rect l="l" t="t"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rgbClr val="73654f"/>
                </a:gs>
                <a:gs pos="100000">
                  <a:srgbClr val="463416"/>
                </a:gs>
              </a:gsLst>
              <a:lin ang="5400000"/>
            </a:gradFill>
            <a:ln w="0">
              <a:noFill/>
            </a:ln>
          </p:spPr>
          <p:style>
            <a:lnRef idx="0"/>
            <a:fillRef idx="0"/>
            <a:effectRef idx="0"/>
            <a:fontRef idx="minor"/>
          </p:style>
        </p:sp>
      </p:grpSp>
      <p:grpSp>
        <p:nvGrpSpPr>
          <p:cNvPr id="135" name="Group 15"/>
          <p:cNvGrpSpPr/>
          <p:nvPr/>
        </p:nvGrpSpPr>
        <p:grpSpPr>
          <a:xfrm>
            <a:off x="627120" y="6021360"/>
            <a:ext cx="5684760" cy="849240"/>
            <a:chOff x="627120" y="6021360"/>
            <a:chExt cx="5684760" cy="849240"/>
          </a:xfrm>
        </p:grpSpPr>
        <p:sp>
          <p:nvSpPr>
            <p:cNvPr id="136" name="Freeform 16"/>
            <p:cNvSpPr/>
            <p:nvPr/>
          </p:nvSpPr>
          <p:spPr>
            <a:xfrm>
              <a:off x="1898640" y="6021360"/>
              <a:ext cx="579600" cy="461880"/>
            </a:xfrm>
            <a:custGeom>
              <a:avLst/>
              <a:gdLst/>
              <a:ahLst/>
              <a:rect l="l" t="t"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rgbClr val="463416"/>
            </a:solidFill>
            <a:ln w="0">
              <a:noFill/>
            </a:ln>
          </p:spPr>
          <p:style>
            <a:lnRef idx="0"/>
            <a:fillRef idx="0"/>
            <a:effectRef idx="0"/>
            <a:fontRef idx="minor"/>
          </p:style>
        </p:sp>
        <p:sp>
          <p:nvSpPr>
            <p:cNvPr id="137" name="Freeform 17"/>
            <p:cNvSpPr/>
            <p:nvPr/>
          </p:nvSpPr>
          <p:spPr>
            <a:xfrm>
              <a:off x="3084480" y="6078600"/>
              <a:ext cx="3227400" cy="792000"/>
            </a:xfrm>
            <a:custGeom>
              <a:avLst/>
              <a:gdLst/>
              <a:ahLst/>
              <a:rect l="l" t="t"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rgbClr val="463416"/>
            </a:solidFill>
            <a:ln w="0">
              <a:noFill/>
            </a:ln>
          </p:spPr>
          <p:style>
            <a:lnRef idx="0"/>
            <a:fillRef idx="0"/>
            <a:effectRef idx="0"/>
            <a:fontRef idx="minor"/>
          </p:style>
        </p:sp>
        <p:sp>
          <p:nvSpPr>
            <p:cNvPr id="138" name="Freeform 18"/>
            <p:cNvSpPr/>
            <p:nvPr/>
          </p:nvSpPr>
          <p:spPr>
            <a:xfrm>
              <a:off x="2905200" y="6068880"/>
              <a:ext cx="112680" cy="96840"/>
            </a:xfrm>
            <a:custGeom>
              <a:avLst/>
              <a:gdLst/>
              <a:ahLst/>
              <a:rect l="l" t="t"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rgbClr val="463416"/>
            </a:solidFill>
            <a:ln w="0">
              <a:noFill/>
            </a:ln>
          </p:spPr>
          <p:style>
            <a:lnRef idx="0"/>
            <a:fillRef idx="0"/>
            <a:effectRef idx="0"/>
            <a:fontRef idx="minor"/>
          </p:style>
        </p:sp>
        <p:sp>
          <p:nvSpPr>
            <p:cNvPr id="139" name="Freeform 19"/>
            <p:cNvSpPr/>
            <p:nvPr/>
          </p:nvSpPr>
          <p:spPr>
            <a:xfrm>
              <a:off x="1357200" y="6099120"/>
              <a:ext cx="255600" cy="260280"/>
            </a:xfrm>
            <a:custGeom>
              <a:avLst/>
              <a:gdLst/>
              <a:ahLst/>
              <a:rect l="l" t="t"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rgbClr val="463416"/>
            </a:solidFill>
            <a:ln w="0">
              <a:noFill/>
            </a:ln>
          </p:spPr>
          <p:style>
            <a:lnRef idx="0"/>
            <a:fillRef idx="0"/>
            <a:effectRef idx="0"/>
            <a:fontRef idx="minor"/>
          </p:style>
        </p:sp>
        <p:sp>
          <p:nvSpPr>
            <p:cNvPr id="140" name="Freeform 20"/>
            <p:cNvSpPr/>
            <p:nvPr/>
          </p:nvSpPr>
          <p:spPr>
            <a:xfrm>
              <a:off x="1120680" y="6118200"/>
              <a:ext cx="93600" cy="96840"/>
            </a:xfrm>
            <a:custGeom>
              <a:avLst/>
              <a:gdLst/>
              <a:ahLst/>
              <a:rect l="l" t="t"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rgbClr val="463416"/>
            </a:solidFill>
            <a:ln w="0">
              <a:noFill/>
            </a:ln>
          </p:spPr>
          <p:style>
            <a:lnRef idx="0"/>
            <a:fillRef idx="0"/>
            <a:effectRef idx="0"/>
            <a:fontRef idx="minor"/>
          </p:style>
        </p:sp>
        <p:sp>
          <p:nvSpPr>
            <p:cNvPr id="141" name="Freeform 21"/>
            <p:cNvSpPr/>
            <p:nvPr/>
          </p:nvSpPr>
          <p:spPr>
            <a:xfrm>
              <a:off x="627120" y="6049800"/>
              <a:ext cx="388800" cy="328680"/>
            </a:xfrm>
            <a:custGeom>
              <a:avLst/>
              <a:gdLst/>
              <a:ahLst/>
              <a:rect l="l" t="t"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rgbClr val="463416"/>
            </a:solidFill>
            <a:ln w="0">
              <a:noFill/>
            </a:ln>
          </p:spPr>
          <p:style>
            <a:lnRef idx="0"/>
            <a:fillRef idx="0"/>
            <a:effectRef idx="0"/>
            <a:fontRef idx="minor"/>
          </p:style>
        </p:sp>
      </p:grpSp>
      <p:sp>
        <p:nvSpPr>
          <p:cNvPr id="142"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3e3ff"/>
                </a:solidFill>
                <a:latin typeface="Arial"/>
              </a:rPr>
              <a:t>Click to edit the title text format</a:t>
            </a:r>
            <a:endParaRPr b="0" lang="en-US" sz="4400" spc="-1" strike="noStrike">
              <a:solidFill>
                <a:srgbClr val="e3e3ff"/>
              </a:solidFill>
              <a:latin typeface="Arial"/>
            </a:endParaRPr>
          </a:p>
        </p:txBody>
      </p:sp>
      <p:sp>
        <p:nvSpPr>
          <p:cNvPr id="143" name="PlaceHolder 2"/>
          <p:cNvSpPr>
            <a:spLocks noGrp="1"/>
          </p:cNvSpPr>
          <p:nvPr>
            <p:ph type="body"/>
          </p:nvPr>
        </p:nvSpPr>
        <p:spPr>
          <a:xfrm>
            <a:off x="457200" y="1600200"/>
            <a:ext cx="8229600" cy="4495680"/>
          </a:xfrm>
          <a:prstGeom prst="rect">
            <a:avLst/>
          </a:prstGeom>
          <a:noFill/>
          <a:ln w="0">
            <a:noFill/>
          </a:ln>
        </p:spPr>
        <p:txBody>
          <a:bodyPr lIns="90000" rIns="90000" tIns="46800" bIns="46800" anchor="t">
            <a:normAutofit/>
          </a:bodyPr>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3040" indent="-28584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144" name="PlaceHolder 3"/>
          <p:cNvSpPr>
            <a:spLocks noGrp="1"/>
          </p:cNvSpPr>
          <p:nvPr>
            <p:ph type="dt"/>
          </p:nvPr>
        </p:nvSpPr>
        <p:spPr>
          <a:xfrm>
            <a:off x="456840" y="6248520"/>
            <a:ext cx="2133720" cy="457200"/>
          </a:xfrm>
          <a:prstGeom prst="rect">
            <a:avLst/>
          </a:prstGeom>
          <a:noFill/>
          <a:ln w="0">
            <a:noFill/>
          </a:ln>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
        <p:nvSpPr>
          <p:cNvPr id="145" name="PlaceHolder 4"/>
          <p:cNvSpPr>
            <a:spLocks noGrp="1"/>
          </p:cNvSpPr>
          <p:nvPr>
            <p:ph type="ftr"/>
          </p:nvPr>
        </p:nvSpPr>
        <p:spPr>
          <a:xfrm>
            <a:off x="3124080" y="6248520"/>
            <a:ext cx="2895840" cy="457200"/>
          </a:xfrm>
          <a:prstGeom prst="rect">
            <a:avLst/>
          </a:prstGeom>
          <a:noFill/>
          <a:ln w="0">
            <a:noFill/>
          </a:ln>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
        <p:nvSpPr>
          <p:cNvPr id="146" name="PlaceHolder 5"/>
          <p:cNvSpPr>
            <a:spLocks noGrp="1"/>
          </p:cNvSpPr>
          <p:nvPr>
            <p:ph type="sldNum"/>
          </p:nvPr>
        </p:nvSpPr>
        <p:spPr>
          <a:xfrm>
            <a:off x="6552720" y="6248520"/>
            <a:ext cx="2133720" cy="457200"/>
          </a:xfrm>
          <a:prstGeom prst="rect">
            <a:avLst/>
          </a:prstGeom>
          <a:noFill/>
          <a:ln w="0">
            <a:noFill/>
          </a:ln>
        </p:spPr>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F53F27F-EEBD-4232-ABD3-FF9DAA89DF10}" type="slidenum">
              <a:rPr b="0" lang="en-US" sz="1200" spc="-1" strike="noStrike">
                <a:solidFill>
                  <a:srgbClr val="ffffff"/>
                </a:solidFill>
                <a:latin typeface="Times New Roman"/>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1847"/>
            </a:gs>
            <a:gs pos="100000">
              <a:srgbClr val="003399"/>
            </a:gs>
          </a:gsLst>
          <a:lin ang="5400000"/>
        </a:gradFill>
      </p:bgPr>
    </p:bg>
    <p:spTree>
      <p:nvGrpSpPr>
        <p:cNvPr id="1" name=""/>
        <p:cNvGrpSpPr/>
        <p:nvPr/>
      </p:nvGrpSpPr>
      <p:grpSpPr>
        <a:xfrm>
          <a:off x="0" y="0"/>
          <a:ext cx="0" cy="0"/>
          <a:chOff x="0" y="0"/>
          <a:chExt cx="0" cy="0"/>
        </a:xfrm>
      </p:grpSpPr>
      <p:grpSp>
        <p:nvGrpSpPr>
          <p:cNvPr id="183" name="Group 2"/>
          <p:cNvGrpSpPr/>
          <p:nvPr/>
        </p:nvGrpSpPr>
        <p:grpSpPr>
          <a:xfrm>
            <a:off x="-6480" y="20520"/>
            <a:ext cx="9144000" cy="6858000"/>
            <a:chOff x="-6480" y="20520"/>
            <a:chExt cx="9144000" cy="6858000"/>
          </a:xfrm>
        </p:grpSpPr>
        <p:sp>
          <p:nvSpPr>
            <p:cNvPr id="184" name="Freeform 3"/>
            <p:cNvSpPr/>
            <p:nvPr/>
          </p:nvSpPr>
          <p:spPr>
            <a:xfrm>
              <a:off x="-6480" y="4897440"/>
              <a:ext cx="9144000" cy="1981080"/>
            </a:xfrm>
            <a:custGeom>
              <a:avLst/>
              <a:gdLst/>
              <a:ahLst/>
              <a:rect l="l" t="t" r="r" b="b"/>
              <a:pathLst>
                <a:path w="6027" h="2296">
                  <a:moveTo>
                    <a:pt x="6027" y="2296"/>
                  </a:moveTo>
                  <a:lnTo>
                    <a:pt x="0" y="2296"/>
                  </a:lnTo>
                  <a:lnTo>
                    <a:pt x="0" y="0"/>
                  </a:lnTo>
                  <a:lnTo>
                    <a:pt x="6027" y="0"/>
                  </a:lnTo>
                  <a:lnTo>
                    <a:pt x="6027" y="2296"/>
                  </a:lnTo>
                  <a:close/>
                </a:path>
              </a:pathLst>
            </a:custGeom>
            <a:gradFill rotWithShape="0">
              <a:gsLst>
                <a:gs pos="0">
                  <a:srgbClr val="003399"/>
                </a:gs>
                <a:gs pos="100000">
                  <a:srgbClr val="33cccc"/>
                </a:gs>
              </a:gsLst>
              <a:lin ang="5400000"/>
            </a:gradFill>
            <a:ln w="0">
              <a:noFill/>
            </a:ln>
          </p:spPr>
          <p:style>
            <a:lnRef idx="0"/>
            <a:fillRef idx="0"/>
            <a:effectRef idx="0"/>
            <a:fontRef idx="minor"/>
          </p:style>
        </p:sp>
        <p:sp>
          <p:nvSpPr>
            <p:cNvPr id="185" name="Freeform 4"/>
            <p:cNvSpPr/>
            <p:nvPr/>
          </p:nvSpPr>
          <p:spPr>
            <a:xfrm>
              <a:off x="-6480" y="20520"/>
              <a:ext cx="9144000" cy="4876920"/>
            </a:xfrm>
            <a:custGeom>
              <a:avLst/>
              <a:gdLst/>
              <a:ahLst/>
              <a:rect l="l" t="t" r="r" b="b"/>
              <a:pathLst>
                <a:path w="6027" h="2296">
                  <a:moveTo>
                    <a:pt x="6027" y="2296"/>
                  </a:moveTo>
                  <a:lnTo>
                    <a:pt x="0" y="2296"/>
                  </a:lnTo>
                  <a:lnTo>
                    <a:pt x="0" y="0"/>
                  </a:lnTo>
                  <a:lnTo>
                    <a:pt x="6027" y="0"/>
                  </a:lnTo>
                  <a:lnTo>
                    <a:pt x="6027" y="2296"/>
                  </a:lnTo>
                  <a:lnTo>
                    <a:pt x="6027" y="2296"/>
                  </a:lnTo>
                  <a:close/>
                </a:path>
              </a:pathLst>
            </a:custGeom>
            <a:gradFill rotWithShape="0">
              <a:gsLst>
                <a:gs pos="0">
                  <a:srgbClr val="001847"/>
                </a:gs>
                <a:gs pos="100000">
                  <a:srgbClr val="003399"/>
                </a:gs>
              </a:gsLst>
              <a:lin ang="5400000"/>
            </a:gradFill>
            <a:ln w="0">
              <a:noFill/>
            </a:ln>
          </p:spPr>
          <p:style>
            <a:lnRef idx="0"/>
            <a:fillRef idx="0"/>
            <a:effectRef idx="0"/>
            <a:fontRef idx="minor"/>
          </p:style>
        </p:sp>
      </p:grpSp>
      <p:sp>
        <p:nvSpPr>
          <p:cNvPr id="186" name="Freeform 5"/>
          <p:cNvSpPr/>
          <p:nvPr/>
        </p:nvSpPr>
        <p:spPr>
          <a:xfrm>
            <a:off x="6242040" y="6269040"/>
            <a:ext cx="2895480" cy="609480"/>
          </a:xfrm>
          <a:custGeom>
            <a:avLst/>
            <a:gdLst/>
            <a:ahLst/>
            <a:rect l="l" t="t" r="r" b="b"/>
            <a:pathLst>
              <a:path w="5748" h="246">
                <a:moveTo>
                  <a:pt x="5748" y="246"/>
                </a:moveTo>
                <a:lnTo>
                  <a:pt x="0" y="246"/>
                </a:lnTo>
                <a:lnTo>
                  <a:pt x="0" y="0"/>
                </a:lnTo>
                <a:lnTo>
                  <a:pt x="5748" y="0"/>
                </a:lnTo>
                <a:lnTo>
                  <a:pt x="5748" y="246"/>
                </a:lnTo>
                <a:close/>
              </a:path>
            </a:pathLst>
          </a:custGeom>
          <a:gradFill rotWithShape="0">
            <a:gsLst>
              <a:gs pos="0">
                <a:srgbClr val="003399"/>
              </a:gs>
              <a:gs pos="100000">
                <a:srgbClr val="00ffcc"/>
              </a:gs>
            </a:gsLst>
            <a:lin ang="18900000"/>
          </a:gradFill>
          <a:ln w="0">
            <a:noFill/>
          </a:ln>
        </p:spPr>
        <p:style>
          <a:lnRef idx="0"/>
          <a:fillRef idx="0"/>
          <a:effectRef idx="0"/>
          <a:fontRef idx="minor"/>
        </p:style>
      </p:sp>
      <p:grpSp>
        <p:nvGrpSpPr>
          <p:cNvPr id="187" name="Group 6"/>
          <p:cNvGrpSpPr/>
          <p:nvPr/>
        </p:nvGrpSpPr>
        <p:grpSpPr>
          <a:xfrm>
            <a:off x="-1440" y="6033960"/>
            <a:ext cx="7844400" cy="850680"/>
            <a:chOff x="-1440" y="6033960"/>
            <a:chExt cx="7844400" cy="850680"/>
          </a:xfrm>
        </p:grpSpPr>
        <p:sp>
          <p:nvSpPr>
            <p:cNvPr id="188" name="Freeform 7"/>
            <p:cNvSpPr/>
            <p:nvPr/>
          </p:nvSpPr>
          <p:spPr>
            <a:xfrm>
              <a:off x="2360520" y="6033960"/>
              <a:ext cx="5142960" cy="850680"/>
            </a:xfrm>
            <a:custGeom>
              <a:avLst/>
              <a:gdLst/>
              <a:ahLst/>
              <a:rect l="l" t="t"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rgbClr val="847864"/>
                </a:gs>
                <a:gs pos="100000">
                  <a:srgbClr val="463416"/>
                </a:gs>
              </a:gsLst>
              <a:lin ang="5400000"/>
            </a:gradFill>
            <a:ln w="0">
              <a:noFill/>
            </a:ln>
          </p:spPr>
          <p:style>
            <a:lnRef idx="0"/>
            <a:fillRef idx="0"/>
            <a:effectRef idx="0"/>
            <a:fontRef idx="minor"/>
          </p:style>
        </p:sp>
        <p:grpSp>
          <p:nvGrpSpPr>
            <p:cNvPr id="189" name="Group 8"/>
            <p:cNvGrpSpPr/>
            <p:nvPr/>
          </p:nvGrpSpPr>
          <p:grpSpPr>
            <a:xfrm>
              <a:off x="3944880" y="6033960"/>
              <a:ext cx="3898080" cy="850680"/>
              <a:chOff x="3944880" y="6033960"/>
              <a:chExt cx="3898080" cy="850680"/>
            </a:xfrm>
          </p:grpSpPr>
          <p:sp>
            <p:nvSpPr>
              <p:cNvPr id="190" name="Freeform 9"/>
              <p:cNvSpPr/>
              <p:nvPr/>
            </p:nvSpPr>
            <p:spPr>
              <a:xfrm>
                <a:off x="6265440" y="6045120"/>
                <a:ext cx="1577520" cy="839520"/>
              </a:xfrm>
              <a:custGeom>
                <a:avLst/>
                <a:gdLst/>
                <a:ahLst/>
                <a:rect l="l" t="t"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rgbClr val="463416"/>
              </a:solidFill>
              <a:ln w="0">
                <a:noFill/>
              </a:ln>
            </p:spPr>
            <p:style>
              <a:lnRef idx="0"/>
              <a:fillRef idx="0"/>
              <a:effectRef idx="0"/>
              <a:fontRef idx="minor"/>
            </p:style>
          </p:sp>
          <p:sp>
            <p:nvSpPr>
              <p:cNvPr id="191" name="Freeform 10"/>
              <p:cNvSpPr/>
              <p:nvPr/>
            </p:nvSpPr>
            <p:spPr>
              <a:xfrm>
                <a:off x="4247640" y="6033960"/>
                <a:ext cx="294840" cy="627120"/>
              </a:xfrm>
              <a:custGeom>
                <a:avLst/>
                <a:gdLst/>
                <a:ahLst/>
                <a:rect l="l" t="t"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rgbClr val="463416"/>
              </a:solidFill>
              <a:ln w="0">
                <a:noFill/>
              </a:ln>
            </p:spPr>
            <p:style>
              <a:lnRef idx="0"/>
              <a:fillRef idx="0"/>
              <a:effectRef idx="0"/>
              <a:fontRef idx="minor"/>
            </p:style>
          </p:sp>
          <p:sp>
            <p:nvSpPr>
              <p:cNvPr id="192" name="Freeform 11"/>
              <p:cNvSpPr/>
              <p:nvPr/>
            </p:nvSpPr>
            <p:spPr>
              <a:xfrm>
                <a:off x="4807800" y="6194160"/>
                <a:ext cx="599760" cy="430200"/>
              </a:xfrm>
              <a:custGeom>
                <a:avLst/>
                <a:gdLst/>
                <a:ahLst/>
                <a:rect l="l" t="t"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rgbClr val="463416"/>
              </a:solidFill>
              <a:ln w="0">
                <a:noFill/>
              </a:ln>
            </p:spPr>
            <p:style>
              <a:lnRef idx="0"/>
              <a:fillRef idx="0"/>
              <a:effectRef idx="0"/>
              <a:fontRef idx="minor"/>
            </p:style>
          </p:sp>
          <p:sp>
            <p:nvSpPr>
              <p:cNvPr id="193" name="Freeform 12"/>
              <p:cNvSpPr/>
              <p:nvPr/>
            </p:nvSpPr>
            <p:spPr>
              <a:xfrm>
                <a:off x="5757120" y="6151320"/>
                <a:ext cx="245880" cy="117360"/>
              </a:xfrm>
              <a:custGeom>
                <a:avLst/>
                <a:gdLst/>
                <a:ahLst/>
                <a:rect l="l" t="t"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rgbClr val="463416"/>
              </a:solidFill>
              <a:ln w="0">
                <a:noFill/>
              </a:ln>
            </p:spPr>
            <p:style>
              <a:lnRef idx="0"/>
              <a:fillRef idx="0"/>
              <a:effectRef idx="0"/>
              <a:fontRef idx="minor"/>
            </p:style>
          </p:sp>
          <p:sp>
            <p:nvSpPr>
              <p:cNvPr id="194" name="Freeform 13"/>
              <p:cNvSpPr/>
              <p:nvPr/>
            </p:nvSpPr>
            <p:spPr>
              <a:xfrm>
                <a:off x="3944880" y="6140160"/>
                <a:ext cx="66240" cy="128520"/>
              </a:xfrm>
              <a:custGeom>
                <a:avLst/>
                <a:gdLst/>
                <a:ahLst/>
                <a:rect l="l" t="t"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rgbClr val="463416"/>
              </a:solidFill>
              <a:ln w="0">
                <a:noFill/>
              </a:ln>
            </p:spPr>
            <p:style>
              <a:lnRef idx="0"/>
              <a:fillRef idx="0"/>
              <a:effectRef idx="0"/>
              <a:fontRef idx="minor"/>
            </p:style>
          </p:sp>
        </p:grpSp>
        <p:sp>
          <p:nvSpPr>
            <p:cNvPr id="195" name="Freeform 14"/>
            <p:cNvSpPr/>
            <p:nvPr/>
          </p:nvSpPr>
          <p:spPr>
            <a:xfrm>
              <a:off x="-1440" y="6033960"/>
              <a:ext cx="6311520" cy="849240"/>
            </a:xfrm>
            <a:custGeom>
              <a:avLst/>
              <a:gdLst/>
              <a:ahLst/>
              <a:rect l="l" t="t"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rgbClr val="73654f"/>
                </a:gs>
                <a:gs pos="100000">
                  <a:srgbClr val="463416"/>
                </a:gs>
              </a:gsLst>
              <a:lin ang="5400000"/>
            </a:gradFill>
            <a:ln w="0">
              <a:noFill/>
            </a:ln>
          </p:spPr>
          <p:style>
            <a:lnRef idx="0"/>
            <a:fillRef idx="0"/>
            <a:effectRef idx="0"/>
            <a:fontRef idx="minor"/>
          </p:style>
        </p:sp>
      </p:grpSp>
      <p:grpSp>
        <p:nvGrpSpPr>
          <p:cNvPr id="196" name="Group 15"/>
          <p:cNvGrpSpPr/>
          <p:nvPr/>
        </p:nvGrpSpPr>
        <p:grpSpPr>
          <a:xfrm>
            <a:off x="627120" y="6021360"/>
            <a:ext cx="5684760" cy="849240"/>
            <a:chOff x="627120" y="6021360"/>
            <a:chExt cx="5684760" cy="849240"/>
          </a:xfrm>
        </p:grpSpPr>
        <p:sp>
          <p:nvSpPr>
            <p:cNvPr id="197" name="Freeform 16"/>
            <p:cNvSpPr/>
            <p:nvPr/>
          </p:nvSpPr>
          <p:spPr>
            <a:xfrm>
              <a:off x="1898640" y="6021360"/>
              <a:ext cx="579600" cy="461880"/>
            </a:xfrm>
            <a:custGeom>
              <a:avLst/>
              <a:gdLst/>
              <a:ahLst/>
              <a:rect l="l" t="t"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rgbClr val="463416"/>
            </a:solidFill>
            <a:ln w="0">
              <a:noFill/>
            </a:ln>
          </p:spPr>
          <p:style>
            <a:lnRef idx="0"/>
            <a:fillRef idx="0"/>
            <a:effectRef idx="0"/>
            <a:fontRef idx="minor"/>
          </p:style>
        </p:sp>
        <p:sp>
          <p:nvSpPr>
            <p:cNvPr id="198" name="Freeform 17"/>
            <p:cNvSpPr/>
            <p:nvPr/>
          </p:nvSpPr>
          <p:spPr>
            <a:xfrm>
              <a:off x="3084480" y="6078600"/>
              <a:ext cx="3227400" cy="792000"/>
            </a:xfrm>
            <a:custGeom>
              <a:avLst/>
              <a:gdLst/>
              <a:ahLst/>
              <a:rect l="l" t="t"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rgbClr val="463416"/>
            </a:solidFill>
            <a:ln w="0">
              <a:noFill/>
            </a:ln>
          </p:spPr>
          <p:style>
            <a:lnRef idx="0"/>
            <a:fillRef idx="0"/>
            <a:effectRef idx="0"/>
            <a:fontRef idx="minor"/>
          </p:style>
        </p:sp>
        <p:sp>
          <p:nvSpPr>
            <p:cNvPr id="199" name="Freeform 18"/>
            <p:cNvSpPr/>
            <p:nvPr/>
          </p:nvSpPr>
          <p:spPr>
            <a:xfrm>
              <a:off x="2905200" y="6068880"/>
              <a:ext cx="112680" cy="96840"/>
            </a:xfrm>
            <a:custGeom>
              <a:avLst/>
              <a:gdLst/>
              <a:ahLst/>
              <a:rect l="l" t="t"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rgbClr val="463416"/>
            </a:solidFill>
            <a:ln w="0">
              <a:noFill/>
            </a:ln>
          </p:spPr>
          <p:style>
            <a:lnRef idx="0"/>
            <a:fillRef idx="0"/>
            <a:effectRef idx="0"/>
            <a:fontRef idx="minor"/>
          </p:style>
        </p:sp>
        <p:sp>
          <p:nvSpPr>
            <p:cNvPr id="200" name="Freeform 19"/>
            <p:cNvSpPr/>
            <p:nvPr/>
          </p:nvSpPr>
          <p:spPr>
            <a:xfrm>
              <a:off x="1357200" y="6099120"/>
              <a:ext cx="255600" cy="260280"/>
            </a:xfrm>
            <a:custGeom>
              <a:avLst/>
              <a:gdLst/>
              <a:ahLst/>
              <a:rect l="l" t="t"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rgbClr val="463416"/>
            </a:solidFill>
            <a:ln w="0">
              <a:noFill/>
            </a:ln>
          </p:spPr>
          <p:style>
            <a:lnRef idx="0"/>
            <a:fillRef idx="0"/>
            <a:effectRef idx="0"/>
            <a:fontRef idx="minor"/>
          </p:style>
        </p:sp>
        <p:sp>
          <p:nvSpPr>
            <p:cNvPr id="201" name="Freeform 20"/>
            <p:cNvSpPr/>
            <p:nvPr/>
          </p:nvSpPr>
          <p:spPr>
            <a:xfrm>
              <a:off x="1120680" y="6118200"/>
              <a:ext cx="93600" cy="96840"/>
            </a:xfrm>
            <a:custGeom>
              <a:avLst/>
              <a:gdLst/>
              <a:ahLst/>
              <a:rect l="l" t="t"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rgbClr val="463416"/>
            </a:solidFill>
            <a:ln w="0">
              <a:noFill/>
            </a:ln>
          </p:spPr>
          <p:style>
            <a:lnRef idx="0"/>
            <a:fillRef idx="0"/>
            <a:effectRef idx="0"/>
            <a:fontRef idx="minor"/>
          </p:style>
        </p:sp>
        <p:sp>
          <p:nvSpPr>
            <p:cNvPr id="202" name="Freeform 21"/>
            <p:cNvSpPr/>
            <p:nvPr/>
          </p:nvSpPr>
          <p:spPr>
            <a:xfrm>
              <a:off x="627120" y="6049800"/>
              <a:ext cx="388800" cy="328680"/>
            </a:xfrm>
            <a:custGeom>
              <a:avLst/>
              <a:gdLst/>
              <a:ahLst/>
              <a:rect l="l" t="t"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rgbClr val="463416"/>
            </a:solidFill>
            <a:ln w="0">
              <a:noFill/>
            </a:ln>
          </p:spPr>
          <p:style>
            <a:lnRef idx="0"/>
            <a:fillRef idx="0"/>
            <a:effectRef idx="0"/>
            <a:fontRef idx="minor"/>
          </p:style>
        </p:sp>
      </p:grpSp>
      <p:sp>
        <p:nvSpPr>
          <p:cNvPr id="203"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3e3ff"/>
                </a:solidFill>
                <a:latin typeface="Arial"/>
              </a:rPr>
              <a:t>Click to edit the title text format</a:t>
            </a:r>
            <a:endParaRPr b="0" lang="en-US" sz="4400" spc="-1" strike="noStrike">
              <a:solidFill>
                <a:srgbClr val="e3e3ff"/>
              </a:solidFill>
              <a:latin typeface="Arial"/>
            </a:endParaRPr>
          </a:p>
        </p:txBody>
      </p:sp>
      <p:sp>
        <p:nvSpPr>
          <p:cNvPr id="204" name="PlaceHolder 2"/>
          <p:cNvSpPr>
            <a:spLocks noGrp="1"/>
          </p:cNvSpPr>
          <p:nvPr>
            <p:ph type="body"/>
          </p:nvPr>
        </p:nvSpPr>
        <p:spPr>
          <a:xfrm>
            <a:off x="457200" y="1600200"/>
            <a:ext cx="8229600" cy="4495680"/>
          </a:xfrm>
          <a:prstGeom prst="rect">
            <a:avLst/>
          </a:prstGeom>
          <a:noFill/>
          <a:ln w="0">
            <a:noFill/>
          </a:ln>
        </p:spPr>
        <p:txBody>
          <a:bodyPr lIns="90000" rIns="90000" tIns="46800" bIns="46800" anchor="t">
            <a:normAutofit/>
          </a:bodyPr>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3040" indent="-28584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205" name="PlaceHolder 3"/>
          <p:cNvSpPr>
            <a:spLocks noGrp="1"/>
          </p:cNvSpPr>
          <p:nvPr>
            <p:ph type="dt"/>
          </p:nvPr>
        </p:nvSpPr>
        <p:spPr>
          <a:xfrm>
            <a:off x="456840" y="6248520"/>
            <a:ext cx="2133720" cy="457200"/>
          </a:xfrm>
          <a:prstGeom prst="rect">
            <a:avLst/>
          </a:prstGeom>
          <a:noFill/>
          <a:ln w="0">
            <a:noFill/>
          </a:ln>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
        <p:nvSpPr>
          <p:cNvPr id="206" name="PlaceHolder 4"/>
          <p:cNvSpPr>
            <a:spLocks noGrp="1"/>
          </p:cNvSpPr>
          <p:nvPr>
            <p:ph type="sldNum"/>
          </p:nvPr>
        </p:nvSpPr>
        <p:spPr>
          <a:xfrm>
            <a:off x="6552720" y="6248520"/>
            <a:ext cx="2133720" cy="457200"/>
          </a:xfrm>
          <a:prstGeom prst="rect">
            <a:avLst/>
          </a:prstGeom>
          <a:noFill/>
          <a:ln w="0">
            <a:noFill/>
          </a:ln>
        </p:spPr>
        <p:txBody>
          <a:bodyPr lIns="90000" rIns="90000" tIns="46800" bIns="46800" anchor="b">
            <a:noAutofit/>
          </a:bodyPr>
          <a:p>
            <a:pPr marL="216000" indent="-216000" algn="r">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DAE2DC8-7DA8-46D0-96A4-2F2844F82559}" type="slidenum">
              <a:rPr b="0" lang="en-US" sz="1200" spc="-1" strike="noStrike">
                <a:latin typeface="Times New Roman"/>
              </a:rPr>
              <a:t>&lt;number&gt;</a:t>
            </a:fld>
            <a:endParaRPr b="0" lang="en-US" sz="1200" spc="-1" strike="noStrike">
              <a:latin typeface="Times New Roman"/>
            </a:endParaRPr>
          </a:p>
        </p:txBody>
      </p:sp>
      <p:sp>
        <p:nvSpPr>
          <p:cNvPr id="207" name="PlaceHolder 5"/>
          <p:cNvSpPr>
            <a:spLocks noGrp="1"/>
          </p:cNvSpPr>
          <p:nvPr>
            <p:ph type="ftr"/>
          </p:nvPr>
        </p:nvSpPr>
        <p:spPr>
          <a:xfrm>
            <a:off x="3124080" y="6248520"/>
            <a:ext cx="2895840" cy="457200"/>
          </a:xfrm>
          <a:prstGeom prst="rect">
            <a:avLst/>
          </a:prstGeom>
          <a:noFill/>
          <a:ln w="0">
            <a:noFill/>
          </a:ln>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1847"/>
            </a:gs>
            <a:gs pos="100000">
              <a:srgbClr val="003399"/>
            </a:gs>
          </a:gsLst>
          <a:lin ang="5400000"/>
        </a:gradFill>
      </p:bgPr>
    </p:bg>
    <p:spTree>
      <p:nvGrpSpPr>
        <p:cNvPr id="1" name=""/>
        <p:cNvGrpSpPr/>
        <p:nvPr/>
      </p:nvGrpSpPr>
      <p:grpSpPr>
        <a:xfrm>
          <a:off x="0" y="0"/>
          <a:ext cx="0" cy="0"/>
          <a:chOff x="0" y="0"/>
          <a:chExt cx="0" cy="0"/>
        </a:xfrm>
      </p:grpSpPr>
      <p:grpSp>
        <p:nvGrpSpPr>
          <p:cNvPr id="244" name="Group 2"/>
          <p:cNvGrpSpPr/>
          <p:nvPr/>
        </p:nvGrpSpPr>
        <p:grpSpPr>
          <a:xfrm>
            <a:off x="-6480" y="20520"/>
            <a:ext cx="9144000" cy="6858000"/>
            <a:chOff x="-6480" y="20520"/>
            <a:chExt cx="9144000" cy="6858000"/>
          </a:xfrm>
        </p:grpSpPr>
        <p:sp>
          <p:nvSpPr>
            <p:cNvPr id="245" name="Freeform 3"/>
            <p:cNvSpPr/>
            <p:nvPr/>
          </p:nvSpPr>
          <p:spPr>
            <a:xfrm>
              <a:off x="-6480" y="4897440"/>
              <a:ext cx="9144000" cy="1981080"/>
            </a:xfrm>
            <a:custGeom>
              <a:avLst/>
              <a:gdLst/>
              <a:ahLst/>
              <a:rect l="l" t="t" r="r" b="b"/>
              <a:pathLst>
                <a:path w="6027" h="2296">
                  <a:moveTo>
                    <a:pt x="6027" y="2296"/>
                  </a:moveTo>
                  <a:lnTo>
                    <a:pt x="0" y="2296"/>
                  </a:lnTo>
                  <a:lnTo>
                    <a:pt x="0" y="0"/>
                  </a:lnTo>
                  <a:lnTo>
                    <a:pt x="6027" y="0"/>
                  </a:lnTo>
                  <a:lnTo>
                    <a:pt x="6027" y="2296"/>
                  </a:lnTo>
                  <a:close/>
                </a:path>
              </a:pathLst>
            </a:custGeom>
            <a:gradFill rotWithShape="0">
              <a:gsLst>
                <a:gs pos="0">
                  <a:srgbClr val="003399"/>
                </a:gs>
                <a:gs pos="100000">
                  <a:srgbClr val="33cccc"/>
                </a:gs>
              </a:gsLst>
              <a:lin ang="5400000"/>
            </a:gradFill>
            <a:ln w="0">
              <a:noFill/>
            </a:ln>
          </p:spPr>
          <p:style>
            <a:lnRef idx="0"/>
            <a:fillRef idx="0"/>
            <a:effectRef idx="0"/>
            <a:fontRef idx="minor"/>
          </p:style>
        </p:sp>
        <p:sp>
          <p:nvSpPr>
            <p:cNvPr id="246" name="Freeform 4"/>
            <p:cNvSpPr/>
            <p:nvPr/>
          </p:nvSpPr>
          <p:spPr>
            <a:xfrm>
              <a:off x="-6480" y="20520"/>
              <a:ext cx="9144000" cy="4876920"/>
            </a:xfrm>
            <a:custGeom>
              <a:avLst/>
              <a:gdLst/>
              <a:ahLst/>
              <a:rect l="l" t="t" r="r" b="b"/>
              <a:pathLst>
                <a:path w="6027" h="2296">
                  <a:moveTo>
                    <a:pt x="6027" y="2296"/>
                  </a:moveTo>
                  <a:lnTo>
                    <a:pt x="0" y="2296"/>
                  </a:lnTo>
                  <a:lnTo>
                    <a:pt x="0" y="0"/>
                  </a:lnTo>
                  <a:lnTo>
                    <a:pt x="6027" y="0"/>
                  </a:lnTo>
                  <a:lnTo>
                    <a:pt x="6027" y="2296"/>
                  </a:lnTo>
                  <a:lnTo>
                    <a:pt x="6027" y="2296"/>
                  </a:lnTo>
                  <a:close/>
                </a:path>
              </a:pathLst>
            </a:custGeom>
            <a:gradFill rotWithShape="0">
              <a:gsLst>
                <a:gs pos="0">
                  <a:srgbClr val="001847"/>
                </a:gs>
                <a:gs pos="100000">
                  <a:srgbClr val="003399"/>
                </a:gs>
              </a:gsLst>
              <a:lin ang="5400000"/>
            </a:gradFill>
            <a:ln w="0">
              <a:noFill/>
            </a:ln>
          </p:spPr>
          <p:style>
            <a:lnRef idx="0"/>
            <a:fillRef idx="0"/>
            <a:effectRef idx="0"/>
            <a:fontRef idx="minor"/>
          </p:style>
        </p:sp>
      </p:grpSp>
      <p:sp>
        <p:nvSpPr>
          <p:cNvPr id="247" name="Freeform 5"/>
          <p:cNvSpPr/>
          <p:nvPr/>
        </p:nvSpPr>
        <p:spPr>
          <a:xfrm>
            <a:off x="6242040" y="6269040"/>
            <a:ext cx="2895480" cy="609480"/>
          </a:xfrm>
          <a:custGeom>
            <a:avLst/>
            <a:gdLst/>
            <a:ahLst/>
            <a:rect l="l" t="t" r="r" b="b"/>
            <a:pathLst>
              <a:path w="5748" h="246">
                <a:moveTo>
                  <a:pt x="5748" y="246"/>
                </a:moveTo>
                <a:lnTo>
                  <a:pt x="0" y="246"/>
                </a:lnTo>
                <a:lnTo>
                  <a:pt x="0" y="0"/>
                </a:lnTo>
                <a:lnTo>
                  <a:pt x="5748" y="0"/>
                </a:lnTo>
                <a:lnTo>
                  <a:pt x="5748" y="246"/>
                </a:lnTo>
                <a:close/>
              </a:path>
            </a:pathLst>
          </a:custGeom>
          <a:gradFill rotWithShape="0">
            <a:gsLst>
              <a:gs pos="0">
                <a:srgbClr val="003399"/>
              </a:gs>
              <a:gs pos="100000">
                <a:srgbClr val="00ffcc"/>
              </a:gs>
            </a:gsLst>
            <a:lin ang="18900000"/>
          </a:gradFill>
          <a:ln w="0">
            <a:noFill/>
          </a:ln>
        </p:spPr>
        <p:style>
          <a:lnRef idx="0"/>
          <a:fillRef idx="0"/>
          <a:effectRef idx="0"/>
          <a:fontRef idx="minor"/>
        </p:style>
      </p:sp>
      <p:grpSp>
        <p:nvGrpSpPr>
          <p:cNvPr id="248" name="Group 6"/>
          <p:cNvGrpSpPr/>
          <p:nvPr/>
        </p:nvGrpSpPr>
        <p:grpSpPr>
          <a:xfrm>
            <a:off x="-1440" y="6033960"/>
            <a:ext cx="7844400" cy="850680"/>
            <a:chOff x="-1440" y="6033960"/>
            <a:chExt cx="7844400" cy="850680"/>
          </a:xfrm>
        </p:grpSpPr>
        <p:sp>
          <p:nvSpPr>
            <p:cNvPr id="249" name="Freeform 7"/>
            <p:cNvSpPr/>
            <p:nvPr/>
          </p:nvSpPr>
          <p:spPr>
            <a:xfrm>
              <a:off x="2360520" y="6033960"/>
              <a:ext cx="5142960" cy="850680"/>
            </a:xfrm>
            <a:custGeom>
              <a:avLst/>
              <a:gdLst/>
              <a:ahLst/>
              <a:rect l="l" t="t"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rgbClr val="847864"/>
                </a:gs>
                <a:gs pos="100000">
                  <a:srgbClr val="463416"/>
                </a:gs>
              </a:gsLst>
              <a:lin ang="5400000"/>
            </a:gradFill>
            <a:ln w="0">
              <a:noFill/>
            </a:ln>
          </p:spPr>
          <p:style>
            <a:lnRef idx="0"/>
            <a:fillRef idx="0"/>
            <a:effectRef idx="0"/>
            <a:fontRef idx="minor"/>
          </p:style>
        </p:sp>
        <p:grpSp>
          <p:nvGrpSpPr>
            <p:cNvPr id="250" name="Group 8"/>
            <p:cNvGrpSpPr/>
            <p:nvPr/>
          </p:nvGrpSpPr>
          <p:grpSpPr>
            <a:xfrm>
              <a:off x="3944880" y="6033960"/>
              <a:ext cx="3898080" cy="850680"/>
              <a:chOff x="3944880" y="6033960"/>
              <a:chExt cx="3898080" cy="850680"/>
            </a:xfrm>
          </p:grpSpPr>
          <p:sp>
            <p:nvSpPr>
              <p:cNvPr id="251" name="Freeform 9"/>
              <p:cNvSpPr/>
              <p:nvPr/>
            </p:nvSpPr>
            <p:spPr>
              <a:xfrm>
                <a:off x="6265440" y="6045120"/>
                <a:ext cx="1577520" cy="839520"/>
              </a:xfrm>
              <a:custGeom>
                <a:avLst/>
                <a:gdLst/>
                <a:ahLst/>
                <a:rect l="l" t="t"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rgbClr val="463416"/>
              </a:solidFill>
              <a:ln w="0">
                <a:noFill/>
              </a:ln>
            </p:spPr>
            <p:style>
              <a:lnRef idx="0"/>
              <a:fillRef idx="0"/>
              <a:effectRef idx="0"/>
              <a:fontRef idx="minor"/>
            </p:style>
          </p:sp>
          <p:sp>
            <p:nvSpPr>
              <p:cNvPr id="252" name="Freeform 10"/>
              <p:cNvSpPr/>
              <p:nvPr/>
            </p:nvSpPr>
            <p:spPr>
              <a:xfrm>
                <a:off x="4247640" y="6033960"/>
                <a:ext cx="294840" cy="627120"/>
              </a:xfrm>
              <a:custGeom>
                <a:avLst/>
                <a:gdLst/>
                <a:ahLst/>
                <a:rect l="l" t="t"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rgbClr val="463416"/>
              </a:solidFill>
              <a:ln w="0">
                <a:noFill/>
              </a:ln>
            </p:spPr>
            <p:style>
              <a:lnRef idx="0"/>
              <a:fillRef idx="0"/>
              <a:effectRef idx="0"/>
              <a:fontRef idx="minor"/>
            </p:style>
          </p:sp>
          <p:sp>
            <p:nvSpPr>
              <p:cNvPr id="253" name="Freeform 11"/>
              <p:cNvSpPr/>
              <p:nvPr/>
            </p:nvSpPr>
            <p:spPr>
              <a:xfrm>
                <a:off x="4807800" y="6194160"/>
                <a:ext cx="599760" cy="430200"/>
              </a:xfrm>
              <a:custGeom>
                <a:avLst/>
                <a:gdLst/>
                <a:ahLst/>
                <a:rect l="l" t="t"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rgbClr val="463416"/>
              </a:solidFill>
              <a:ln w="0">
                <a:noFill/>
              </a:ln>
            </p:spPr>
            <p:style>
              <a:lnRef idx="0"/>
              <a:fillRef idx="0"/>
              <a:effectRef idx="0"/>
              <a:fontRef idx="minor"/>
            </p:style>
          </p:sp>
          <p:sp>
            <p:nvSpPr>
              <p:cNvPr id="254" name="Freeform 12"/>
              <p:cNvSpPr/>
              <p:nvPr/>
            </p:nvSpPr>
            <p:spPr>
              <a:xfrm>
                <a:off x="5757120" y="6151320"/>
                <a:ext cx="245880" cy="117360"/>
              </a:xfrm>
              <a:custGeom>
                <a:avLst/>
                <a:gdLst/>
                <a:ahLst/>
                <a:rect l="l" t="t"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rgbClr val="463416"/>
              </a:solidFill>
              <a:ln w="0">
                <a:noFill/>
              </a:ln>
            </p:spPr>
            <p:style>
              <a:lnRef idx="0"/>
              <a:fillRef idx="0"/>
              <a:effectRef idx="0"/>
              <a:fontRef idx="minor"/>
            </p:style>
          </p:sp>
          <p:sp>
            <p:nvSpPr>
              <p:cNvPr id="255" name="Freeform 13"/>
              <p:cNvSpPr/>
              <p:nvPr/>
            </p:nvSpPr>
            <p:spPr>
              <a:xfrm>
                <a:off x="3944880" y="6140160"/>
                <a:ext cx="66240" cy="128520"/>
              </a:xfrm>
              <a:custGeom>
                <a:avLst/>
                <a:gdLst/>
                <a:ahLst/>
                <a:rect l="l" t="t"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rgbClr val="463416"/>
              </a:solidFill>
              <a:ln w="0">
                <a:noFill/>
              </a:ln>
            </p:spPr>
            <p:style>
              <a:lnRef idx="0"/>
              <a:fillRef idx="0"/>
              <a:effectRef idx="0"/>
              <a:fontRef idx="minor"/>
            </p:style>
          </p:sp>
        </p:grpSp>
        <p:sp>
          <p:nvSpPr>
            <p:cNvPr id="256" name="Freeform 14"/>
            <p:cNvSpPr/>
            <p:nvPr/>
          </p:nvSpPr>
          <p:spPr>
            <a:xfrm>
              <a:off x="-1440" y="6033960"/>
              <a:ext cx="6311520" cy="849240"/>
            </a:xfrm>
            <a:custGeom>
              <a:avLst/>
              <a:gdLst/>
              <a:ahLst/>
              <a:rect l="l" t="t"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rgbClr val="73654f"/>
                </a:gs>
                <a:gs pos="100000">
                  <a:srgbClr val="463416"/>
                </a:gs>
              </a:gsLst>
              <a:lin ang="5400000"/>
            </a:gradFill>
            <a:ln w="0">
              <a:noFill/>
            </a:ln>
          </p:spPr>
          <p:style>
            <a:lnRef idx="0"/>
            <a:fillRef idx="0"/>
            <a:effectRef idx="0"/>
            <a:fontRef idx="minor"/>
          </p:style>
        </p:sp>
      </p:grpSp>
      <p:grpSp>
        <p:nvGrpSpPr>
          <p:cNvPr id="257" name="Group 15"/>
          <p:cNvGrpSpPr/>
          <p:nvPr/>
        </p:nvGrpSpPr>
        <p:grpSpPr>
          <a:xfrm>
            <a:off x="627120" y="6021360"/>
            <a:ext cx="5684760" cy="849240"/>
            <a:chOff x="627120" y="6021360"/>
            <a:chExt cx="5684760" cy="849240"/>
          </a:xfrm>
        </p:grpSpPr>
        <p:sp>
          <p:nvSpPr>
            <p:cNvPr id="258" name="Freeform 16"/>
            <p:cNvSpPr/>
            <p:nvPr/>
          </p:nvSpPr>
          <p:spPr>
            <a:xfrm>
              <a:off x="1898640" y="6021360"/>
              <a:ext cx="579600" cy="461880"/>
            </a:xfrm>
            <a:custGeom>
              <a:avLst/>
              <a:gdLst/>
              <a:ahLst/>
              <a:rect l="l" t="t"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rgbClr val="463416"/>
            </a:solidFill>
            <a:ln w="0">
              <a:noFill/>
            </a:ln>
          </p:spPr>
          <p:style>
            <a:lnRef idx="0"/>
            <a:fillRef idx="0"/>
            <a:effectRef idx="0"/>
            <a:fontRef idx="minor"/>
          </p:style>
        </p:sp>
        <p:sp>
          <p:nvSpPr>
            <p:cNvPr id="259" name="Freeform 17"/>
            <p:cNvSpPr/>
            <p:nvPr/>
          </p:nvSpPr>
          <p:spPr>
            <a:xfrm>
              <a:off x="3084480" y="6078600"/>
              <a:ext cx="3227400" cy="792000"/>
            </a:xfrm>
            <a:custGeom>
              <a:avLst/>
              <a:gdLst/>
              <a:ahLst/>
              <a:rect l="l" t="t"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rgbClr val="463416"/>
            </a:solidFill>
            <a:ln w="0">
              <a:noFill/>
            </a:ln>
          </p:spPr>
          <p:style>
            <a:lnRef idx="0"/>
            <a:fillRef idx="0"/>
            <a:effectRef idx="0"/>
            <a:fontRef idx="minor"/>
          </p:style>
        </p:sp>
        <p:sp>
          <p:nvSpPr>
            <p:cNvPr id="260" name="Freeform 18"/>
            <p:cNvSpPr/>
            <p:nvPr/>
          </p:nvSpPr>
          <p:spPr>
            <a:xfrm>
              <a:off x="2905200" y="6068880"/>
              <a:ext cx="112680" cy="96840"/>
            </a:xfrm>
            <a:custGeom>
              <a:avLst/>
              <a:gdLst/>
              <a:ahLst/>
              <a:rect l="l" t="t"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rgbClr val="463416"/>
            </a:solidFill>
            <a:ln w="0">
              <a:noFill/>
            </a:ln>
          </p:spPr>
          <p:style>
            <a:lnRef idx="0"/>
            <a:fillRef idx="0"/>
            <a:effectRef idx="0"/>
            <a:fontRef idx="minor"/>
          </p:style>
        </p:sp>
        <p:sp>
          <p:nvSpPr>
            <p:cNvPr id="261" name="Freeform 19"/>
            <p:cNvSpPr/>
            <p:nvPr/>
          </p:nvSpPr>
          <p:spPr>
            <a:xfrm>
              <a:off x="1357200" y="6099120"/>
              <a:ext cx="255600" cy="260280"/>
            </a:xfrm>
            <a:custGeom>
              <a:avLst/>
              <a:gdLst/>
              <a:ahLst/>
              <a:rect l="l" t="t"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rgbClr val="463416"/>
            </a:solidFill>
            <a:ln w="0">
              <a:noFill/>
            </a:ln>
          </p:spPr>
          <p:style>
            <a:lnRef idx="0"/>
            <a:fillRef idx="0"/>
            <a:effectRef idx="0"/>
            <a:fontRef idx="minor"/>
          </p:style>
        </p:sp>
        <p:sp>
          <p:nvSpPr>
            <p:cNvPr id="262" name="Freeform 20"/>
            <p:cNvSpPr/>
            <p:nvPr/>
          </p:nvSpPr>
          <p:spPr>
            <a:xfrm>
              <a:off x="1120680" y="6118200"/>
              <a:ext cx="93600" cy="96840"/>
            </a:xfrm>
            <a:custGeom>
              <a:avLst/>
              <a:gdLst/>
              <a:ahLst/>
              <a:rect l="l" t="t"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rgbClr val="463416"/>
            </a:solidFill>
            <a:ln w="0">
              <a:noFill/>
            </a:ln>
          </p:spPr>
          <p:style>
            <a:lnRef idx="0"/>
            <a:fillRef idx="0"/>
            <a:effectRef idx="0"/>
            <a:fontRef idx="minor"/>
          </p:style>
        </p:sp>
        <p:sp>
          <p:nvSpPr>
            <p:cNvPr id="263" name="Freeform 21"/>
            <p:cNvSpPr/>
            <p:nvPr/>
          </p:nvSpPr>
          <p:spPr>
            <a:xfrm>
              <a:off x="627120" y="6049800"/>
              <a:ext cx="388800" cy="328680"/>
            </a:xfrm>
            <a:custGeom>
              <a:avLst/>
              <a:gdLst/>
              <a:ahLst/>
              <a:rect l="l" t="t"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rgbClr val="463416"/>
            </a:solidFill>
            <a:ln w="0">
              <a:noFill/>
            </a:ln>
          </p:spPr>
          <p:style>
            <a:lnRef idx="0"/>
            <a:fillRef idx="0"/>
            <a:effectRef idx="0"/>
            <a:fontRef idx="minor"/>
          </p:style>
        </p:sp>
      </p:grpSp>
      <p:sp>
        <p:nvSpPr>
          <p:cNvPr id="264"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3e3ff"/>
                </a:solidFill>
                <a:latin typeface="Arial"/>
              </a:rPr>
              <a:t>Click to edit the title text format</a:t>
            </a:r>
            <a:endParaRPr b="0" lang="en-US" sz="4400" spc="-1" strike="noStrike">
              <a:solidFill>
                <a:srgbClr val="e3e3ff"/>
              </a:solidFill>
              <a:latin typeface="Arial"/>
            </a:endParaRPr>
          </a:p>
        </p:txBody>
      </p:sp>
      <p:sp>
        <p:nvSpPr>
          <p:cNvPr id="265" name="PlaceHolder 2"/>
          <p:cNvSpPr>
            <a:spLocks noGrp="1"/>
          </p:cNvSpPr>
          <p:nvPr>
            <p:ph type="body"/>
          </p:nvPr>
        </p:nvSpPr>
        <p:spPr>
          <a:xfrm>
            <a:off x="457200" y="1600200"/>
            <a:ext cx="8229600" cy="4495680"/>
          </a:xfrm>
          <a:prstGeom prst="rect">
            <a:avLst/>
          </a:prstGeom>
          <a:noFill/>
          <a:ln w="0">
            <a:noFill/>
          </a:ln>
        </p:spPr>
        <p:txBody>
          <a:bodyPr lIns="90000" rIns="90000" tIns="46800" bIns="46800" anchor="t">
            <a:normAutofit/>
          </a:bodyPr>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3040" indent="-28584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266" name="PlaceHolder 3"/>
          <p:cNvSpPr>
            <a:spLocks noGrp="1"/>
          </p:cNvSpPr>
          <p:nvPr>
            <p:ph type="dt"/>
          </p:nvPr>
        </p:nvSpPr>
        <p:spPr>
          <a:xfrm>
            <a:off x="456840" y="6248520"/>
            <a:ext cx="2133720" cy="457200"/>
          </a:xfrm>
          <a:prstGeom prst="rect">
            <a:avLst/>
          </a:prstGeom>
          <a:noFill/>
          <a:ln w="0">
            <a:noFill/>
          </a:ln>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
        <p:nvSpPr>
          <p:cNvPr id="267" name="PlaceHolder 4"/>
          <p:cNvSpPr>
            <a:spLocks noGrp="1"/>
          </p:cNvSpPr>
          <p:nvPr>
            <p:ph type="sldNum"/>
          </p:nvPr>
        </p:nvSpPr>
        <p:spPr>
          <a:xfrm>
            <a:off x="6552720" y="6248520"/>
            <a:ext cx="2133720" cy="457200"/>
          </a:xfrm>
          <a:prstGeom prst="rect">
            <a:avLst/>
          </a:prstGeom>
          <a:noFill/>
          <a:ln w="0">
            <a:noFill/>
          </a:ln>
        </p:spPr>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6C8B164-0E3E-47CD-9725-A5B4F3524638}" type="slidenum">
              <a:rPr b="0" lang="en-US" sz="1200" spc="-1" strike="noStrike">
                <a:solidFill>
                  <a:srgbClr val="ffffff"/>
                </a:solidFill>
                <a:latin typeface="Times New Roman"/>
              </a:rPr>
              <a:t>&lt;number&gt;</a:t>
            </a:fld>
            <a:endParaRPr b="0" lang="en-US" sz="1200" spc="-1" strike="noStrike">
              <a:latin typeface="Times New Roman"/>
            </a:endParaRPr>
          </a:p>
        </p:txBody>
      </p:sp>
      <p:sp>
        <p:nvSpPr>
          <p:cNvPr id="268" name="PlaceHolder 5"/>
          <p:cNvSpPr>
            <a:spLocks noGrp="1"/>
          </p:cNvSpPr>
          <p:nvPr>
            <p:ph type="ftr"/>
          </p:nvPr>
        </p:nvSpPr>
        <p:spPr>
          <a:xfrm>
            <a:off x="3124080" y="6248520"/>
            <a:ext cx="2895840" cy="457200"/>
          </a:xfrm>
          <a:prstGeom prst="rect">
            <a:avLst/>
          </a:prstGeom>
          <a:noFill/>
          <a:ln w="0">
            <a:noFill/>
          </a:ln>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1847"/>
            </a:gs>
            <a:gs pos="100000">
              <a:srgbClr val="003399"/>
            </a:gs>
          </a:gsLst>
          <a:lin ang="5400000"/>
        </a:gradFill>
      </p:bgPr>
    </p:bg>
    <p:spTree>
      <p:nvGrpSpPr>
        <p:cNvPr id="1" name=""/>
        <p:cNvGrpSpPr/>
        <p:nvPr/>
      </p:nvGrpSpPr>
      <p:grpSpPr>
        <a:xfrm>
          <a:off x="0" y="0"/>
          <a:ext cx="0" cy="0"/>
          <a:chOff x="0" y="0"/>
          <a:chExt cx="0" cy="0"/>
        </a:xfrm>
      </p:grpSpPr>
      <p:grpSp>
        <p:nvGrpSpPr>
          <p:cNvPr id="305" name="Group 2"/>
          <p:cNvGrpSpPr/>
          <p:nvPr/>
        </p:nvGrpSpPr>
        <p:grpSpPr>
          <a:xfrm>
            <a:off x="-6480" y="20520"/>
            <a:ext cx="9144000" cy="6858000"/>
            <a:chOff x="-6480" y="20520"/>
            <a:chExt cx="9144000" cy="6858000"/>
          </a:xfrm>
        </p:grpSpPr>
        <p:sp>
          <p:nvSpPr>
            <p:cNvPr id="306" name="Freeform 3"/>
            <p:cNvSpPr/>
            <p:nvPr/>
          </p:nvSpPr>
          <p:spPr>
            <a:xfrm>
              <a:off x="-6480" y="4897440"/>
              <a:ext cx="9144000" cy="1981080"/>
            </a:xfrm>
            <a:custGeom>
              <a:avLst/>
              <a:gdLst/>
              <a:ahLst/>
              <a:rect l="l" t="t" r="r" b="b"/>
              <a:pathLst>
                <a:path w="6027" h="2296">
                  <a:moveTo>
                    <a:pt x="6027" y="2296"/>
                  </a:moveTo>
                  <a:lnTo>
                    <a:pt x="0" y="2296"/>
                  </a:lnTo>
                  <a:lnTo>
                    <a:pt x="0" y="0"/>
                  </a:lnTo>
                  <a:lnTo>
                    <a:pt x="6027" y="0"/>
                  </a:lnTo>
                  <a:lnTo>
                    <a:pt x="6027" y="2296"/>
                  </a:lnTo>
                  <a:close/>
                </a:path>
              </a:pathLst>
            </a:custGeom>
            <a:gradFill rotWithShape="0">
              <a:gsLst>
                <a:gs pos="0">
                  <a:srgbClr val="003399"/>
                </a:gs>
                <a:gs pos="100000">
                  <a:srgbClr val="33cccc"/>
                </a:gs>
              </a:gsLst>
              <a:lin ang="5400000"/>
            </a:gradFill>
            <a:ln w="0">
              <a:noFill/>
            </a:ln>
          </p:spPr>
          <p:style>
            <a:lnRef idx="0"/>
            <a:fillRef idx="0"/>
            <a:effectRef idx="0"/>
            <a:fontRef idx="minor"/>
          </p:style>
        </p:sp>
        <p:sp>
          <p:nvSpPr>
            <p:cNvPr id="307" name="Freeform 4"/>
            <p:cNvSpPr/>
            <p:nvPr/>
          </p:nvSpPr>
          <p:spPr>
            <a:xfrm>
              <a:off x="-6480" y="20520"/>
              <a:ext cx="9144000" cy="4876920"/>
            </a:xfrm>
            <a:custGeom>
              <a:avLst/>
              <a:gdLst/>
              <a:ahLst/>
              <a:rect l="l" t="t" r="r" b="b"/>
              <a:pathLst>
                <a:path w="6027" h="2296">
                  <a:moveTo>
                    <a:pt x="6027" y="2296"/>
                  </a:moveTo>
                  <a:lnTo>
                    <a:pt x="0" y="2296"/>
                  </a:lnTo>
                  <a:lnTo>
                    <a:pt x="0" y="0"/>
                  </a:lnTo>
                  <a:lnTo>
                    <a:pt x="6027" y="0"/>
                  </a:lnTo>
                  <a:lnTo>
                    <a:pt x="6027" y="2296"/>
                  </a:lnTo>
                  <a:lnTo>
                    <a:pt x="6027" y="2296"/>
                  </a:lnTo>
                  <a:close/>
                </a:path>
              </a:pathLst>
            </a:custGeom>
            <a:gradFill rotWithShape="0">
              <a:gsLst>
                <a:gs pos="0">
                  <a:srgbClr val="001847"/>
                </a:gs>
                <a:gs pos="100000">
                  <a:srgbClr val="003399"/>
                </a:gs>
              </a:gsLst>
              <a:lin ang="5400000"/>
            </a:gradFill>
            <a:ln w="0">
              <a:noFill/>
            </a:ln>
          </p:spPr>
          <p:style>
            <a:lnRef idx="0"/>
            <a:fillRef idx="0"/>
            <a:effectRef idx="0"/>
            <a:fontRef idx="minor"/>
          </p:style>
        </p:sp>
      </p:grpSp>
      <p:sp>
        <p:nvSpPr>
          <p:cNvPr id="308" name="Freeform 5"/>
          <p:cNvSpPr/>
          <p:nvPr/>
        </p:nvSpPr>
        <p:spPr>
          <a:xfrm>
            <a:off x="6242040" y="6269040"/>
            <a:ext cx="2895480" cy="609480"/>
          </a:xfrm>
          <a:custGeom>
            <a:avLst/>
            <a:gdLst/>
            <a:ahLst/>
            <a:rect l="l" t="t" r="r" b="b"/>
            <a:pathLst>
              <a:path w="5748" h="246">
                <a:moveTo>
                  <a:pt x="5748" y="246"/>
                </a:moveTo>
                <a:lnTo>
                  <a:pt x="0" y="246"/>
                </a:lnTo>
                <a:lnTo>
                  <a:pt x="0" y="0"/>
                </a:lnTo>
                <a:lnTo>
                  <a:pt x="5748" y="0"/>
                </a:lnTo>
                <a:lnTo>
                  <a:pt x="5748" y="246"/>
                </a:lnTo>
                <a:close/>
              </a:path>
            </a:pathLst>
          </a:custGeom>
          <a:gradFill rotWithShape="0">
            <a:gsLst>
              <a:gs pos="0">
                <a:srgbClr val="003399"/>
              </a:gs>
              <a:gs pos="100000">
                <a:srgbClr val="00ffcc"/>
              </a:gs>
            </a:gsLst>
            <a:lin ang="18900000"/>
          </a:gradFill>
          <a:ln w="0">
            <a:noFill/>
          </a:ln>
        </p:spPr>
        <p:style>
          <a:lnRef idx="0"/>
          <a:fillRef idx="0"/>
          <a:effectRef idx="0"/>
          <a:fontRef idx="minor"/>
        </p:style>
      </p:sp>
      <p:grpSp>
        <p:nvGrpSpPr>
          <p:cNvPr id="309" name="Group 6"/>
          <p:cNvGrpSpPr/>
          <p:nvPr/>
        </p:nvGrpSpPr>
        <p:grpSpPr>
          <a:xfrm>
            <a:off x="-1440" y="6033960"/>
            <a:ext cx="7844400" cy="850680"/>
            <a:chOff x="-1440" y="6033960"/>
            <a:chExt cx="7844400" cy="850680"/>
          </a:xfrm>
        </p:grpSpPr>
        <p:sp>
          <p:nvSpPr>
            <p:cNvPr id="310" name="Freeform 7"/>
            <p:cNvSpPr/>
            <p:nvPr/>
          </p:nvSpPr>
          <p:spPr>
            <a:xfrm>
              <a:off x="2360520" y="6033960"/>
              <a:ext cx="5142960" cy="850680"/>
            </a:xfrm>
            <a:custGeom>
              <a:avLst/>
              <a:gdLst/>
              <a:ahLst/>
              <a:rect l="l" t="t"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rgbClr val="847864"/>
                </a:gs>
                <a:gs pos="100000">
                  <a:srgbClr val="463416"/>
                </a:gs>
              </a:gsLst>
              <a:lin ang="5400000"/>
            </a:gradFill>
            <a:ln w="0">
              <a:noFill/>
            </a:ln>
          </p:spPr>
          <p:style>
            <a:lnRef idx="0"/>
            <a:fillRef idx="0"/>
            <a:effectRef idx="0"/>
            <a:fontRef idx="minor"/>
          </p:style>
        </p:sp>
        <p:grpSp>
          <p:nvGrpSpPr>
            <p:cNvPr id="311" name="Group 8"/>
            <p:cNvGrpSpPr/>
            <p:nvPr/>
          </p:nvGrpSpPr>
          <p:grpSpPr>
            <a:xfrm>
              <a:off x="3944880" y="6033960"/>
              <a:ext cx="3898080" cy="850680"/>
              <a:chOff x="3944880" y="6033960"/>
              <a:chExt cx="3898080" cy="850680"/>
            </a:xfrm>
          </p:grpSpPr>
          <p:sp>
            <p:nvSpPr>
              <p:cNvPr id="312" name="Freeform 9"/>
              <p:cNvSpPr/>
              <p:nvPr/>
            </p:nvSpPr>
            <p:spPr>
              <a:xfrm>
                <a:off x="6265440" y="6045120"/>
                <a:ext cx="1577520" cy="839520"/>
              </a:xfrm>
              <a:custGeom>
                <a:avLst/>
                <a:gdLst/>
                <a:ahLst/>
                <a:rect l="l" t="t"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rgbClr val="463416"/>
              </a:solidFill>
              <a:ln w="0">
                <a:noFill/>
              </a:ln>
            </p:spPr>
            <p:style>
              <a:lnRef idx="0"/>
              <a:fillRef idx="0"/>
              <a:effectRef idx="0"/>
              <a:fontRef idx="minor"/>
            </p:style>
          </p:sp>
          <p:sp>
            <p:nvSpPr>
              <p:cNvPr id="313" name="Freeform 10"/>
              <p:cNvSpPr/>
              <p:nvPr/>
            </p:nvSpPr>
            <p:spPr>
              <a:xfrm>
                <a:off x="4247640" y="6033960"/>
                <a:ext cx="294840" cy="627120"/>
              </a:xfrm>
              <a:custGeom>
                <a:avLst/>
                <a:gdLst/>
                <a:ahLst/>
                <a:rect l="l" t="t"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rgbClr val="463416"/>
              </a:solidFill>
              <a:ln w="0">
                <a:noFill/>
              </a:ln>
            </p:spPr>
            <p:style>
              <a:lnRef idx="0"/>
              <a:fillRef idx="0"/>
              <a:effectRef idx="0"/>
              <a:fontRef idx="minor"/>
            </p:style>
          </p:sp>
          <p:sp>
            <p:nvSpPr>
              <p:cNvPr id="314" name="Freeform 11"/>
              <p:cNvSpPr/>
              <p:nvPr/>
            </p:nvSpPr>
            <p:spPr>
              <a:xfrm>
                <a:off x="4807800" y="6194160"/>
                <a:ext cx="599760" cy="430200"/>
              </a:xfrm>
              <a:custGeom>
                <a:avLst/>
                <a:gdLst/>
                <a:ahLst/>
                <a:rect l="l" t="t"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rgbClr val="463416"/>
              </a:solidFill>
              <a:ln w="0">
                <a:noFill/>
              </a:ln>
            </p:spPr>
            <p:style>
              <a:lnRef idx="0"/>
              <a:fillRef idx="0"/>
              <a:effectRef idx="0"/>
              <a:fontRef idx="minor"/>
            </p:style>
          </p:sp>
          <p:sp>
            <p:nvSpPr>
              <p:cNvPr id="315" name="Freeform 12"/>
              <p:cNvSpPr/>
              <p:nvPr/>
            </p:nvSpPr>
            <p:spPr>
              <a:xfrm>
                <a:off x="5757120" y="6151320"/>
                <a:ext cx="245880" cy="117360"/>
              </a:xfrm>
              <a:custGeom>
                <a:avLst/>
                <a:gdLst/>
                <a:ahLst/>
                <a:rect l="l" t="t"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rgbClr val="463416"/>
              </a:solidFill>
              <a:ln w="0">
                <a:noFill/>
              </a:ln>
            </p:spPr>
            <p:style>
              <a:lnRef idx="0"/>
              <a:fillRef idx="0"/>
              <a:effectRef idx="0"/>
              <a:fontRef idx="minor"/>
            </p:style>
          </p:sp>
          <p:sp>
            <p:nvSpPr>
              <p:cNvPr id="316" name="Freeform 13"/>
              <p:cNvSpPr/>
              <p:nvPr/>
            </p:nvSpPr>
            <p:spPr>
              <a:xfrm>
                <a:off x="3944880" y="6140160"/>
                <a:ext cx="66240" cy="128520"/>
              </a:xfrm>
              <a:custGeom>
                <a:avLst/>
                <a:gdLst/>
                <a:ahLst/>
                <a:rect l="l" t="t"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rgbClr val="463416"/>
              </a:solidFill>
              <a:ln w="0">
                <a:noFill/>
              </a:ln>
            </p:spPr>
            <p:style>
              <a:lnRef idx="0"/>
              <a:fillRef idx="0"/>
              <a:effectRef idx="0"/>
              <a:fontRef idx="minor"/>
            </p:style>
          </p:sp>
        </p:grpSp>
        <p:sp>
          <p:nvSpPr>
            <p:cNvPr id="317" name="Freeform 14"/>
            <p:cNvSpPr/>
            <p:nvPr/>
          </p:nvSpPr>
          <p:spPr>
            <a:xfrm>
              <a:off x="-1440" y="6033960"/>
              <a:ext cx="6311520" cy="849240"/>
            </a:xfrm>
            <a:custGeom>
              <a:avLst/>
              <a:gdLst/>
              <a:ahLst/>
              <a:rect l="l" t="t"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rgbClr val="73654f"/>
                </a:gs>
                <a:gs pos="100000">
                  <a:srgbClr val="463416"/>
                </a:gs>
              </a:gsLst>
              <a:lin ang="5400000"/>
            </a:gradFill>
            <a:ln w="0">
              <a:noFill/>
            </a:ln>
          </p:spPr>
          <p:style>
            <a:lnRef idx="0"/>
            <a:fillRef idx="0"/>
            <a:effectRef idx="0"/>
            <a:fontRef idx="minor"/>
          </p:style>
        </p:sp>
      </p:grpSp>
      <p:grpSp>
        <p:nvGrpSpPr>
          <p:cNvPr id="318" name="Group 15"/>
          <p:cNvGrpSpPr/>
          <p:nvPr/>
        </p:nvGrpSpPr>
        <p:grpSpPr>
          <a:xfrm>
            <a:off x="627120" y="6021360"/>
            <a:ext cx="5684760" cy="849240"/>
            <a:chOff x="627120" y="6021360"/>
            <a:chExt cx="5684760" cy="849240"/>
          </a:xfrm>
        </p:grpSpPr>
        <p:sp>
          <p:nvSpPr>
            <p:cNvPr id="319" name="Freeform 16"/>
            <p:cNvSpPr/>
            <p:nvPr/>
          </p:nvSpPr>
          <p:spPr>
            <a:xfrm>
              <a:off x="1898640" y="6021360"/>
              <a:ext cx="579600" cy="461880"/>
            </a:xfrm>
            <a:custGeom>
              <a:avLst/>
              <a:gdLst/>
              <a:ahLst/>
              <a:rect l="l" t="t"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rgbClr val="463416"/>
            </a:solidFill>
            <a:ln w="0">
              <a:noFill/>
            </a:ln>
          </p:spPr>
          <p:style>
            <a:lnRef idx="0"/>
            <a:fillRef idx="0"/>
            <a:effectRef idx="0"/>
            <a:fontRef idx="minor"/>
          </p:style>
        </p:sp>
        <p:sp>
          <p:nvSpPr>
            <p:cNvPr id="320" name="Freeform 17"/>
            <p:cNvSpPr/>
            <p:nvPr/>
          </p:nvSpPr>
          <p:spPr>
            <a:xfrm>
              <a:off x="3084480" y="6078600"/>
              <a:ext cx="3227400" cy="792000"/>
            </a:xfrm>
            <a:custGeom>
              <a:avLst/>
              <a:gdLst/>
              <a:ahLst/>
              <a:rect l="l" t="t"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rgbClr val="463416"/>
            </a:solidFill>
            <a:ln w="0">
              <a:noFill/>
            </a:ln>
          </p:spPr>
          <p:style>
            <a:lnRef idx="0"/>
            <a:fillRef idx="0"/>
            <a:effectRef idx="0"/>
            <a:fontRef idx="minor"/>
          </p:style>
        </p:sp>
        <p:sp>
          <p:nvSpPr>
            <p:cNvPr id="321" name="Freeform 18"/>
            <p:cNvSpPr/>
            <p:nvPr/>
          </p:nvSpPr>
          <p:spPr>
            <a:xfrm>
              <a:off x="2905200" y="6068880"/>
              <a:ext cx="112680" cy="96840"/>
            </a:xfrm>
            <a:custGeom>
              <a:avLst/>
              <a:gdLst/>
              <a:ahLst/>
              <a:rect l="l" t="t"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rgbClr val="463416"/>
            </a:solidFill>
            <a:ln w="0">
              <a:noFill/>
            </a:ln>
          </p:spPr>
          <p:style>
            <a:lnRef idx="0"/>
            <a:fillRef idx="0"/>
            <a:effectRef idx="0"/>
            <a:fontRef idx="minor"/>
          </p:style>
        </p:sp>
        <p:sp>
          <p:nvSpPr>
            <p:cNvPr id="322" name="Freeform 19"/>
            <p:cNvSpPr/>
            <p:nvPr/>
          </p:nvSpPr>
          <p:spPr>
            <a:xfrm>
              <a:off x="1357200" y="6099120"/>
              <a:ext cx="255600" cy="260280"/>
            </a:xfrm>
            <a:custGeom>
              <a:avLst/>
              <a:gdLst/>
              <a:ahLst/>
              <a:rect l="l" t="t"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rgbClr val="463416"/>
            </a:solidFill>
            <a:ln w="0">
              <a:noFill/>
            </a:ln>
          </p:spPr>
          <p:style>
            <a:lnRef idx="0"/>
            <a:fillRef idx="0"/>
            <a:effectRef idx="0"/>
            <a:fontRef idx="minor"/>
          </p:style>
        </p:sp>
        <p:sp>
          <p:nvSpPr>
            <p:cNvPr id="323" name="Freeform 20"/>
            <p:cNvSpPr/>
            <p:nvPr/>
          </p:nvSpPr>
          <p:spPr>
            <a:xfrm>
              <a:off x="1120680" y="6118200"/>
              <a:ext cx="93600" cy="96840"/>
            </a:xfrm>
            <a:custGeom>
              <a:avLst/>
              <a:gdLst/>
              <a:ahLst/>
              <a:rect l="l" t="t"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rgbClr val="463416"/>
            </a:solidFill>
            <a:ln w="0">
              <a:noFill/>
            </a:ln>
          </p:spPr>
          <p:style>
            <a:lnRef idx="0"/>
            <a:fillRef idx="0"/>
            <a:effectRef idx="0"/>
            <a:fontRef idx="minor"/>
          </p:style>
        </p:sp>
        <p:sp>
          <p:nvSpPr>
            <p:cNvPr id="324" name="Freeform 21"/>
            <p:cNvSpPr/>
            <p:nvPr/>
          </p:nvSpPr>
          <p:spPr>
            <a:xfrm>
              <a:off x="627120" y="6049800"/>
              <a:ext cx="388800" cy="328680"/>
            </a:xfrm>
            <a:custGeom>
              <a:avLst/>
              <a:gdLst/>
              <a:ahLst/>
              <a:rect l="l" t="t"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rgbClr val="463416"/>
            </a:solidFill>
            <a:ln w="0">
              <a:noFill/>
            </a:ln>
          </p:spPr>
          <p:style>
            <a:lnRef idx="0"/>
            <a:fillRef idx="0"/>
            <a:effectRef idx="0"/>
            <a:fontRef idx="minor"/>
          </p:style>
        </p:sp>
      </p:grpSp>
      <p:sp>
        <p:nvSpPr>
          <p:cNvPr id="325"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3e3ff"/>
                </a:solidFill>
                <a:latin typeface="Arial"/>
              </a:rPr>
              <a:t>Click to edit the title text format</a:t>
            </a:r>
            <a:endParaRPr b="0" lang="en-US" sz="4400" spc="-1" strike="noStrike">
              <a:solidFill>
                <a:srgbClr val="e3e3ff"/>
              </a:solidFill>
              <a:latin typeface="Arial"/>
            </a:endParaRPr>
          </a:p>
        </p:txBody>
      </p:sp>
      <p:sp>
        <p:nvSpPr>
          <p:cNvPr id="326" name="PlaceHolder 2"/>
          <p:cNvSpPr>
            <a:spLocks noGrp="1"/>
          </p:cNvSpPr>
          <p:nvPr>
            <p:ph type="body"/>
          </p:nvPr>
        </p:nvSpPr>
        <p:spPr>
          <a:xfrm>
            <a:off x="457200" y="1600200"/>
            <a:ext cx="8229600" cy="4495680"/>
          </a:xfrm>
          <a:prstGeom prst="rect">
            <a:avLst/>
          </a:prstGeom>
          <a:noFill/>
          <a:ln w="0">
            <a:noFill/>
          </a:ln>
        </p:spPr>
        <p:txBody>
          <a:bodyPr lIns="90000" rIns="90000" tIns="46800" bIns="46800" anchor="t">
            <a:normAutofit/>
          </a:bodyPr>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3040" indent="-28584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327" name="PlaceHolder 3"/>
          <p:cNvSpPr>
            <a:spLocks noGrp="1"/>
          </p:cNvSpPr>
          <p:nvPr>
            <p:ph type="dt"/>
          </p:nvPr>
        </p:nvSpPr>
        <p:spPr>
          <a:xfrm>
            <a:off x="456840" y="6248520"/>
            <a:ext cx="2133720" cy="457200"/>
          </a:xfrm>
          <a:prstGeom prst="rect">
            <a:avLst/>
          </a:prstGeom>
          <a:noFill/>
          <a:ln w="0">
            <a:noFill/>
          </a:ln>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
        <p:nvSpPr>
          <p:cNvPr id="328" name="PlaceHolder 4"/>
          <p:cNvSpPr>
            <a:spLocks noGrp="1"/>
          </p:cNvSpPr>
          <p:nvPr>
            <p:ph type="sldNum"/>
          </p:nvPr>
        </p:nvSpPr>
        <p:spPr>
          <a:xfrm>
            <a:off x="6552720" y="6248520"/>
            <a:ext cx="2133720" cy="457200"/>
          </a:xfrm>
          <a:prstGeom prst="rect">
            <a:avLst/>
          </a:prstGeom>
          <a:noFill/>
          <a:ln w="0">
            <a:noFill/>
          </a:ln>
        </p:spPr>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D0166E0-BAF5-4CAA-BC4E-41F22AF973DD}" type="slidenum">
              <a:rPr b="0" lang="en-US" sz="1200" spc="-1" strike="noStrike">
                <a:solidFill>
                  <a:srgbClr val="ffffff"/>
                </a:solidFill>
                <a:latin typeface="Times New Roman"/>
              </a:rPr>
              <a:t>&lt;number&gt;</a:t>
            </a:fld>
            <a:endParaRPr b="0" lang="en-US" sz="1200" spc="-1" strike="noStrike">
              <a:latin typeface="Times New Roman"/>
            </a:endParaRPr>
          </a:p>
        </p:txBody>
      </p:sp>
      <p:sp>
        <p:nvSpPr>
          <p:cNvPr id="329" name="PlaceHolder 5"/>
          <p:cNvSpPr>
            <a:spLocks noGrp="1"/>
          </p:cNvSpPr>
          <p:nvPr>
            <p:ph type="ftr"/>
          </p:nvPr>
        </p:nvSpPr>
        <p:spPr>
          <a:xfrm>
            <a:off x="3124080" y="6248520"/>
            <a:ext cx="2895840" cy="457200"/>
          </a:xfrm>
          <a:prstGeom prst="rect">
            <a:avLst/>
          </a:prstGeom>
          <a:noFill/>
          <a:ln w="0">
            <a:noFill/>
          </a:ln>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www.sait.fsu.edu/resources/NSTISSI-4011.pdf" TargetMode="External"/><Relationship Id="rId2" Type="http://schemas.openxmlformats.org/officeDocument/2006/relationships/hyperlink" Target="https://en.wikipedia.org/wiki/Committee_on_National_Security_Systems" TargetMode="External"/><Relationship Id="rId3" Type="http://schemas.openxmlformats.org/officeDocument/2006/relationships/hyperlink" Target="http://www.sait.fsu.edu/resources/NSTISSI-4011.pdf" TargetMode="External"/><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hyperlink" Target="http://www.sans.org/newsletters/" TargetMode="External"/><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e3e3ff"/>
                </a:solidFill>
                <a:latin typeface="Arial"/>
              </a:rPr>
              <a:t>CSE 489 / 589</a:t>
            </a:r>
            <a:br/>
            <a:r>
              <a:rPr b="1" lang="en-US" sz="3200" spc="-1" strike="noStrike">
                <a:solidFill>
                  <a:srgbClr val="e3e3ff"/>
                </a:solidFill>
                <a:latin typeface="Arial"/>
              </a:rPr>
              <a:t> </a:t>
            </a:r>
            <a:r>
              <a:rPr b="0" lang="en-US" sz="3200" spc="-1" strike="noStrike">
                <a:solidFill>
                  <a:srgbClr val="e3e3ff"/>
                </a:solidFill>
                <a:latin typeface="Arial"/>
              </a:rPr>
              <a:t>Foundations of Information Security</a:t>
            </a:r>
            <a:endParaRPr b="0" lang="en-US" sz="3200" spc="-1" strike="noStrike">
              <a:solidFill>
                <a:srgbClr val="e3e3ff"/>
              </a:solidFill>
              <a:latin typeface="Arial"/>
            </a:endParaRPr>
          </a:p>
        </p:txBody>
      </p:sp>
      <p:sp>
        <p:nvSpPr>
          <p:cNvPr id="367" name="PlaceHolder 2"/>
          <p:cNvSpPr>
            <a:spLocks noGrp="1"/>
          </p:cNvSpPr>
          <p:nvPr>
            <p:ph/>
          </p:nvPr>
        </p:nvSpPr>
        <p:spPr>
          <a:xfrm>
            <a:off x="457200" y="1600200"/>
            <a:ext cx="8229600" cy="4495680"/>
          </a:xfrm>
          <a:prstGeom prst="rect">
            <a:avLst/>
          </a:prstGeom>
          <a:noFill/>
          <a:ln w="0">
            <a:noFill/>
          </a:ln>
        </p:spPr>
        <p:txBody>
          <a:bodyPr anchor="t">
            <a:normAutofit/>
          </a:bodyPr>
          <a:p>
            <a:pPr lvl="2" marL="914400">
              <a:spcBef>
                <a:spcPts val="700"/>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ffff"/>
                </a:solidFill>
                <a:latin typeface="Arial"/>
              </a:rPr>
              <a:t>                </a:t>
            </a:r>
            <a:r>
              <a:rPr b="1" lang="en-US" sz="2800" spc="-1" strike="noStrike">
                <a:solidFill>
                  <a:srgbClr val="ffffff"/>
                </a:solidFill>
                <a:latin typeface="Arial"/>
              </a:rPr>
              <a:t>Course Introduction</a:t>
            </a:r>
            <a:endParaRPr b="0" lang="en-US" sz="2800" spc="-1" strike="noStrike">
              <a:solidFill>
                <a:srgbClr val="ffffff"/>
              </a:solidFill>
              <a:latin typeface="Arial"/>
            </a:endParaRPr>
          </a:p>
          <a:p>
            <a:pPr lvl="2" marL="914400">
              <a:spcBef>
                <a:spcPts val="700"/>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a:p>
            <a:pPr marL="343080" indent="-343080" algn="ctr">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August 24, 2021</a:t>
            </a:r>
            <a:endParaRPr b="0" lang="en-US" sz="2800" spc="-1" strike="noStrike">
              <a:solidFill>
                <a:srgbClr val="ffffff"/>
              </a:solidFill>
              <a:latin typeface="Arial"/>
            </a:endParaRPr>
          </a:p>
          <a:p>
            <a:pPr marL="343080" indent="-343080" algn="ctr">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Law and Ethics</a:t>
            </a:r>
            <a:endParaRPr b="0" lang="en-US" sz="2800" spc="-1" strike="noStrike">
              <a:solidFill>
                <a:srgbClr val="ffffff"/>
              </a:solidFill>
              <a:latin typeface="Arial"/>
            </a:endParaRPr>
          </a:p>
          <a:p>
            <a:pPr lvl="2" marL="914400">
              <a:spcBef>
                <a:spcPts val="700"/>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p:txBody>
      </p:sp>
      <p:sp>
        <p:nvSpPr>
          <p:cNvPr id="368" name="Rectangle 4"/>
          <p:cNvSpPr/>
          <p:nvPr/>
        </p:nvSpPr>
        <p:spPr>
          <a:xfrm>
            <a:off x="2362320" y="4419720"/>
            <a:ext cx="4572000" cy="916920"/>
          </a:xfrm>
          <a:prstGeom prst="rect">
            <a:avLst/>
          </a:prstGeom>
          <a:noFill/>
          <a:ln w="0">
            <a:noFill/>
          </a:ln>
        </p:spPr>
        <p:style>
          <a:lnRef idx="0"/>
          <a:fillRef idx="0"/>
          <a:effectRef idx="0"/>
          <a:fontRef idx="minor"/>
        </p:style>
        <p:txBody>
          <a:bodyPr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Blaine Burnham, PhD</a:t>
            </a:r>
            <a:endParaRPr b="0" lang="en-US" sz="1800" spc="-1" strike="noStrike">
              <a:solidFill>
                <a:srgbClr val="ffffff"/>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Professor of Practice</a:t>
            </a:r>
            <a:endParaRPr b="0" lang="en-US" sz="1800" spc="-1" strike="noStrike">
              <a:solidFill>
                <a:srgbClr val="ffffff"/>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New Mexico Tech</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86" name=""/>
          <p:cNvSpPr txBox="1"/>
          <p:nvPr/>
        </p:nvSpPr>
        <p:spPr>
          <a:xfrm>
            <a:off x="533520" y="1600200"/>
            <a:ext cx="8229600" cy="4495680"/>
          </a:xfrm>
          <a:prstGeom prst="rect">
            <a:avLst/>
          </a:prstGeom>
          <a:noFill/>
          <a:ln w="0">
            <a:noFill/>
          </a:ln>
        </p:spPr>
        <p:txBody>
          <a:bodyPr anchor="t">
            <a:normAutofit/>
          </a:bodyPr>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Reading for 09 /08 /2020</a:t>
            </a:r>
            <a:endParaRPr b="0" lang="en-US" sz="32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Schell – Concepts and Terminology</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The Von Neumann Architecture of Computer Systems</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Pfleeger chapters: 1,3</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Ware Report , both versions</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Anderson Report (both parts)</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Schell:  Computer Security, the Achilles heel…</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Landwehr:  Computer Security</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Landwehr: Taxonomy</a:t>
            </a:r>
            <a:endParaRPr b="0" lang="en-US" sz="2400" spc="-1" strike="noStrike">
              <a:solidFill>
                <a:srgbClr val="ffffff"/>
              </a:solidFill>
              <a:latin typeface="Arial"/>
            </a:endParaRPr>
          </a:p>
          <a:p>
            <a:pPr lvl="1" marL="743040" indent="-285840">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lvl="1" marL="743040" indent="-28584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88" name=""/>
          <p:cNvSpPr txBox="1"/>
          <p:nvPr/>
        </p:nvSpPr>
        <p:spPr>
          <a:xfrm>
            <a:off x="380880" y="1600200"/>
            <a:ext cx="8229600" cy="4495680"/>
          </a:xfrm>
          <a:prstGeom prst="rect">
            <a:avLst/>
          </a:prstGeom>
          <a:noFill/>
          <a:ln w="0">
            <a:noFill/>
          </a:ln>
        </p:spPr>
        <p:txBody>
          <a:bodyPr anchor="t">
            <a:normAutofit/>
          </a:bodyPr>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Reading for 09 /15/2020</a:t>
            </a:r>
            <a:endParaRPr b="0" lang="en-US" sz="32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Understanding Buffer Overflows</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King.pdf ( in the papers file in the bibliography)</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Votestds.pdf ( of some current relevance)</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Information – Philosophy and Cognitive Science ( just for grins) </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Myers80</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Saltzer and Schroder 75</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Threat Model for the Orange Book</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Reflections on Trusting Trust</a:t>
            </a:r>
            <a:endParaRPr b="0" lang="en-US" sz="2400" spc="-1" strike="noStrike">
              <a:solidFill>
                <a:srgbClr val="ffffff"/>
              </a:solidFill>
              <a:latin typeface="Arial"/>
            </a:endParaRPr>
          </a:p>
          <a:p>
            <a:pPr lvl="1" marL="743040" indent="-285840">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lvl="1" marL="743040" indent="-285840">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90"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99"/>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LAW AND ETHICS</a:t>
            </a:r>
            <a:endParaRPr b="0" lang="en-US" sz="3200" spc="-1" strike="noStrike">
              <a:solidFill>
                <a:srgbClr val="ffffff"/>
              </a:solidFill>
              <a:latin typeface="Arial"/>
            </a:endParaRPr>
          </a:p>
          <a:p>
            <a:pPr marL="343080" indent="-343080">
              <a:spcBef>
                <a:spcPts val="799"/>
              </a:spcBef>
              <a:buClr>
                <a:srgbClr val="990000"/>
              </a:buClr>
              <a:buFont typeface="Arial"/>
              <a:buChar char=" "/>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a:p>
            <a:pPr marL="343080" indent="-343080">
              <a:spcBef>
                <a:spcPts val="799"/>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Generally the law is piece meal wrt to cyber protection.  It reflects the tendency to try to remedy a particular event / instance rather than set overall / global parameters.</a:t>
            </a:r>
            <a:endParaRPr b="0" lang="en-US" sz="3200" spc="-1" strike="noStrike">
              <a:solidFill>
                <a:srgbClr val="ffffff"/>
              </a:solidFill>
              <a:latin typeface="Arial"/>
            </a:endParaRPr>
          </a:p>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92"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80000"/>
              </a:lnSpc>
              <a:spcBef>
                <a:spcPts val="700"/>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LAW AND ETHICS</a:t>
            </a:r>
            <a:endParaRPr b="0" lang="en-US" sz="2800" spc="-1" strike="noStrike">
              <a:solidFill>
                <a:srgbClr val="ffffff"/>
              </a:solidFill>
              <a:latin typeface="Arial"/>
            </a:endParaRPr>
          </a:p>
          <a:p>
            <a:pPr lvl="1" marL="743040" indent="-285840">
              <a:lnSpc>
                <a:spcPct val="80000"/>
              </a:lnSpc>
              <a:spcBef>
                <a:spcPts val="60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Law and Information</a:t>
            </a:r>
            <a:endParaRPr b="0" lang="en-US" sz="2400" spc="-1" strike="noStrike">
              <a:solidFill>
                <a:srgbClr val="ffffff"/>
              </a:solidFill>
              <a:latin typeface="Arial"/>
            </a:endParaRPr>
          </a:p>
          <a:p>
            <a:pPr lvl="2" marL="1143000" indent="-228600">
              <a:lnSpc>
                <a:spcPct val="80000"/>
              </a:lnSpc>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Again, what is information</a:t>
            </a:r>
            <a:endParaRPr b="0" lang="en-US" sz="2000" spc="-1" strike="noStrike">
              <a:solidFill>
                <a:srgbClr val="ffffff"/>
              </a:solidFill>
              <a:latin typeface="Arial"/>
            </a:endParaRPr>
          </a:p>
          <a:p>
            <a:pPr lvl="2" marL="1143000" indent="-228600">
              <a:lnSpc>
                <a:spcPct val="80000"/>
              </a:lnSpc>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Common law seems to be based in the notion that the “it” is a something that is somehow tangible. </a:t>
            </a:r>
            <a:endParaRPr b="0" lang="en-US" sz="2000" spc="-1" strike="noStrike">
              <a:solidFill>
                <a:srgbClr val="ffffff"/>
              </a:solidFill>
              <a:latin typeface="Arial"/>
            </a:endParaRPr>
          </a:p>
          <a:p>
            <a:pPr lvl="2" marL="1143000" indent="-228600">
              <a:lnSpc>
                <a:spcPct val="80000"/>
              </a:lnSpc>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Shopkeeper sells: something, service (time,  often coupled with a particular set of skills)</a:t>
            </a:r>
            <a:endParaRPr b="0" lang="en-US" sz="2000" spc="-1" strike="noStrike">
              <a:solidFill>
                <a:srgbClr val="ffffff"/>
              </a:solidFill>
              <a:latin typeface="Arial"/>
            </a:endParaRPr>
          </a:p>
          <a:p>
            <a:pPr lvl="2" marL="1143000" indent="-228600">
              <a:lnSpc>
                <a:spcPct val="80000"/>
              </a:lnSpc>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Information: </a:t>
            </a:r>
            <a:endParaRPr b="0" lang="en-US" sz="2000" spc="-1" strike="noStrike">
              <a:solidFill>
                <a:srgbClr val="ffffff"/>
              </a:solidFill>
              <a:latin typeface="Arial"/>
            </a:endParaRPr>
          </a:p>
          <a:p>
            <a:pPr lvl="2" marL="1143000" indent="-228600">
              <a:lnSpc>
                <a:spcPct val="80000"/>
              </a:lnSpc>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 </a:t>
            </a:r>
            <a:r>
              <a:rPr b="0" lang="en-US" sz="2000" spc="-1" strike="noStrike">
                <a:solidFill>
                  <a:srgbClr val="ffffff"/>
                </a:solidFill>
                <a:latin typeface="Arial"/>
              </a:rPr>
              <a:t>Stolen: Not gone. </a:t>
            </a:r>
            <a:endParaRPr b="0" lang="en-US" sz="2000" spc="-1" strike="noStrike">
              <a:solidFill>
                <a:srgbClr val="ffffff"/>
              </a:solidFill>
              <a:latin typeface="Arial"/>
            </a:endParaRPr>
          </a:p>
          <a:p>
            <a:pPr lvl="2" marL="1143000" indent="-228600">
              <a:lnSpc>
                <a:spcPct val="80000"/>
              </a:lnSpc>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Sold: not gone ( not even diminished)</a:t>
            </a:r>
            <a:endParaRPr b="0" lang="en-US" sz="2000" spc="-1" strike="noStrike">
              <a:solidFill>
                <a:srgbClr val="ffffff"/>
              </a:solidFill>
              <a:latin typeface="Arial"/>
            </a:endParaRPr>
          </a:p>
          <a:p>
            <a:pPr lvl="2" marL="1143000" indent="-228600">
              <a:lnSpc>
                <a:spcPct val="80000"/>
              </a:lnSpc>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Not depletable: ( doesn’t deplete like books))</a:t>
            </a:r>
            <a:endParaRPr b="0" lang="en-US" sz="2000" spc="-1" strike="noStrike">
              <a:solidFill>
                <a:srgbClr val="ffffff"/>
              </a:solidFill>
              <a:latin typeface="Arial"/>
            </a:endParaRPr>
          </a:p>
          <a:p>
            <a:pPr lvl="2" marL="1143000" indent="-228600">
              <a:lnSpc>
                <a:spcPct val="80000"/>
              </a:lnSpc>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Replicable:   copies are exact</a:t>
            </a:r>
            <a:endParaRPr b="0" lang="en-US" sz="2000" spc="-1" strike="noStrike">
              <a:solidFill>
                <a:srgbClr val="ffffff"/>
              </a:solidFill>
              <a:latin typeface="Arial"/>
            </a:endParaRPr>
          </a:p>
          <a:p>
            <a:pPr lvl="2" marL="1143000" indent="-228600">
              <a:lnSpc>
                <a:spcPct val="80000"/>
              </a:lnSpc>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Minimal margin costs: High cost to acquire, assemble, organize, no cost to replicate</a:t>
            </a:r>
            <a:endParaRPr b="0" lang="en-US" sz="2000" spc="-1" strike="noStrike">
              <a:solidFill>
                <a:srgbClr val="ffffff"/>
              </a:solidFill>
              <a:latin typeface="Arial"/>
            </a:endParaRPr>
          </a:p>
          <a:p>
            <a:pPr marL="343080" indent="-343080">
              <a:lnSpc>
                <a:spcPct val="80000"/>
              </a:lnSpc>
              <a:spcBef>
                <a:spcPts val="4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94"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799"/>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LAW AND ETHICS</a:t>
            </a:r>
            <a:endParaRPr b="0" lang="en-US" sz="3200" spc="-1" strike="noStrike">
              <a:solidFill>
                <a:srgbClr val="ffffff"/>
              </a:solidFill>
              <a:latin typeface="Arial"/>
            </a:endParaRPr>
          </a:p>
          <a:p>
            <a:pPr lvl="1" marL="743040" indent="-285840">
              <a:lnSpc>
                <a:spcPct val="90000"/>
              </a:lnSpc>
              <a:spcBef>
                <a:spcPts val="700"/>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So what is the “it” that is being protected / subject to the oversight of some or another law?</a:t>
            </a:r>
            <a:endParaRPr b="0" lang="en-US" sz="2800" spc="-1" strike="noStrike">
              <a:solidFill>
                <a:srgbClr val="ffffff"/>
              </a:solidFill>
              <a:latin typeface="Arial"/>
            </a:endParaRPr>
          </a:p>
          <a:p>
            <a:pPr lvl="1" marL="743040" indent="-285840">
              <a:lnSpc>
                <a:spcPct val="90000"/>
              </a:lnSpc>
              <a:spcBef>
                <a:spcPts val="700"/>
              </a:spcBef>
              <a:buClr>
                <a:srgbClr val="ffffff"/>
              </a:buClr>
              <a:buFont typeface="Arial"/>
              <a:buChar char=" "/>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Laws and “it”</a:t>
            </a:r>
            <a:endParaRPr b="0" lang="en-US" sz="2800" spc="-1" strike="noStrike">
              <a:solidFill>
                <a:srgbClr val="ffffff"/>
              </a:solidFill>
              <a:latin typeface="Arial"/>
            </a:endParaRPr>
          </a:p>
          <a:p>
            <a:pPr lvl="1" marL="743040" indent="-285840">
              <a:lnSpc>
                <a:spcPct val="90000"/>
              </a:lnSpc>
              <a:spcBef>
                <a:spcPts val="700"/>
              </a:spcBef>
              <a:buClr>
                <a:srgbClr val="ffffff"/>
              </a:buClr>
              <a:buFont typeface="Arial"/>
              <a:buChar char=" "/>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	</a:t>
            </a:r>
            <a:r>
              <a:rPr b="0" lang="en-US" sz="2800" spc="-1" strike="noStrike">
                <a:solidFill>
                  <a:srgbClr val="ffffff"/>
                </a:solidFill>
                <a:latin typeface="Arial"/>
              </a:rPr>
              <a:t>Copyright:  “original work of authorship fixed in any tangible medium of expression”  In this case the “it” is the work.  A story (what is the medium), painting,   song ( what is the medium)  Must apply to ORIGINAL  work.</a:t>
            </a: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96"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00"/>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LAW AND ETHICS</a:t>
            </a:r>
            <a:endParaRPr b="0" lang="en-US" sz="2800" spc="-1" strike="noStrike">
              <a:solidFill>
                <a:srgbClr val="ffffff"/>
              </a:solidFill>
              <a:latin typeface="Arial"/>
            </a:endParaRPr>
          </a:p>
          <a:p>
            <a:pPr lvl="1" marL="743040" indent="-285840">
              <a:spcBef>
                <a:spcPts val="60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All sorts of accommodations:</a:t>
            </a:r>
            <a:endParaRPr b="0" lang="en-US" sz="2400" spc="-1" strike="noStrike">
              <a:solidFill>
                <a:srgbClr val="ffffff"/>
              </a:solidFill>
              <a:latin typeface="Arial"/>
            </a:endParaRPr>
          </a:p>
          <a:p>
            <a:pPr lvl="2" marL="1143000" indent="-228600">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Originality</a:t>
            </a:r>
            <a:endParaRPr b="0" lang="en-US" sz="2000" spc="-1" strike="noStrike">
              <a:solidFill>
                <a:srgbClr val="ffffff"/>
              </a:solidFill>
              <a:latin typeface="Arial"/>
            </a:endParaRPr>
          </a:p>
          <a:p>
            <a:pPr lvl="2" marL="1143000" indent="-228600">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Fair use of Material</a:t>
            </a:r>
            <a:endParaRPr b="0" lang="en-US" sz="2000" spc="-1" strike="noStrike">
              <a:solidFill>
                <a:srgbClr val="ffffff"/>
              </a:solidFill>
              <a:latin typeface="Arial"/>
            </a:endParaRPr>
          </a:p>
          <a:p>
            <a:pPr lvl="2" marL="1143000" indent="-228600">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Requirement for registration</a:t>
            </a:r>
            <a:endParaRPr b="0" lang="en-US" sz="2000" spc="-1" strike="noStrike">
              <a:solidFill>
                <a:srgbClr val="ffffff"/>
              </a:solidFill>
              <a:latin typeface="Arial"/>
            </a:endParaRPr>
          </a:p>
          <a:p>
            <a:pPr lvl="2" marL="1143000" indent="-228600">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Infringement</a:t>
            </a:r>
            <a:endParaRPr b="0" lang="en-US" sz="2000" spc="-1" strike="noStrike">
              <a:solidFill>
                <a:srgbClr val="ffffff"/>
              </a:solidFill>
              <a:latin typeface="Arial"/>
            </a:endParaRPr>
          </a:p>
          <a:p>
            <a:pPr lvl="3" marL="1600200" indent="-228600">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Reactionary holder must go to court to prove infringement and thereby gain recovery.</a:t>
            </a:r>
            <a:endParaRPr b="0" lang="en-US" sz="1800" spc="-1" strike="noStrike">
              <a:solidFill>
                <a:srgbClr val="ffffff"/>
              </a:solidFill>
              <a:latin typeface="Arial"/>
            </a:endParaRPr>
          </a:p>
          <a:p>
            <a:pPr lvl="3" marL="1600200" indent="-228600">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Can you copyright a computer program: yes but there are down sides.</a:t>
            </a:r>
            <a:endParaRPr b="0" lang="en-US" sz="1800" spc="-1" strike="noStrike">
              <a:solidFill>
                <a:srgbClr val="ffffff"/>
              </a:solidFill>
              <a:latin typeface="Arial"/>
            </a:endParaRPr>
          </a:p>
          <a:p>
            <a:pPr lvl="4" marL="2057400" indent="-228600">
              <a:spcBef>
                <a:spcPts val="451"/>
              </a:spcBef>
              <a:buClr>
                <a:srgbClr val="990000"/>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Protects the code not the algorithms, must be published ( fair use) and confusion of source code and executable</a:t>
            </a:r>
            <a:endParaRPr b="0" lang="en-US" sz="1800" spc="-1" strike="noStrike">
              <a:solidFill>
                <a:srgbClr val="ffffff"/>
              </a:solidFill>
              <a:latin typeface="Arial"/>
            </a:endParaRPr>
          </a:p>
          <a:p>
            <a:pPr marL="343080" indent="-343080">
              <a:spcBef>
                <a:spcPts val="45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98"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80000"/>
              </a:lnSpc>
              <a:spcBef>
                <a:spcPts val="499"/>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LAW AND ETHICS</a:t>
            </a:r>
            <a:endParaRPr b="0" lang="en-US" sz="2000" spc="-1" strike="noStrike">
              <a:solidFill>
                <a:srgbClr val="ffffff"/>
              </a:solidFill>
              <a:latin typeface="Arial"/>
            </a:endParaRPr>
          </a:p>
          <a:p>
            <a:pPr lvl="1" marL="743040" indent="-285840">
              <a:lnSpc>
                <a:spcPct val="80000"/>
              </a:lnSpc>
              <a:spcBef>
                <a:spcPts val="45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DMCA</a:t>
            </a:r>
            <a:endParaRPr b="0" lang="en-US" sz="1800" spc="-1" strike="noStrike">
              <a:solidFill>
                <a:srgbClr val="ffffff"/>
              </a:solidFill>
              <a:latin typeface="Arial"/>
            </a:endParaRPr>
          </a:p>
          <a:p>
            <a:pPr lvl="1" marL="743040" indent="-285840">
              <a:lnSpc>
                <a:spcPct val="80000"/>
              </a:lnSpc>
              <a:spcBef>
                <a:spcPts val="45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Oh PLEASE protect our music and movies</a:t>
            </a:r>
            <a:endParaRPr b="0" lang="en-US" sz="1800" spc="-1" strike="noStrike">
              <a:solidFill>
                <a:srgbClr val="ffffff"/>
              </a:solidFill>
              <a:latin typeface="Arial"/>
            </a:endParaRPr>
          </a:p>
          <a:p>
            <a:pPr lvl="2" marL="1143000" indent="-228600">
              <a:lnSpc>
                <a:spcPct val="80000"/>
              </a:lnSpc>
              <a:spcBef>
                <a:spcPts val="400"/>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a:t>
            </a:r>
            <a:r>
              <a:rPr b="0" lang="en-US" sz="1600" spc="-1" strike="noStrike">
                <a:solidFill>
                  <a:srgbClr val="ffffff"/>
                </a:solidFill>
                <a:latin typeface="Arial"/>
              </a:rPr>
              <a:t>Digital Objects” can be subject to copyright</a:t>
            </a:r>
            <a:endParaRPr b="0" lang="en-US" sz="1600" spc="-1" strike="noStrike">
              <a:solidFill>
                <a:srgbClr val="ffffff"/>
              </a:solidFill>
              <a:latin typeface="Arial"/>
            </a:endParaRPr>
          </a:p>
          <a:p>
            <a:pPr lvl="3" marL="1600200" indent="-228600">
              <a:lnSpc>
                <a:spcPct val="80000"/>
              </a:lnSpc>
              <a:spcBef>
                <a:spcPts val="34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What is a digital object?</a:t>
            </a:r>
            <a:endParaRPr b="0" lang="en-US" sz="1400" spc="-1" strike="noStrike">
              <a:solidFill>
                <a:srgbClr val="ffffff"/>
              </a:solidFill>
              <a:latin typeface="Arial"/>
            </a:endParaRPr>
          </a:p>
          <a:p>
            <a:pPr lvl="2" marL="1143000" indent="-228600">
              <a:lnSpc>
                <a:spcPct val="80000"/>
              </a:lnSpc>
              <a:spcBef>
                <a:spcPts val="400"/>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Intended to limit the Napster, Bit Torrent and other file sharing schemes.</a:t>
            </a:r>
            <a:endParaRPr b="0" lang="en-US" sz="1600" spc="-1" strike="noStrike">
              <a:solidFill>
                <a:srgbClr val="ffffff"/>
              </a:solidFill>
              <a:latin typeface="Arial"/>
            </a:endParaRPr>
          </a:p>
          <a:p>
            <a:pPr lvl="2" marL="1143000" indent="-228600">
              <a:lnSpc>
                <a:spcPct val="80000"/>
              </a:lnSpc>
              <a:spcBef>
                <a:spcPts val="400"/>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RE a CD , claimed that the original artist has the right to control distribution of copies of it under the principle of first sale. See page 651 then 655 discussion of Napster.</a:t>
            </a:r>
            <a:endParaRPr b="0" lang="en-US" sz="1600" spc="-1" strike="noStrike">
              <a:solidFill>
                <a:srgbClr val="ffffff"/>
              </a:solidFill>
              <a:latin typeface="Arial"/>
            </a:endParaRPr>
          </a:p>
          <a:p>
            <a:pPr lvl="3" marL="1600200" indent="-228600">
              <a:lnSpc>
                <a:spcPct val="80000"/>
              </a:lnSpc>
              <a:spcBef>
                <a:spcPts val="34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I am confused and I am not a lawyer</a:t>
            </a:r>
            <a:endParaRPr b="0" lang="en-US" sz="1400" spc="-1" strike="noStrike">
              <a:solidFill>
                <a:srgbClr val="ffffff"/>
              </a:solidFill>
              <a:latin typeface="Arial"/>
            </a:endParaRPr>
          </a:p>
          <a:p>
            <a:pPr lvl="1" marL="743040" indent="-285840">
              <a:lnSpc>
                <a:spcPct val="80000"/>
              </a:lnSpc>
              <a:spcBef>
                <a:spcPts val="45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The whole DMCA effort fell apart when Apple figured out how to sell music cheap enough that there was nothing to be gained in trying to steal it..</a:t>
            </a:r>
            <a:endParaRPr b="0" lang="en-US" sz="1800" spc="-1" strike="noStrike">
              <a:solidFill>
                <a:srgbClr val="ffffff"/>
              </a:solidFill>
              <a:latin typeface="Arial"/>
            </a:endParaRPr>
          </a:p>
          <a:p>
            <a:pPr lvl="1" marL="743040" indent="-285840">
              <a:lnSpc>
                <a:spcPct val="80000"/>
              </a:lnSpc>
              <a:spcBef>
                <a:spcPts val="45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The likes of Netflix /Red Boxes are doing the same thing to / for movies</a:t>
            </a:r>
            <a:endParaRPr b="0" lang="en-US" sz="1800" spc="-1" strike="noStrike">
              <a:solidFill>
                <a:srgbClr val="ffffff"/>
              </a:solidFill>
              <a:latin typeface="Arial"/>
            </a:endParaRPr>
          </a:p>
          <a:p>
            <a:pPr lvl="1" marL="743040" indent="-285840">
              <a:lnSpc>
                <a:spcPct val="80000"/>
              </a:lnSpc>
              <a:spcBef>
                <a:spcPts val="451"/>
              </a:spcBef>
              <a:buClr>
                <a:srgbClr val="ffffff"/>
              </a:buClr>
              <a:buFont typeface="Arial"/>
              <a:buChar char=" "/>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a:p>
            <a:pPr lvl="1" marL="743040" indent="-285840">
              <a:lnSpc>
                <a:spcPct val="80000"/>
              </a:lnSpc>
              <a:spcBef>
                <a:spcPts val="45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Game over  ?????</a:t>
            </a:r>
            <a:endParaRPr b="0" lang="en-US" sz="1800" spc="-1" strike="noStrike">
              <a:solidFill>
                <a:srgbClr val="ffffff"/>
              </a:solidFill>
              <a:latin typeface="Arial"/>
            </a:endParaRPr>
          </a:p>
          <a:p>
            <a:pPr marL="343080" indent="-343080">
              <a:lnSpc>
                <a:spcPct val="80000"/>
              </a:lnSpc>
              <a:spcBef>
                <a:spcPts val="45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00"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80000"/>
              </a:lnSpc>
              <a:spcBef>
                <a:spcPts val="700"/>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LAW AND ETHICS</a:t>
            </a:r>
            <a:endParaRPr b="0" lang="en-US" sz="2800" spc="-1" strike="noStrike">
              <a:solidFill>
                <a:srgbClr val="ffffff"/>
              </a:solidFill>
              <a:latin typeface="Arial"/>
            </a:endParaRPr>
          </a:p>
          <a:p>
            <a:pPr lvl="1" marL="743040" indent="-285840">
              <a:lnSpc>
                <a:spcPct val="80000"/>
              </a:lnSpc>
              <a:spcBef>
                <a:spcPts val="60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Patents verses Trade Secrets.</a:t>
            </a:r>
            <a:endParaRPr b="0" lang="en-US" sz="2400" spc="-1" strike="noStrike">
              <a:solidFill>
                <a:srgbClr val="ffffff"/>
              </a:solidFill>
              <a:latin typeface="Arial"/>
            </a:endParaRPr>
          </a:p>
          <a:p>
            <a:pPr lvl="2" marL="1143000" indent="-228600">
              <a:lnSpc>
                <a:spcPct val="80000"/>
              </a:lnSpc>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Patents </a:t>
            </a:r>
            <a:endParaRPr b="0" lang="en-US" sz="2000" spc="-1" strike="noStrike">
              <a:solidFill>
                <a:srgbClr val="ffffff"/>
              </a:solidFill>
              <a:latin typeface="Arial"/>
            </a:endParaRPr>
          </a:p>
          <a:p>
            <a:pPr lvl="3" marL="16002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Prior art</a:t>
            </a:r>
            <a:endParaRPr b="0" lang="en-US" sz="1800" spc="-1" strike="noStrike">
              <a:solidFill>
                <a:srgbClr val="ffffff"/>
              </a:solidFill>
              <a:latin typeface="Arial"/>
            </a:endParaRPr>
          </a:p>
          <a:p>
            <a:pPr lvl="3" marL="16002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Must defend the patent – infringement</a:t>
            </a:r>
            <a:endParaRPr b="0" lang="en-US" sz="1800" spc="-1" strike="noStrike">
              <a:solidFill>
                <a:srgbClr val="ffffff"/>
              </a:solidFill>
              <a:latin typeface="Arial"/>
            </a:endParaRPr>
          </a:p>
          <a:p>
            <a:pPr lvl="3" marL="16002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Distinguish Idea from object</a:t>
            </a:r>
            <a:endParaRPr b="0" lang="en-US" sz="1800" spc="-1" strike="noStrike">
              <a:solidFill>
                <a:srgbClr val="ffffff"/>
              </a:solidFill>
              <a:latin typeface="Arial"/>
            </a:endParaRPr>
          </a:p>
          <a:p>
            <a:pPr lvl="3" marL="16002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Law extended to cover software ( algorithms ??)</a:t>
            </a:r>
            <a:endParaRPr b="0" lang="en-US" sz="1800" spc="-1" strike="noStrike">
              <a:solidFill>
                <a:srgbClr val="ffffff"/>
              </a:solidFill>
              <a:latin typeface="Arial"/>
            </a:endParaRPr>
          </a:p>
          <a:p>
            <a:pPr lvl="3" marL="16002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The patent filing discloses all the relevant components that are to be protected.</a:t>
            </a:r>
            <a:endParaRPr b="0" lang="en-US" sz="1800" spc="-1" strike="noStrike">
              <a:solidFill>
                <a:srgbClr val="ffffff"/>
              </a:solidFill>
              <a:latin typeface="Arial"/>
            </a:endParaRPr>
          </a:p>
          <a:p>
            <a:pPr lvl="4" marL="2057400" indent="-228600">
              <a:lnSpc>
                <a:spcPct val="80000"/>
              </a:lnSpc>
              <a:spcBef>
                <a:spcPts val="451"/>
              </a:spcBef>
              <a:buClr>
                <a:srgbClr val="990000"/>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Gives the competition deep insight into research directions, level of investment.  Occasionally enables them to end run your efforts.</a:t>
            </a:r>
            <a:endParaRPr b="0" lang="en-US" sz="1800" spc="-1" strike="noStrike">
              <a:solidFill>
                <a:srgbClr val="ffffff"/>
              </a:solidFill>
              <a:latin typeface="Arial"/>
            </a:endParaRPr>
          </a:p>
          <a:p>
            <a:pPr lvl="3" marL="16002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So how do you go about really protecting stuff you really don’t want to share?</a:t>
            </a:r>
            <a:endParaRPr b="0" lang="en-US" sz="1800" spc="-1" strike="noStrike">
              <a:solidFill>
                <a:srgbClr val="ffffff"/>
              </a:solidFill>
              <a:latin typeface="Arial"/>
            </a:endParaRPr>
          </a:p>
          <a:p>
            <a:pPr lvl="4" marL="2057400" indent="-228600">
              <a:lnSpc>
                <a:spcPct val="80000"/>
              </a:lnSpc>
              <a:spcBef>
                <a:spcPts val="451"/>
              </a:spcBef>
              <a:buClr>
                <a:srgbClr val="990000"/>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Like the Coke “secret formula”</a:t>
            </a:r>
            <a:endParaRPr b="0" lang="en-US" sz="1800" spc="-1" strike="noStrike">
              <a:solidFill>
                <a:srgbClr val="ffffff"/>
              </a:solidFill>
              <a:latin typeface="Arial"/>
            </a:endParaRPr>
          </a:p>
          <a:p>
            <a:pPr marL="343080" indent="-343080">
              <a:lnSpc>
                <a:spcPct val="80000"/>
              </a:lnSpc>
              <a:spcBef>
                <a:spcPts val="45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02"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99"/>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LAW AND ETHICS</a:t>
            </a:r>
            <a:endParaRPr b="0" lang="en-US" sz="3200" spc="-1" strike="noStrike">
              <a:solidFill>
                <a:srgbClr val="ffffff"/>
              </a:solidFill>
              <a:latin typeface="Arial"/>
            </a:endParaRPr>
          </a:p>
          <a:p>
            <a:pPr lvl="1" marL="743040" indent="-285840">
              <a:spcBef>
                <a:spcPts val="700"/>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Trade Secrets !!</a:t>
            </a:r>
            <a:endParaRPr b="0" lang="en-US" sz="2800" spc="-1" strike="noStrike">
              <a:solidFill>
                <a:srgbClr val="ffffff"/>
              </a:solidFill>
              <a:latin typeface="Arial"/>
            </a:endParaRPr>
          </a:p>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04"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99"/>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LAW AND ETHICS</a:t>
            </a:r>
            <a:endParaRPr b="0" lang="en-US" sz="3200" spc="-1" strike="noStrike">
              <a:solidFill>
                <a:srgbClr val="ffffff"/>
              </a:solidFill>
              <a:latin typeface="Arial"/>
            </a:endParaRPr>
          </a:p>
          <a:p>
            <a:pPr lvl="1" marL="743040" indent="-285840">
              <a:spcBef>
                <a:spcPts val="700"/>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Lets look at cyber law and attempts in just 2020:</a:t>
            </a:r>
            <a:endParaRPr b="0" lang="en-US" sz="2800" spc="-1" strike="noStrike">
              <a:solidFill>
                <a:srgbClr val="ffffff"/>
              </a:solidFill>
              <a:latin typeface="Arial"/>
            </a:endParaRPr>
          </a:p>
          <a:p>
            <a:r>
              <a:rPr b="0" lang="en-US" sz="3200" spc="-1" strike="noStrike">
                <a:solidFill>
                  <a:srgbClr val="ffffff"/>
                </a:solidFill>
                <a:latin typeface="Arial"/>
              </a:rPr>
              <a:t>https://www.ncsl.org/research/telecommunications-and-information-technology/cybersecurity-legislation-2020.aspx</a:t>
            </a:r>
            <a:endParaRPr b="0" lang="en-US" sz="3200" spc="-1" strike="noStrike">
              <a:solidFill>
                <a:srgbClr val="ffffff"/>
              </a:solidFill>
              <a:latin typeface="Arial"/>
            </a:endParaRPr>
          </a:p>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70" name=""/>
          <p:cNvSpPr txBox="1"/>
          <p:nvPr/>
        </p:nvSpPr>
        <p:spPr>
          <a:xfrm>
            <a:off x="457200" y="1600200"/>
            <a:ext cx="8229600" cy="4495680"/>
          </a:xfrm>
          <a:prstGeom prst="rect">
            <a:avLst/>
          </a:prstGeom>
          <a:noFill/>
          <a:ln w="0">
            <a:noFill/>
          </a:ln>
        </p:spPr>
        <p:txBody>
          <a:bodyPr anchor="t">
            <a:normAutofit/>
          </a:bodyPr>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News Notes</a:t>
            </a:r>
            <a:endParaRPr b="0" lang="en-US" sz="28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Things I'd like to remember</a:t>
            </a:r>
            <a:endParaRPr b="0" lang="en-US" sz="28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Things I would really like for you to remember</a:t>
            </a:r>
            <a:endParaRPr b="0" lang="en-US" sz="28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Reading assignments</a:t>
            </a: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06"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00"/>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LAW AND ETHICS</a:t>
            </a:r>
            <a:endParaRPr b="0" lang="en-US" sz="2800" spc="-1" strike="noStrike">
              <a:solidFill>
                <a:srgbClr val="ffffff"/>
              </a:solidFill>
              <a:latin typeface="Arial"/>
            </a:endParaRPr>
          </a:p>
          <a:p>
            <a:pPr lvl="1" marL="743040" indent="-285840">
              <a:spcBef>
                <a:spcPts val="60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The various conundrums</a:t>
            </a:r>
            <a:endParaRPr b="0" lang="en-US" sz="2400" spc="-1" strike="noStrike">
              <a:solidFill>
                <a:srgbClr val="ffffff"/>
              </a:solidFill>
              <a:latin typeface="Arial"/>
            </a:endParaRPr>
          </a:p>
          <a:p>
            <a:pPr lvl="2" marL="1143000" indent="-228600">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Tangible : information : the container</a:t>
            </a:r>
            <a:endParaRPr b="0" lang="en-US" sz="2000" spc="-1" strike="noStrike">
              <a:solidFill>
                <a:srgbClr val="ffffff"/>
              </a:solidFill>
              <a:latin typeface="Arial"/>
            </a:endParaRPr>
          </a:p>
          <a:p>
            <a:pPr lvl="2" marL="1143000" indent="-228600">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Ownership : Employer / Employee</a:t>
            </a:r>
            <a:endParaRPr b="0" lang="en-US" sz="2000" spc="-1" strike="noStrike">
              <a:solidFill>
                <a:srgbClr val="ffffff"/>
              </a:solidFill>
              <a:latin typeface="Arial"/>
            </a:endParaRPr>
          </a:p>
          <a:p>
            <a:pPr lvl="2" marL="1143000" indent="-228600">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Software Failures</a:t>
            </a:r>
            <a:endParaRPr b="0" lang="en-US" sz="2000" spc="-1" strike="noStrike">
              <a:solidFill>
                <a:srgbClr val="ffffff"/>
              </a:solidFill>
              <a:latin typeface="Arial"/>
            </a:endParaRPr>
          </a:p>
          <a:p>
            <a:pPr lvl="3" marL="1600200" indent="-228600">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Get by with leasing not owning the software</a:t>
            </a:r>
            <a:endParaRPr b="0" lang="en-US" sz="1800" spc="-1" strike="noStrike">
              <a:solidFill>
                <a:srgbClr val="ffffff"/>
              </a:solidFill>
              <a:latin typeface="Arial"/>
            </a:endParaRPr>
          </a:p>
          <a:p>
            <a:pPr lvl="3" marL="1600200" indent="-228600">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No market incentive for the vendor to build better stuff – see Schneier</a:t>
            </a:r>
            <a:endParaRPr b="0" lang="en-US" sz="1800" spc="-1" strike="noStrike">
              <a:solidFill>
                <a:srgbClr val="ffffff"/>
              </a:solidFill>
              <a:latin typeface="Arial"/>
            </a:endParaRPr>
          </a:p>
          <a:p>
            <a:pPr lvl="1" marL="743040" indent="-285840">
              <a:spcBef>
                <a:spcPts val="60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Computer Crime</a:t>
            </a:r>
            <a:endParaRPr b="0" lang="en-US" sz="2400" spc="-1" strike="noStrike">
              <a:solidFill>
                <a:srgbClr val="ffffff"/>
              </a:solidFill>
              <a:latin typeface="Arial"/>
            </a:endParaRPr>
          </a:p>
          <a:p>
            <a:pPr lvl="2" marL="1143000" indent="-228600">
              <a:spcBef>
                <a:spcPts val="49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Why </a:t>
            </a:r>
            <a:endParaRPr b="0" lang="en-US" sz="2000" spc="-1" strike="noStrike">
              <a:solidFill>
                <a:srgbClr val="ffffff"/>
              </a:solidFill>
              <a:latin typeface="Arial"/>
            </a:endParaRPr>
          </a:p>
          <a:p>
            <a:pPr lvl="3" marL="1600200" indent="-228600">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Bits are not tangible and hence do not constitute an “article”</a:t>
            </a:r>
            <a:endParaRPr b="0" lang="en-US" sz="1800" spc="-1" strike="noStrike">
              <a:solidFill>
                <a:srgbClr val="ffffff"/>
              </a:solidFill>
              <a:latin typeface="Arial"/>
            </a:endParaRPr>
          </a:p>
          <a:p>
            <a:pPr marL="343080" indent="-343080">
              <a:spcBef>
                <a:spcPts val="45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08"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80000"/>
              </a:lnSpc>
              <a:spcBef>
                <a:spcPts val="60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Computer Crime</a:t>
            </a:r>
            <a:endParaRPr b="0" lang="en-US" sz="2400" spc="-1" strike="noStrike">
              <a:solidFill>
                <a:srgbClr val="ffffff"/>
              </a:solidFill>
              <a:latin typeface="Arial"/>
            </a:endParaRPr>
          </a:p>
          <a:p>
            <a:pPr lvl="1" marL="743040" indent="-285840">
              <a:lnSpc>
                <a:spcPct val="80000"/>
              </a:lnSpc>
              <a:spcBef>
                <a:spcPts val="499"/>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Why it is hard to prosecute</a:t>
            </a:r>
            <a:endParaRPr b="0" lang="en-US" sz="2000" spc="-1" strike="noStrike">
              <a:solidFill>
                <a:srgbClr val="ffffff"/>
              </a:solidFill>
              <a:latin typeface="Arial"/>
            </a:endParaRPr>
          </a:p>
          <a:p>
            <a:pPr lvl="2" marL="11430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Lack of Understanding</a:t>
            </a:r>
            <a:endParaRPr b="0" lang="en-US" sz="1800" spc="-1" strike="noStrike">
              <a:solidFill>
                <a:srgbClr val="ffffff"/>
              </a:solidFill>
              <a:latin typeface="Arial"/>
            </a:endParaRPr>
          </a:p>
          <a:p>
            <a:pPr lvl="2" marL="11430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Lack of Physical Evidence</a:t>
            </a:r>
            <a:endParaRPr b="0" lang="en-US" sz="1800" spc="-1" strike="noStrike">
              <a:solidFill>
                <a:srgbClr val="ffffff"/>
              </a:solidFill>
              <a:latin typeface="Arial"/>
            </a:endParaRPr>
          </a:p>
          <a:p>
            <a:pPr lvl="2" marL="11430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Lack of recognition of assets</a:t>
            </a:r>
            <a:endParaRPr b="0" lang="en-US" sz="1800" spc="-1" strike="noStrike">
              <a:solidFill>
                <a:srgbClr val="ffffff"/>
              </a:solidFill>
              <a:latin typeface="Arial"/>
            </a:endParaRPr>
          </a:p>
          <a:p>
            <a:pPr lvl="2" marL="11430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Lack of Political Impact</a:t>
            </a:r>
            <a:endParaRPr b="0" lang="en-US" sz="1800" spc="-1" strike="noStrike">
              <a:solidFill>
                <a:srgbClr val="ffffff"/>
              </a:solidFill>
              <a:latin typeface="Arial"/>
            </a:endParaRPr>
          </a:p>
          <a:p>
            <a:pPr lvl="2" marL="11430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Complexity of case</a:t>
            </a:r>
            <a:endParaRPr b="0" lang="en-US" sz="1800" spc="-1" strike="noStrike">
              <a:solidFill>
                <a:srgbClr val="ffffff"/>
              </a:solidFill>
              <a:latin typeface="Arial"/>
            </a:endParaRPr>
          </a:p>
          <a:p>
            <a:pPr lvl="2" marL="11430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Age of Defendant</a:t>
            </a:r>
            <a:endParaRPr b="0" lang="en-US" sz="1800" spc="-1" strike="noStrike">
              <a:solidFill>
                <a:srgbClr val="ffffff"/>
              </a:solidFill>
              <a:latin typeface="Arial"/>
            </a:endParaRPr>
          </a:p>
          <a:p>
            <a:pPr lvl="2" marL="1143000" indent="-228600">
              <a:lnSpc>
                <a:spcPct val="80000"/>
              </a:lnSpc>
              <a:spcBef>
                <a:spcPts val="451"/>
              </a:spcBef>
              <a:buClr>
                <a:srgbClr val="990000"/>
              </a:buClr>
              <a:buFont typeface="Arial"/>
              <a:buChar char=" "/>
              <a:tabLst>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a:p>
            <a:pPr lvl="2" marL="11430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Fragmented piecemeal law ( see 683 – 688)</a:t>
            </a:r>
            <a:endParaRPr b="0" lang="en-US" sz="1800" spc="-1" strike="noStrike">
              <a:solidFill>
                <a:srgbClr val="ffffff"/>
              </a:solidFill>
              <a:latin typeface="Arial"/>
            </a:endParaRPr>
          </a:p>
          <a:p>
            <a:pPr lvl="2" marL="1143000" indent="-228600">
              <a:lnSpc>
                <a:spcPct val="80000"/>
              </a:lnSpc>
              <a:spcBef>
                <a:spcPts val="45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Controls on Cryptography</a:t>
            </a:r>
            <a:endParaRPr b="0" lang="en-US" sz="1800" spc="-1" strike="noStrike">
              <a:solidFill>
                <a:srgbClr val="ffffff"/>
              </a:solidFill>
              <a:latin typeface="Arial"/>
            </a:endParaRPr>
          </a:p>
          <a:p>
            <a:pPr lvl="3" marL="1600200" indent="-228600">
              <a:lnSpc>
                <a:spcPct val="80000"/>
              </a:lnSpc>
              <a:spcBef>
                <a:spcPts val="400"/>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All over the map</a:t>
            </a:r>
            <a:endParaRPr b="0" lang="en-US" sz="1600" spc="-1" strike="noStrike">
              <a:solidFill>
                <a:srgbClr val="ffffff"/>
              </a:solidFill>
              <a:latin typeface="Arial"/>
            </a:endParaRPr>
          </a:p>
          <a:p>
            <a:pPr lvl="4" marL="2057400" indent="-228600">
              <a:lnSpc>
                <a:spcPct val="80000"/>
              </a:lnSpc>
              <a:spcBef>
                <a:spcPts val="400"/>
              </a:spcBef>
              <a:buClr>
                <a:srgbClr val="990000"/>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It serves governments” interests if people cannot use cryptography that is too good ( what does “too good” mean)</a:t>
            </a:r>
            <a:endParaRPr b="0" lang="en-US" sz="1600" spc="-1" strike="noStrike">
              <a:solidFill>
                <a:srgbClr val="ffffff"/>
              </a:solidFill>
              <a:latin typeface="Arial"/>
            </a:endParaRPr>
          </a:p>
          <a:p>
            <a:pPr lvl="4" marL="2057400" indent="-228600">
              <a:lnSpc>
                <a:spcPct val="80000"/>
              </a:lnSpc>
              <a:spcBef>
                <a:spcPts val="400"/>
              </a:spcBef>
              <a:buClr>
                <a:srgbClr val="990000"/>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The Clipper,  Capstone,   Fortezza debacle ( see folder)</a:t>
            </a:r>
            <a:endParaRPr b="0" lang="en-US" sz="1600" spc="-1" strike="noStrike">
              <a:solidFill>
                <a:srgbClr val="ffffff"/>
              </a:solidFill>
              <a:latin typeface="Arial"/>
            </a:endParaRPr>
          </a:p>
          <a:p>
            <a:pPr marL="343080" indent="-343080">
              <a:lnSpc>
                <a:spcPct val="80000"/>
              </a:lnSpc>
              <a:spcBef>
                <a:spcPts val="4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10"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80000"/>
              </a:lnSpc>
              <a:spcBef>
                <a:spcPts val="499"/>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LAW AND ETHICS</a:t>
            </a:r>
            <a:endParaRPr b="0" lang="en-US" sz="2000" spc="-1" strike="noStrike">
              <a:solidFill>
                <a:srgbClr val="ffffff"/>
              </a:solidFill>
              <a:latin typeface="Arial"/>
            </a:endParaRPr>
          </a:p>
          <a:p>
            <a:pPr lvl="1" marL="743040" indent="-285840">
              <a:lnSpc>
                <a:spcPct val="80000"/>
              </a:lnSpc>
              <a:spcBef>
                <a:spcPts val="45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Contrast Law and Ethics</a:t>
            </a:r>
            <a:endParaRPr b="0" lang="en-US" sz="1800" spc="-1" strike="noStrike">
              <a:solidFill>
                <a:srgbClr val="ffffff"/>
              </a:solidFill>
              <a:latin typeface="Arial"/>
            </a:endParaRPr>
          </a:p>
          <a:p>
            <a:pPr lvl="2" marL="1143000" indent="-228600">
              <a:lnSpc>
                <a:spcPct val="80000"/>
              </a:lnSpc>
              <a:spcBef>
                <a:spcPts val="400"/>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Table on page 694</a:t>
            </a:r>
            <a:endParaRPr b="0" lang="en-US" sz="1600" spc="-1" strike="noStrike">
              <a:solidFill>
                <a:srgbClr val="ffffff"/>
              </a:solidFill>
              <a:latin typeface="Arial"/>
            </a:endParaRPr>
          </a:p>
          <a:p>
            <a:pPr lvl="2" marL="1143000" indent="-228600">
              <a:lnSpc>
                <a:spcPct val="80000"/>
              </a:lnSpc>
              <a:spcBef>
                <a:spcPts val="400"/>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Question are Ethics / Morals Universal?</a:t>
            </a:r>
            <a:endParaRPr b="0" lang="en-US" sz="1600" spc="-1" strike="noStrike">
              <a:solidFill>
                <a:srgbClr val="ffffff"/>
              </a:solidFill>
              <a:latin typeface="Arial"/>
            </a:endParaRPr>
          </a:p>
          <a:p>
            <a:pPr lvl="2" marL="1143000" indent="-228600">
              <a:lnSpc>
                <a:spcPct val="80000"/>
              </a:lnSpc>
              <a:spcBef>
                <a:spcPts val="400"/>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Ethical Pluralism </a:t>
            </a:r>
            <a:endParaRPr b="0" lang="en-US" sz="1600" spc="-1" strike="noStrike">
              <a:solidFill>
                <a:srgbClr val="ffffff"/>
              </a:solidFill>
              <a:latin typeface="Arial"/>
            </a:endParaRPr>
          </a:p>
          <a:p>
            <a:pPr lvl="2" marL="1143000" indent="-228600">
              <a:lnSpc>
                <a:spcPct val="80000"/>
              </a:lnSpc>
              <a:spcBef>
                <a:spcPts val="400"/>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Schools of Ethical thought</a:t>
            </a:r>
            <a:endParaRPr b="0" lang="en-US" sz="1600" spc="-1" strike="noStrike">
              <a:solidFill>
                <a:srgbClr val="ffffff"/>
              </a:solidFill>
              <a:latin typeface="Arial"/>
            </a:endParaRPr>
          </a:p>
          <a:p>
            <a:pPr lvl="3" marL="1600200" indent="-228600">
              <a:lnSpc>
                <a:spcPct val="80000"/>
              </a:lnSpc>
              <a:spcBef>
                <a:spcPts val="34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Teleological</a:t>
            </a:r>
            <a:endParaRPr b="0" lang="en-US" sz="1400" spc="-1" strike="noStrike">
              <a:solidFill>
                <a:srgbClr val="ffffff"/>
              </a:solidFill>
              <a:latin typeface="Arial"/>
            </a:endParaRPr>
          </a:p>
          <a:p>
            <a:pPr lvl="4" marL="2057400" indent="-228600">
              <a:lnSpc>
                <a:spcPct val="80000"/>
              </a:lnSpc>
              <a:spcBef>
                <a:spcPts val="349"/>
              </a:spcBef>
              <a:buClr>
                <a:srgbClr val="990000"/>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Focuses on the action</a:t>
            </a:r>
            <a:endParaRPr b="0" lang="en-US" sz="1400" spc="-1" strike="noStrike">
              <a:solidFill>
                <a:srgbClr val="ffffff"/>
              </a:solidFill>
              <a:latin typeface="Arial"/>
            </a:endParaRPr>
          </a:p>
          <a:p>
            <a:pPr lvl="4" marL="2057400" indent="-228600">
              <a:lnSpc>
                <a:spcPct val="80000"/>
              </a:lnSpc>
              <a:spcBef>
                <a:spcPts val="349"/>
              </a:spcBef>
              <a:buClr>
                <a:srgbClr val="990000"/>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The greatest future good and the least harm</a:t>
            </a:r>
            <a:endParaRPr b="0" lang="en-US" sz="1400" spc="-1" strike="noStrike">
              <a:solidFill>
                <a:srgbClr val="ffffff"/>
              </a:solidFill>
              <a:latin typeface="Arial"/>
            </a:endParaRPr>
          </a:p>
          <a:p>
            <a:pPr lvl="3" marL="1600200" indent="-228600">
              <a:lnSpc>
                <a:spcPct val="80000"/>
              </a:lnSpc>
              <a:spcBef>
                <a:spcPts val="349"/>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Deontology</a:t>
            </a:r>
            <a:endParaRPr b="0" lang="en-US" sz="1400" spc="-1" strike="noStrike">
              <a:solidFill>
                <a:srgbClr val="ffffff"/>
              </a:solidFill>
              <a:latin typeface="Arial"/>
            </a:endParaRPr>
          </a:p>
          <a:p>
            <a:pPr lvl="4" marL="2057400" indent="-228600">
              <a:lnSpc>
                <a:spcPct val="80000"/>
              </a:lnSpc>
              <a:spcBef>
                <a:spcPts val="349"/>
              </a:spcBef>
              <a:buClr>
                <a:srgbClr val="990000"/>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Sense of Duty</a:t>
            </a:r>
            <a:endParaRPr b="0" lang="en-US" sz="1400" spc="-1" strike="noStrike">
              <a:solidFill>
                <a:srgbClr val="ffffff"/>
              </a:solidFill>
              <a:latin typeface="Arial"/>
            </a:endParaRPr>
          </a:p>
          <a:p>
            <a:pPr lvl="4" marL="2057400" indent="-228600">
              <a:lnSpc>
                <a:spcPct val="80000"/>
              </a:lnSpc>
              <a:spcBef>
                <a:spcPts val="349"/>
              </a:spcBef>
              <a:buClr>
                <a:srgbClr val="990000"/>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Rule Deontology</a:t>
            </a:r>
            <a:endParaRPr b="0" lang="en-US" sz="1400" spc="-1" strike="noStrike">
              <a:solidFill>
                <a:srgbClr val="ffffff"/>
              </a:solidFill>
              <a:latin typeface="Arial"/>
            </a:endParaRPr>
          </a:p>
          <a:p>
            <a:pPr lvl="4" marL="2057400" indent="-228600">
              <a:lnSpc>
                <a:spcPct val="80000"/>
              </a:lnSpc>
              <a:spcBef>
                <a:spcPts val="349"/>
              </a:spcBef>
              <a:buClr>
                <a:srgbClr val="990000"/>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Certain universal, self-evident, natural rules specify our proper conduct.</a:t>
            </a:r>
            <a:endParaRPr b="0" lang="en-US" sz="1400" spc="-1" strike="noStrike">
              <a:solidFill>
                <a:srgbClr val="ffffff"/>
              </a:solidFill>
              <a:latin typeface="Arial"/>
            </a:endParaRPr>
          </a:p>
          <a:p>
            <a:pPr lvl="4" marL="2057400" indent="-228600">
              <a:lnSpc>
                <a:spcPct val="80000"/>
              </a:lnSpc>
              <a:spcBef>
                <a:spcPts val="349"/>
              </a:spcBef>
              <a:buClr>
                <a:srgbClr val="990000"/>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These principles referred to as “rights”</a:t>
            </a:r>
            <a:endParaRPr b="0" lang="en-US" sz="1400" spc="-1" strike="noStrike">
              <a:solidFill>
                <a:srgbClr val="ffffff"/>
              </a:solidFill>
              <a:latin typeface="Arial"/>
            </a:endParaRPr>
          </a:p>
          <a:p>
            <a:pPr lvl="1" marL="743040" indent="-285840">
              <a:lnSpc>
                <a:spcPct val="80000"/>
              </a:lnSpc>
              <a:spcBef>
                <a:spcPts val="45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Case Studies</a:t>
            </a:r>
            <a:endParaRPr b="0" lang="en-US" sz="1800" spc="-1" strike="noStrike">
              <a:solidFill>
                <a:srgbClr val="ffffff"/>
              </a:solidFill>
              <a:latin typeface="Arial"/>
            </a:endParaRPr>
          </a:p>
          <a:p>
            <a:pPr lvl="2" marL="1143000" indent="-228600">
              <a:lnSpc>
                <a:spcPct val="80000"/>
              </a:lnSpc>
              <a:spcBef>
                <a:spcPts val="400"/>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Read these, if there are any that are puzzling or with which you disagree bring to class – next and be prepared to discuss.</a:t>
            </a:r>
            <a:endParaRPr b="0" lang="en-US" sz="1600" spc="-1" strike="noStrike">
              <a:solidFill>
                <a:srgbClr val="ffffff"/>
              </a:solidFill>
              <a:latin typeface="Arial"/>
            </a:endParaRPr>
          </a:p>
          <a:p>
            <a:pPr marL="343080" indent="-343080">
              <a:lnSpc>
                <a:spcPct val="80000"/>
              </a:lnSpc>
              <a:spcBef>
                <a:spcPts val="4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12"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799"/>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LAW AND ETHICS</a:t>
            </a:r>
            <a:endParaRPr b="0" lang="en-US" sz="3200" spc="-1" strike="noStrike">
              <a:solidFill>
                <a:srgbClr val="ffffff"/>
              </a:solidFill>
              <a:latin typeface="Arial"/>
            </a:endParaRPr>
          </a:p>
          <a:p>
            <a:pPr lvl="1" marL="743040" indent="-285840">
              <a:lnSpc>
                <a:spcPct val="90000"/>
              </a:lnSpc>
              <a:spcBef>
                <a:spcPts val="700"/>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Company Policy</a:t>
            </a:r>
            <a:endParaRPr b="0" lang="en-US" sz="2800" spc="-1" strike="noStrike">
              <a:solidFill>
                <a:srgbClr val="ffffff"/>
              </a:solidFill>
              <a:latin typeface="Arial"/>
            </a:endParaRPr>
          </a:p>
          <a:p>
            <a:pPr lvl="2" marL="1143000" indent="-228600">
              <a:lnSpc>
                <a:spcPct val="90000"/>
              </a:lnSpc>
              <a:spcBef>
                <a:spcPts val="60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Got to do the Law.</a:t>
            </a:r>
            <a:endParaRPr b="0" lang="en-US" sz="2400" spc="-1" strike="noStrike">
              <a:solidFill>
                <a:srgbClr val="ffffff"/>
              </a:solidFill>
              <a:latin typeface="Arial"/>
            </a:endParaRPr>
          </a:p>
          <a:p>
            <a:pPr lvl="2" marL="1143000" indent="-228600">
              <a:lnSpc>
                <a:spcPct val="90000"/>
              </a:lnSpc>
              <a:spcBef>
                <a:spcPts val="601"/>
              </a:spcBef>
              <a:buClr>
                <a:srgbClr val="99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Where to draw the line on ethical behavior.</a:t>
            </a:r>
            <a:endParaRPr b="0" lang="en-US" sz="2400" spc="-1" strike="noStrike">
              <a:solidFill>
                <a:srgbClr val="ffffff"/>
              </a:solidFill>
              <a:latin typeface="Arial"/>
            </a:endParaRPr>
          </a:p>
          <a:p>
            <a:pPr lvl="1" marL="743040" indent="-285840">
              <a:lnSpc>
                <a:spcPct val="90000"/>
              </a:lnSpc>
              <a:spcBef>
                <a:spcPts val="700"/>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Industry codes of Ethics</a:t>
            </a:r>
            <a:endParaRPr b="0" lang="en-US" sz="2800" spc="-1" strike="noStrike">
              <a:solidFill>
                <a:srgbClr val="ffffff"/>
              </a:solidFill>
              <a:latin typeface="Arial"/>
            </a:endParaRPr>
          </a:p>
          <a:p>
            <a:pPr lvl="1" marL="743040" indent="-285840">
              <a:lnSpc>
                <a:spcPct val="90000"/>
              </a:lnSpc>
              <a:spcBef>
                <a:spcPts val="700"/>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HOMEWORK</a:t>
            </a:r>
            <a:endParaRPr b="0" lang="en-US" sz="2800" spc="-1" strike="noStrike">
              <a:solidFill>
                <a:srgbClr val="ffffff"/>
              </a:solidFill>
              <a:latin typeface="Arial"/>
            </a:endParaRPr>
          </a:p>
          <a:p>
            <a:pPr lvl="1" marL="743040" indent="-285840">
              <a:lnSpc>
                <a:spcPct val="90000"/>
              </a:lnSpc>
              <a:spcBef>
                <a:spcPts val="700"/>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 </a:t>
            </a:r>
            <a:r>
              <a:rPr b="0" lang="en-US" sz="2800" spc="-1" strike="noStrike">
                <a:solidFill>
                  <a:srgbClr val="ffffff"/>
                </a:solidFill>
                <a:latin typeface="Arial"/>
              </a:rPr>
              <a:t>Compare the outcomes of the case studies with the table of page 713.  Does the table cover all the situations presented in the Case Studies? Due Next Week,   Sept 15, 2020</a:t>
            </a: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14"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00"/>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Gets us through the law and ethics section of Pfleeger.</a:t>
            </a:r>
            <a:endParaRPr b="0" lang="en-US" sz="2800" spc="-1" strike="noStrike">
              <a:solidFill>
                <a:srgbClr val="ffffff"/>
              </a:solidFill>
              <a:latin typeface="Arial"/>
            </a:endParaRPr>
          </a:p>
          <a:p>
            <a:pPr lvl="1" marL="743040" indent="-285840">
              <a:spcBef>
                <a:spcPts val="60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00ffcc"/>
                </a:solidFill>
                <a:uFillTx/>
                <a:latin typeface="Arial"/>
                <a:hlinkClick r:id="rId1"/>
              </a:rPr>
              <a:t>www.sait.fsu.edu/resources/NSTISSI-4011.pdf</a:t>
            </a:r>
            <a:r>
              <a:rPr b="0" lang="en-US" sz="2400" spc="-1" strike="noStrike">
                <a:solidFill>
                  <a:srgbClr val="ffffff"/>
                </a:solidFill>
                <a:latin typeface="Arial"/>
              </a:rPr>
              <a:t> </a:t>
            </a:r>
            <a:endParaRPr b="0" lang="en-US" sz="2400" spc="-1" strike="noStrike">
              <a:solidFill>
                <a:srgbClr val="ffffff"/>
              </a:solidFill>
              <a:latin typeface="Arial"/>
            </a:endParaRPr>
          </a:p>
          <a:p>
            <a:pPr marL="343080" indent="-343080">
              <a:spcBef>
                <a:spcPts val="700"/>
              </a:spcBef>
              <a:buClr>
                <a:srgbClr val="990000"/>
              </a:buClr>
              <a:buFont typeface="Arial"/>
              <a:buChar char=" "/>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marL="343080" indent="-343080">
              <a:spcBef>
                <a:spcPts val="700"/>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Discuss the whole COAE and Requirements and way(s) to cover same.</a:t>
            </a:r>
            <a:endParaRPr b="0" lang="en-US" sz="2800" spc="-1" strike="noStrike">
              <a:solidFill>
                <a:srgbClr val="ffffff"/>
              </a:solidFill>
              <a:latin typeface="Arial"/>
            </a:endParaRPr>
          </a:p>
          <a:p>
            <a:pPr lvl="1" marL="743040" indent="-285840">
              <a:spcBef>
                <a:spcPts val="60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00ffcc"/>
                </a:solidFill>
                <a:uFillTx/>
                <a:latin typeface="Arial"/>
                <a:hlinkClick r:id="rId2"/>
              </a:rPr>
              <a:t>https://en.wikipedia.org/wiki/Committee_on_National_Security_Systems</a:t>
            </a:r>
            <a:endParaRPr b="0" lang="en-US" sz="2400" spc="-1" strike="noStrike">
              <a:solidFill>
                <a:srgbClr val="ffffff"/>
              </a:solidFill>
              <a:latin typeface="Arial"/>
            </a:endParaRPr>
          </a:p>
          <a:p>
            <a:pPr lvl="1" marL="743040" indent="-285840">
              <a:spcBef>
                <a:spcPts val="601"/>
              </a:spcBef>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00ffcc"/>
                </a:solidFill>
                <a:uFillTx/>
                <a:latin typeface="Arial"/>
                <a:hlinkClick r:id="rId3"/>
              </a:rPr>
              <a:t>http://</a:t>
            </a:r>
            <a:endParaRPr b="0" lang="en-US" sz="2400" spc="-1" strike="noStrike">
              <a:solidFill>
                <a:srgbClr val="ffffff"/>
              </a:solidFill>
              <a:latin typeface="Arial"/>
            </a:endParaRPr>
          </a:p>
          <a:p>
            <a:pPr marL="343080" indent="-343080">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16" name="PlaceHolder 2"/>
          <p:cNvSpPr>
            <a:spLocks noGrp="1"/>
          </p:cNvSpPr>
          <p:nvPr>
            <p:ph/>
          </p:nvPr>
        </p:nvSpPr>
        <p:spPr>
          <a:xfrm>
            <a:off x="457200" y="1600200"/>
            <a:ext cx="8229600" cy="4495680"/>
          </a:xfrm>
          <a:prstGeom prst="rect">
            <a:avLst/>
          </a:prstGeom>
          <a:noFill/>
          <a:ln w="0">
            <a:noFill/>
          </a:ln>
        </p:spPr>
        <p:txBody>
          <a:bodyPr anchor="t">
            <a:normAutofit/>
          </a:bodyPr>
          <a:p>
            <a:pP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  </a:t>
            </a:r>
            <a:r>
              <a:rPr b="0" lang="en-US" sz="3200" spc="-1" strike="noStrike">
                <a:solidFill>
                  <a:srgbClr val="ffffff"/>
                </a:solidFill>
                <a:latin typeface="Arial"/>
              </a:rPr>
              <a:t>End of August 24, 2021</a:t>
            </a: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28240"/>
            <a:ext cx="8229600" cy="1143000"/>
          </a:xfrm>
          <a:prstGeom prst="rect">
            <a:avLst/>
          </a:prstGeom>
          <a:noFill/>
          <a:ln w="0">
            <a:noFill/>
          </a:ln>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e3e3ff"/>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pic>
        <p:nvPicPr>
          <p:cNvPr id="421" name="Content Placeholder 2" descr=""/>
          <p:cNvPicPr/>
          <p:nvPr/>
        </p:nvPicPr>
        <p:blipFill>
          <a:blip r:embed="rId1"/>
          <a:stretch/>
        </p:blipFill>
        <p:spPr>
          <a:xfrm>
            <a:off x="609480" y="1596960"/>
            <a:ext cx="8163000" cy="44989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72" name=""/>
          <p:cNvSpPr txBox="1"/>
          <p:nvPr/>
        </p:nvSpPr>
        <p:spPr>
          <a:xfrm>
            <a:off x="457200" y="1600200"/>
            <a:ext cx="8229600" cy="4495680"/>
          </a:xfrm>
          <a:prstGeom prst="rect">
            <a:avLst/>
          </a:prstGeom>
          <a:noFill/>
          <a:ln w="0">
            <a:noFill/>
          </a:ln>
        </p:spPr>
        <p:txBody>
          <a:bodyPr anchor="t">
            <a:normAutofit/>
          </a:bodyPr>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News notes</a:t>
            </a: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23"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4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Biological: </a:t>
            </a:r>
            <a:r>
              <a:rPr b="0" lang="en-US" sz="1600" spc="-1" strike="noStrike">
                <a:solidFill>
                  <a:srgbClr val="ffffff"/>
                </a:solidFill>
                <a:latin typeface="Arial"/>
              </a:rPr>
              <a:t>(lacks concept of “deterrence)</a:t>
            </a:r>
            <a:endParaRPr b="0" lang="en-US" sz="16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Immunological / Public Health model</a:t>
            </a: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Biodiversity / heterogeneity</a:t>
            </a: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Programmed cell suicide</a:t>
            </a:r>
            <a:endParaRPr b="0" lang="en-US" sz="2000" spc="-1" strike="noStrike">
              <a:solidFill>
                <a:srgbClr val="ffffff"/>
              </a:solidFill>
              <a:latin typeface="Arial"/>
            </a:endParaRPr>
          </a:p>
          <a:p>
            <a:pPr marL="343080" indent="-343080">
              <a:lnSpc>
                <a:spcPct val="90000"/>
              </a:lnSpc>
              <a:spcBef>
                <a:spcPts val="4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Market System: </a:t>
            </a:r>
            <a:r>
              <a:rPr b="0" lang="en-US" sz="1600" spc="-1" strike="noStrike">
                <a:solidFill>
                  <a:srgbClr val="ffffff"/>
                </a:solidFill>
                <a:latin typeface="Arial"/>
              </a:rPr>
              <a:t>(cost/value of assurance typically ignored)</a:t>
            </a:r>
            <a:endParaRPr b="0" lang="en-US" sz="1600" spc="-1" strike="noStrike">
              <a:solidFill>
                <a:srgbClr val="ffffff"/>
              </a:solidFill>
              <a:latin typeface="Arial"/>
            </a:endParaRPr>
          </a:p>
          <a:p>
            <a:pPr marL="343080" indent="-343080">
              <a:lnSpc>
                <a:spcPct val="90000"/>
              </a:lnSpc>
              <a:spcBef>
                <a:spcPts val="4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Physical Asset Protection: </a:t>
            </a:r>
            <a:r>
              <a:rPr b="0" lang="en-US" sz="1600" spc="-1" strike="noStrike">
                <a:solidFill>
                  <a:srgbClr val="ffffff"/>
                </a:solidFill>
                <a:latin typeface="Arial"/>
              </a:rPr>
              <a:t>(but concept of “theft” is different)</a:t>
            </a:r>
            <a:endParaRPr b="0" lang="en-US" sz="16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Fortress (walls, moat, etc.)</a:t>
            </a: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Cops &amp; Robbers</a:t>
            </a: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Warfare</a:t>
            </a: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Conflict/competitive game</a:t>
            </a: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Science:</a:t>
            </a:r>
            <a:r>
              <a:rPr b="0" lang="en-US" sz="2000" spc="-1" strike="noStrike">
                <a:solidFill>
                  <a:srgbClr val="ffffff"/>
                </a:solidFill>
                <a:latin typeface="Arial"/>
              </a:rPr>
              <a:t> “is inherently different from other aspects of computing due to the presence of an </a:t>
            </a:r>
            <a:r>
              <a:rPr b="1" lang="en-US" sz="2000" spc="-1" strike="noStrike">
                <a:solidFill>
                  <a:srgbClr val="17375e"/>
                </a:solidFill>
                <a:latin typeface="Arial"/>
              </a:rPr>
              <a:t>adversary</a:t>
            </a:r>
            <a:r>
              <a:rPr b="0" lang="en-US" sz="2000" spc="-1" strike="noStrike">
                <a:solidFill>
                  <a:srgbClr val="ffffff"/>
                </a:solidFill>
                <a:latin typeface="Arial"/>
              </a:rPr>
              <a:t>” [ACM]</a:t>
            </a:r>
            <a:endParaRPr b="0" lang="en-US" sz="20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pic>
        <p:nvPicPr>
          <p:cNvPr id="425" name="Picture 4" descr=""/>
          <p:cNvPicPr/>
          <p:nvPr/>
        </p:nvPicPr>
        <p:blipFill>
          <a:blip r:embed="rId1"/>
          <a:stretch/>
        </p:blipFill>
        <p:spPr>
          <a:xfrm>
            <a:off x="304920" y="1623960"/>
            <a:ext cx="8381880" cy="43689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27"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Hazards to Information assets</a:t>
            </a:r>
            <a:endParaRPr b="0" lang="en-US" sz="3200" spc="-1" strike="noStrike">
              <a:solidFill>
                <a:srgbClr val="ffffff"/>
              </a:solidFill>
              <a:latin typeface="Arial"/>
            </a:endParaRPr>
          </a:p>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Arial"/>
              </a:rPr>
              <a:t>Loss of Confidentiality: </a:t>
            </a:r>
            <a:r>
              <a:rPr b="0" lang="en-US" sz="2400" spc="-1" strike="noStrike">
                <a:solidFill>
                  <a:srgbClr val="ffffff"/>
                </a:solidFill>
                <a:latin typeface="Arial"/>
              </a:rPr>
              <a:t>Unauthorized* Information Disclosure</a:t>
            </a:r>
            <a:endParaRPr b="0" lang="en-US" sz="24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Arial"/>
              </a:rPr>
              <a:t>Loss of Integrity: </a:t>
            </a:r>
            <a:r>
              <a:rPr b="0" lang="en-US" sz="2400" spc="-1" strike="noStrike">
                <a:solidFill>
                  <a:srgbClr val="ffffff"/>
                </a:solidFill>
                <a:latin typeface="Arial"/>
              </a:rPr>
              <a:t>Unauthorized* Information Modification or Spoofing</a:t>
            </a:r>
            <a:endParaRPr b="0" lang="en-US" sz="24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Arial"/>
              </a:rPr>
              <a:t>Loss of Availability: </a:t>
            </a:r>
            <a:r>
              <a:rPr b="0" lang="en-US" sz="2400" spc="-1" strike="noStrike">
                <a:solidFill>
                  <a:srgbClr val="ffffff"/>
                </a:solidFill>
                <a:latin typeface="Arial"/>
              </a:rPr>
              <a:t>Disruption of Authorized* Access to Information or Processing Capability</a:t>
            </a:r>
            <a:endParaRPr b="0" lang="en-US" sz="24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marL="343080" indent="-343080">
              <a:lnSpc>
                <a:spcPct val="90000"/>
              </a:lnSpc>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 Policy describes “what is authorized”</a:t>
            </a: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29"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675"/>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ffffff"/>
                </a:solidFill>
                <a:latin typeface="Arial"/>
              </a:rPr>
              <a:t>Categories of Computer Attacks*</a:t>
            </a:r>
            <a:endParaRPr b="0" lang="en-US" sz="2700" spc="-1" strike="noStrike">
              <a:solidFill>
                <a:srgbClr val="ffffff"/>
              </a:solidFill>
              <a:latin typeface="Arial"/>
            </a:endParaRPr>
          </a:p>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ffff"/>
                </a:solidFill>
                <a:latin typeface="Arial"/>
              </a:rPr>
              <a:t>Inadvertent Disclosure</a:t>
            </a:r>
            <a:endParaRPr b="0" lang="en-US" sz="28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Phishing, dumpster diving, accidental revelation of password, etc.</a:t>
            </a:r>
            <a:endParaRPr b="0" lang="en-US" sz="2400" spc="-1" strike="noStrike">
              <a:solidFill>
                <a:srgbClr val="ffffff"/>
              </a:solidFill>
              <a:latin typeface="Arial"/>
            </a:endParaRPr>
          </a:p>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ffff"/>
                </a:solidFill>
                <a:latin typeface="Arial"/>
              </a:rPr>
              <a:t>Penetrations</a:t>
            </a:r>
            <a:endParaRPr b="0" lang="en-US" sz="28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Exploit of discovered vulnerabilities</a:t>
            </a:r>
            <a:endParaRPr b="0" lang="en-US" sz="2400" spc="-1" strike="noStrike">
              <a:solidFill>
                <a:srgbClr val="ffffff"/>
              </a:solidFill>
              <a:latin typeface="Arial"/>
            </a:endParaRPr>
          </a:p>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ffff"/>
                </a:solidFill>
                <a:latin typeface="Arial"/>
              </a:rPr>
              <a:t>Subversions</a:t>
            </a:r>
            <a:endParaRPr b="0" lang="en-US" sz="28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Insertion of an artifice in one part of the life cycle that can be used to the adversary’s advantage later.</a:t>
            </a:r>
            <a:endParaRPr b="0" lang="en-US" sz="2400" spc="-1" strike="noStrike">
              <a:solidFill>
                <a:srgbClr val="ffffff"/>
              </a:solidFill>
              <a:latin typeface="Arial"/>
            </a:endParaRPr>
          </a:p>
          <a:p>
            <a:pPr marL="343080" indent="-343080">
              <a:lnSpc>
                <a:spcPct val="90000"/>
              </a:lnSpc>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marL="343080" indent="-343080">
              <a:lnSpc>
                <a:spcPct val="90000"/>
              </a:lnSpc>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*Meyers, 1980</a:t>
            </a:r>
            <a:endParaRPr b="0" lang="en-US" sz="1600" spc="-1" strike="noStrike">
              <a:solidFill>
                <a:srgbClr val="ffffff"/>
              </a:solidFill>
              <a:latin typeface="Arial"/>
            </a:endParaRPr>
          </a:p>
          <a:p>
            <a:pPr marL="343080" indent="-343080">
              <a:lnSpc>
                <a:spcPct val="90000"/>
              </a:lnSpc>
              <a:spcBef>
                <a:spcPts val="4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31"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5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Back to Fundamentals</a:t>
            </a:r>
            <a:endParaRPr b="0" lang="en-US" sz="30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Definitions of Information</a:t>
            </a:r>
            <a:endParaRPr b="0" lang="en-US" sz="28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Facts provided or learned about something or someone</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What is conveyed or represented by a particular arrangement or sequence of things</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Shannon (paraphrased): That which reduces uncertainty or chaos</a:t>
            </a:r>
            <a:endParaRPr b="0" lang="en-US" sz="2400" spc="-1" strike="noStrike">
              <a:solidFill>
                <a:srgbClr val="ffffff"/>
              </a:solidFill>
              <a:latin typeface="Arial"/>
            </a:endParaRPr>
          </a:p>
          <a:p>
            <a:pPr marL="343080" indent="-343080">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33"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476"/>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ffffff"/>
                </a:solidFill>
                <a:latin typeface="Arial"/>
              </a:rPr>
              <a:t>Information does not exist separate from its physical embodiment</a:t>
            </a:r>
            <a:endParaRPr b="0" lang="en-US" sz="1900" spc="-1" strike="noStrike">
              <a:solidFill>
                <a:srgbClr val="ffffff"/>
              </a:solidFill>
              <a:latin typeface="Arial"/>
            </a:endParaRPr>
          </a:p>
          <a:p>
            <a:pPr marL="343080" indent="-343080">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We tend to think of “information” as disembodied from the medium it is embedded in (but “information” is </a:t>
            </a:r>
            <a:r>
              <a:rPr b="0" lang="en-US" sz="2400" spc="-1" strike="noStrike" u="sng">
                <a:solidFill>
                  <a:srgbClr val="ffffff"/>
                </a:solidFill>
                <a:uFillTx/>
                <a:latin typeface="Arial"/>
              </a:rPr>
              <a:t>always</a:t>
            </a:r>
            <a:r>
              <a:rPr b="0" lang="en-US" sz="2400" spc="-1" strike="noStrike">
                <a:solidFill>
                  <a:srgbClr val="ffffff"/>
                </a:solidFill>
                <a:latin typeface="Arial"/>
              </a:rPr>
              <a:t> embedded in a physical manifestation / context).</a:t>
            </a:r>
            <a:endParaRPr b="0" lang="en-US" sz="2400" spc="-1" strike="noStrike">
              <a:solidFill>
                <a:srgbClr val="ffffff"/>
              </a:solidFill>
              <a:latin typeface="Arial"/>
            </a:endParaRPr>
          </a:p>
          <a:p>
            <a:pPr lvl="1" marL="743040" indent="-285840">
              <a:spcBef>
                <a:spcPts val="45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Individual or aggregate Quantum States</a:t>
            </a:r>
            <a:endParaRPr b="0" lang="en-US" sz="1800" spc="-1" strike="noStrike">
              <a:solidFill>
                <a:srgbClr val="ffffff"/>
              </a:solidFill>
              <a:latin typeface="Arial"/>
            </a:endParaRPr>
          </a:p>
          <a:p>
            <a:pPr lvl="2" marL="1143000" indent="-228600">
              <a:spcBef>
                <a:spcPts val="34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Electrons</a:t>
            </a:r>
            <a:endParaRPr b="0" lang="en-US" sz="1400" spc="-1" strike="noStrike">
              <a:solidFill>
                <a:srgbClr val="ffffff"/>
              </a:solidFill>
              <a:latin typeface="Arial"/>
            </a:endParaRPr>
          </a:p>
          <a:p>
            <a:pPr lvl="2" marL="1143000" indent="-228600">
              <a:spcBef>
                <a:spcPts val="34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Photons</a:t>
            </a:r>
            <a:endParaRPr b="0" lang="en-US" sz="1400" spc="-1" strike="noStrike">
              <a:solidFill>
                <a:srgbClr val="ffffff"/>
              </a:solidFill>
              <a:latin typeface="Arial"/>
            </a:endParaRPr>
          </a:p>
          <a:p>
            <a:pPr lvl="2" marL="1143000" indent="-228600">
              <a:spcBef>
                <a:spcPts val="34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Chiseled marks on clay tablets</a:t>
            </a:r>
            <a:endParaRPr b="0" lang="en-US" sz="1400" spc="-1" strike="noStrike">
              <a:solidFill>
                <a:srgbClr val="ffffff"/>
              </a:solidFill>
              <a:latin typeface="Arial"/>
            </a:endParaRPr>
          </a:p>
          <a:p>
            <a:pPr lvl="2" marL="1143000" indent="-228600">
              <a:spcBef>
                <a:spcPts val="34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Neural pathways in a brain</a:t>
            </a:r>
            <a:endParaRPr b="0" lang="en-US" sz="1400" spc="-1" strike="noStrike">
              <a:solidFill>
                <a:srgbClr val="ffffff"/>
              </a:solidFill>
              <a:latin typeface="Arial"/>
            </a:endParaRPr>
          </a:p>
          <a:p>
            <a:pPr marL="343080" indent="-343080">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Even so, it is sometimes useful to think of information as “patterns that have been assigned meaning”, independently of the medium.</a:t>
            </a:r>
            <a:endParaRPr b="0" lang="en-US" sz="2400" spc="-1" strike="noStrike">
              <a:solidFill>
                <a:srgbClr val="ffffff"/>
              </a:solidFill>
              <a:latin typeface="Arial"/>
            </a:endParaRPr>
          </a:p>
          <a:p>
            <a:pPr marL="343080" indent="-343080">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35"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675"/>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ffffff"/>
                </a:solidFill>
                <a:latin typeface="Arial"/>
              </a:rPr>
              <a:t>Related Concepts</a:t>
            </a:r>
            <a:endParaRPr b="0" lang="en-US" sz="27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Information container</a:t>
            </a:r>
            <a:endParaRPr b="0" lang="en-US" sz="24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Medium in which the information may exist</a:t>
            </a: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Usually “labeled” so we know a little about what to do with the information</a:t>
            </a:r>
            <a:endParaRPr b="0" lang="en-US" sz="20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Information object</a:t>
            </a:r>
            <a:endParaRPr b="0" lang="en-US" sz="24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An Information container with something in it </a:t>
            </a:r>
            <a:endParaRPr b="0" lang="en-US" sz="20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A person’s memory of an event</a:t>
            </a: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A Clay tablet</a:t>
            </a: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A Paper Document</a:t>
            </a: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Etc.</a:t>
            </a:r>
            <a:endParaRPr b="0" lang="en-US" sz="18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Information Domain – the next topic</a:t>
            </a:r>
            <a:endParaRPr b="0" lang="en-US" sz="2000" spc="-1" strike="noStrike">
              <a:solidFill>
                <a:srgbClr val="ffffff"/>
              </a:solidFill>
              <a:latin typeface="Arial"/>
            </a:endParaRPr>
          </a:p>
          <a:p>
            <a:pPr lvl="2" marL="1143000" indent="-228600">
              <a:lnSpc>
                <a:spcPct val="90000"/>
              </a:lnSpc>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(users, objects, expectations</a:t>
            </a:r>
            <a:r>
              <a:rPr b="0" lang="en-US" sz="2000" spc="-1" strike="noStrike">
                <a:solidFill>
                  <a:srgbClr val="ffffff"/>
                </a:solidFill>
                <a:latin typeface="Arial"/>
              </a:rPr>
              <a:t>)</a:t>
            </a:r>
            <a:endParaRPr b="0" lang="en-US" sz="2000" spc="-1" strike="noStrike">
              <a:solidFill>
                <a:srgbClr val="ffffff"/>
              </a:solidFill>
              <a:latin typeface="Arial"/>
            </a:endParaRPr>
          </a:p>
          <a:p>
            <a:pPr marL="343080" indent="-343080">
              <a:lnSpc>
                <a:spcPct val="90000"/>
              </a:lnSpc>
              <a:spcBef>
                <a:spcPts val="4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37" name="PlaceHolder 2"/>
          <p:cNvSpPr>
            <a:spLocks noGrp="1"/>
          </p:cNvSpPr>
          <p:nvPr>
            <p:ph/>
          </p:nvPr>
        </p:nvSpPr>
        <p:spPr>
          <a:xfrm>
            <a:off x="457200" y="1600200"/>
            <a:ext cx="8229600" cy="4495680"/>
          </a:xfrm>
          <a:prstGeom prst="rect">
            <a:avLst/>
          </a:prstGeom>
          <a:noFill/>
          <a:ln w="0">
            <a:noFill/>
          </a:ln>
        </p:spPr>
        <p:txBody>
          <a:bodyPr anchor="t">
            <a:normAutofit fontScale="99000"/>
          </a:bodyPr>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Foundations of Information Security</a:t>
            </a:r>
            <a:endParaRPr b="0" lang="en-US" sz="3200" spc="-1" strike="noStrike">
              <a:solidFill>
                <a:srgbClr val="ffffff"/>
              </a:solidFill>
              <a:latin typeface="Arial"/>
            </a:endParaRPr>
          </a:p>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Foundational Notions</a:t>
            </a:r>
            <a:endParaRPr b="0" lang="en-US" sz="32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Begin at the Beginning</a:t>
            </a:r>
            <a:endParaRPr b="0" lang="en-US" sz="2400" spc="-1" strike="noStrike">
              <a:solidFill>
                <a:srgbClr val="ffffff"/>
              </a:solidFill>
              <a:latin typeface="Arial"/>
            </a:endParaRPr>
          </a:p>
          <a:p>
            <a:pPr lvl="3" marL="1600200" indent="-228600">
              <a:lnSpc>
                <a:spcPct val="90000"/>
              </a:lnSpc>
              <a:spcBef>
                <a:spcPts val="499"/>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The Information Domain</a:t>
            </a:r>
            <a:endParaRPr b="0" lang="en-US" sz="2000" spc="-1" strike="noStrike">
              <a:solidFill>
                <a:srgbClr val="ffffff"/>
              </a:solidFill>
              <a:latin typeface="Arial"/>
            </a:endParaRPr>
          </a:p>
          <a:p>
            <a:pPr lvl="4" marL="2057400" indent="-228600">
              <a:lnSpc>
                <a:spcPct val="90000"/>
              </a:lnSpc>
              <a:spcBef>
                <a:spcPts val="499"/>
              </a:spcBef>
              <a:buClr>
                <a:srgbClr val="e3e3ff"/>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Users, Objects, Expectations w/r Information (Policy)</a:t>
            </a:r>
            <a:endParaRPr b="0" lang="en-US" sz="2000" spc="-1" strike="noStrike">
              <a:solidFill>
                <a:srgbClr val="ffffff"/>
              </a:solidFill>
              <a:latin typeface="Arial"/>
            </a:endParaRPr>
          </a:p>
          <a:p>
            <a:pPr lvl="3" marL="1600200" indent="-228600">
              <a:lnSpc>
                <a:spcPct val="90000"/>
              </a:lnSpc>
              <a:spcBef>
                <a:spcPts val="499"/>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Old Idea</a:t>
            </a:r>
            <a:endParaRPr b="0" lang="en-US" sz="2000" spc="-1" strike="noStrike">
              <a:solidFill>
                <a:srgbClr val="ffffff"/>
              </a:solidFill>
              <a:latin typeface="Arial"/>
            </a:endParaRPr>
          </a:p>
          <a:p>
            <a:pPr lvl="4" marL="2057400" indent="-228600">
              <a:lnSpc>
                <a:spcPct val="90000"/>
              </a:lnSpc>
              <a:spcBef>
                <a:spcPts val="499"/>
              </a:spcBef>
              <a:buClr>
                <a:srgbClr val="e3e3ff"/>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Pre-literate Cultures</a:t>
            </a:r>
            <a:endParaRPr b="0" lang="en-US" sz="2000" spc="-1" strike="noStrike">
              <a:solidFill>
                <a:srgbClr val="ffffff"/>
              </a:solidFill>
              <a:latin typeface="Arial"/>
            </a:endParaRPr>
          </a:p>
          <a:p>
            <a:pPr lvl="3" marL="1600200" indent="-228600">
              <a:lnSpc>
                <a:spcPct val="90000"/>
              </a:lnSpc>
              <a:spcBef>
                <a:spcPts val="499"/>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Threat</a:t>
            </a:r>
            <a:endParaRPr b="0" lang="en-US" sz="2000" spc="-1" strike="noStrike">
              <a:solidFill>
                <a:srgbClr val="ffffff"/>
              </a:solidFill>
              <a:latin typeface="Arial"/>
            </a:endParaRPr>
          </a:p>
          <a:p>
            <a:pPr lvl="4" marL="2057400" indent="-228600">
              <a:lnSpc>
                <a:spcPct val="90000"/>
              </a:lnSpc>
              <a:spcBef>
                <a:spcPts val="499"/>
              </a:spcBef>
              <a:buClr>
                <a:srgbClr val="e3e3ff"/>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Objective – Violation of Policy</a:t>
            </a:r>
            <a:endParaRPr b="0" lang="en-US" sz="2000" spc="-1" strike="noStrike">
              <a:solidFill>
                <a:srgbClr val="ffffff"/>
              </a:solidFill>
              <a:latin typeface="Arial"/>
            </a:endParaRPr>
          </a:p>
          <a:p>
            <a:pPr lvl="4" marL="2057400" indent="-228600">
              <a:lnSpc>
                <a:spcPct val="90000"/>
              </a:lnSpc>
              <a:spcBef>
                <a:spcPts val="499"/>
              </a:spcBef>
              <a:buClr>
                <a:srgbClr val="e3e3ff"/>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Means, Opportunity, Motive, Agent,</a:t>
            </a:r>
            <a:endParaRPr b="0" lang="en-US" sz="2000" spc="-1" strike="noStrike">
              <a:solidFill>
                <a:srgbClr val="ffffff"/>
              </a:solidFill>
              <a:latin typeface="Arial"/>
            </a:endParaRPr>
          </a:p>
          <a:p>
            <a:pPr lvl="3" marL="1600200" indent="-228600">
              <a:lnSpc>
                <a:spcPct val="90000"/>
              </a:lnSpc>
              <a:spcBef>
                <a:spcPts val="499"/>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Objective</a:t>
            </a:r>
            <a:endParaRPr b="0" lang="en-US" sz="2000" spc="-1" strike="noStrike">
              <a:solidFill>
                <a:srgbClr val="ffffff"/>
              </a:solidFill>
              <a:latin typeface="Arial"/>
            </a:endParaRPr>
          </a:p>
          <a:p>
            <a:pPr lvl="4" marL="2057400" indent="-228600">
              <a:lnSpc>
                <a:spcPct val="90000"/>
              </a:lnSpc>
              <a:spcBef>
                <a:spcPts val="499"/>
              </a:spcBef>
              <a:buClr>
                <a:srgbClr val="e3e3ff"/>
              </a:buClr>
              <a:buFont typeface="Arial"/>
              <a:buChar char="•"/>
              <a:tabLst>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Attenuate the Threat to an Acceptable Level of Risk</a:t>
            </a:r>
            <a:endParaRPr b="0" lang="en-US" sz="2000" spc="-1" strike="noStrike">
              <a:solidFill>
                <a:srgbClr val="ffffff"/>
              </a:solidFill>
              <a:latin typeface="Arial"/>
            </a:endParaRPr>
          </a:p>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39"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Foundations of Information Security</a:t>
            </a:r>
            <a:endParaRPr b="0" lang="en-US" sz="2800" spc="-1" strike="noStrike">
              <a:solidFill>
                <a:srgbClr val="ffffff"/>
              </a:solidFill>
              <a:latin typeface="Arial"/>
            </a:endParaRPr>
          </a:p>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We are about information assurance</a:t>
            </a:r>
            <a:endParaRPr b="0" lang="en-US" sz="2800" spc="-1" strike="noStrike">
              <a:solidFill>
                <a:srgbClr val="ffffff"/>
              </a:solidFill>
              <a:latin typeface="Arial"/>
            </a:endParaRPr>
          </a:p>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What is Information</a:t>
            </a:r>
            <a:endParaRPr b="0" lang="en-US" sz="2400" spc="-1" strike="noStrike">
              <a:solidFill>
                <a:srgbClr val="ffffff"/>
              </a:solidFill>
              <a:latin typeface="Arial"/>
            </a:endParaRPr>
          </a:p>
          <a:p>
            <a:pPr lvl="2" marL="1143000" indent="-228600">
              <a:lnSpc>
                <a:spcPct val="90000"/>
              </a:lnSpc>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 </a:t>
            </a:r>
            <a:r>
              <a:rPr b="0" lang="en-US" sz="2000" spc="-1" strike="noStrike">
                <a:solidFill>
                  <a:srgbClr val="ffffff"/>
                </a:solidFill>
                <a:latin typeface="Arial"/>
              </a:rPr>
              <a:t>Don’t eat that Mushroom”</a:t>
            </a:r>
            <a:endParaRPr b="0" lang="en-US" sz="2000" spc="-1" strike="noStrike">
              <a:solidFill>
                <a:srgbClr val="ffffff"/>
              </a:solidFill>
              <a:latin typeface="Arial"/>
            </a:endParaRPr>
          </a:p>
          <a:p>
            <a:pPr lvl="2" marL="1143000" indent="-228600">
              <a:lnSpc>
                <a:spcPct val="90000"/>
              </a:lnSpc>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Is information, maybe very important information in that this particular mushroom is harmful.</a:t>
            </a:r>
            <a:endParaRPr b="0" lang="en-US" sz="2000" spc="-1" strike="noStrike">
              <a:solidFill>
                <a:srgbClr val="ffffff"/>
              </a:solidFill>
              <a:latin typeface="Arial"/>
            </a:endParaRPr>
          </a:p>
          <a:p>
            <a:pPr lvl="2" marL="1143000" indent="-228600">
              <a:lnSpc>
                <a:spcPct val="90000"/>
              </a:lnSpc>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So what has that “information” done for us?</a:t>
            </a:r>
            <a:endParaRPr b="0" lang="en-US" sz="2400" spc="-1" strike="noStrike">
              <a:solidFill>
                <a:srgbClr val="ffffff"/>
              </a:solidFill>
              <a:latin typeface="Arial"/>
            </a:endParaRPr>
          </a:p>
          <a:p>
            <a:pPr lvl="2" marL="1143000" indent="-228600">
              <a:lnSpc>
                <a:spcPct val="90000"/>
              </a:lnSpc>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Likely helped sort out possible confusion about mushrooms.</a:t>
            </a:r>
            <a:endParaRPr b="0" lang="en-US" sz="2000" spc="-1" strike="noStrike">
              <a:solidFill>
                <a:srgbClr val="ffffff"/>
              </a:solidFill>
              <a:latin typeface="Arial"/>
            </a:endParaRPr>
          </a:p>
          <a:p>
            <a:pPr lvl="2" marL="1143000" indent="-228600">
              <a:lnSpc>
                <a:spcPct val="90000"/>
              </a:lnSpc>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What else</a:t>
            </a:r>
            <a:endParaRPr b="0" lang="en-US" sz="2000" spc="-1" strike="noStrike">
              <a:solidFill>
                <a:srgbClr val="ffffff"/>
              </a:solidFill>
              <a:latin typeface="Arial"/>
            </a:endParaRPr>
          </a:p>
          <a:p>
            <a:pPr lvl="2" marL="1143000" indent="-228600">
              <a:lnSpc>
                <a:spcPct val="90000"/>
              </a:lnSpc>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a:p>
            <a:pPr lvl="2" marL="1143000" indent="-228600">
              <a:lnSpc>
                <a:spcPct val="90000"/>
              </a:lnSpc>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a:p>
            <a:pPr marL="343080" indent="-343080">
              <a:lnSpc>
                <a:spcPct val="90000"/>
              </a:lnSpc>
              <a:spcBef>
                <a:spcPts val="4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41"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Foundations of Information Security</a:t>
            </a:r>
            <a:endParaRPr b="0" lang="en-US" sz="28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What is Information</a:t>
            </a:r>
            <a:endParaRPr b="0" lang="en-US" sz="24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So DETM is information, what has it done for us?</a:t>
            </a:r>
            <a:endParaRPr b="0" lang="en-US" sz="20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There are a lot of attempts to deal with the question, most of them slide over into communications of one kind or another.</a:t>
            </a: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Shannon:  That which reduces chaos</a:t>
            </a: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a:p>
            <a:pPr lvl="3" marL="1600200" indent="-228600">
              <a:lnSpc>
                <a:spcPct val="90000"/>
              </a:lnSpc>
              <a:spcBef>
                <a:spcPts val="400"/>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Seems to be a general and good enough definition</a:t>
            </a:r>
            <a:endParaRPr b="0" lang="en-US" sz="1600" spc="-1" strike="noStrike">
              <a:solidFill>
                <a:srgbClr val="ffffff"/>
              </a:solidFill>
              <a:latin typeface="Arial"/>
            </a:endParaRPr>
          </a:p>
          <a:p>
            <a:pPr lvl="3" marL="1600200" indent="-228600">
              <a:lnSpc>
                <a:spcPct val="90000"/>
              </a:lnSpc>
              <a:spcBef>
                <a:spcPts val="400"/>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a:p>
            <a:pPr lvl="3" marL="1600200" indent="-228600">
              <a:lnSpc>
                <a:spcPct val="90000"/>
              </a:lnSpc>
              <a:spcBef>
                <a:spcPts val="400"/>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u="sng">
                <a:solidFill>
                  <a:srgbClr val="ffffff"/>
                </a:solidFill>
                <a:uFillTx/>
                <a:latin typeface="Arial"/>
              </a:rPr>
              <a:t>Homework #1:</a:t>
            </a:r>
            <a:r>
              <a:rPr b="0" lang="en-US" sz="1600" spc="-1" strike="noStrike">
                <a:solidFill>
                  <a:srgbClr val="ffffff"/>
                </a:solidFill>
                <a:latin typeface="Arial"/>
              </a:rPr>
              <a:t>  research definitions of Information and bring to class next, your best definition. With argument for why it is your best choice and how it compares with the Shannon definition.</a:t>
            </a:r>
            <a:endParaRPr b="0" lang="en-US" sz="1600" spc="-1" strike="noStrike">
              <a:solidFill>
                <a:srgbClr val="ffffff"/>
              </a:solidFill>
              <a:latin typeface="Arial"/>
            </a:endParaRPr>
          </a:p>
          <a:p>
            <a:pPr lvl="3" marL="1600200" indent="-228600">
              <a:lnSpc>
                <a:spcPct val="90000"/>
              </a:lnSpc>
              <a:spcBef>
                <a:spcPts val="400"/>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a:p>
            <a:pPr lvl="3" marL="1600200" indent="-228600">
              <a:lnSpc>
                <a:spcPct val="90000"/>
              </a:lnSpc>
              <a:spcBef>
                <a:spcPts val="400"/>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a:p>
            <a:pPr lvl="2" marL="1143000" indent="-228600">
              <a:lnSpc>
                <a:spcPct val="90000"/>
              </a:lnSpc>
              <a:spcBef>
                <a:spcPts val="451"/>
              </a:spcBef>
              <a:tabLst>
                <a:tab algn="l" pos="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74" name=""/>
          <p:cNvSpPr txBox="1"/>
          <p:nvPr/>
        </p:nvSpPr>
        <p:spPr>
          <a:xfrm>
            <a:off x="457200" y="1600200"/>
            <a:ext cx="8229600" cy="4495680"/>
          </a:xfrm>
          <a:prstGeom prst="rect">
            <a:avLst/>
          </a:prstGeom>
          <a:noFill/>
          <a:ln w="0">
            <a:noFill/>
          </a:ln>
        </p:spPr>
        <p:txBody>
          <a:bodyPr anchor="t">
            <a:normAutofit/>
          </a:bodyPr>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Things I’d like to remember</a:t>
            </a:r>
            <a:endParaRPr b="0" lang="en-US" sz="3200" spc="-1" strike="noStrike">
              <a:solidFill>
                <a:srgbClr val="ffffff"/>
              </a:solidFill>
              <a:latin typeface="Arial"/>
            </a:endParaRPr>
          </a:p>
          <a:p>
            <a:pPr lvl="1" marL="743040" indent="-285840">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What slide deck were we using last week?</a:t>
            </a:r>
            <a:endParaRPr b="0" lang="en-US" sz="2800" spc="-1" strike="noStrike">
              <a:solidFill>
                <a:srgbClr val="ffffff"/>
              </a:solidFill>
              <a:latin typeface="Arial"/>
            </a:endParaRPr>
          </a:p>
          <a:p>
            <a:pPr lvl="1" marL="743040" indent="-28584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Used the one from the 18th</a:t>
            </a:r>
            <a:endParaRPr b="0" lang="en-US" sz="2800" spc="-1" strike="noStrike">
              <a:solidFill>
                <a:srgbClr val="ffffff"/>
              </a:solidFill>
              <a:latin typeface="Arial"/>
            </a:endParaRPr>
          </a:p>
          <a:p>
            <a:pPr lvl="1" marL="743040" indent="-285840">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43"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Foundations of Information Security</a:t>
            </a:r>
            <a:endParaRPr b="0" lang="en-US" sz="24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What is information – we have a possible answer</a:t>
            </a:r>
            <a:endParaRPr b="0" lang="en-US" sz="24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Where is information?  Where do you put information.  What is the container?</a:t>
            </a:r>
            <a:endParaRPr b="0" lang="en-US" sz="24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Take a long cultural perspective.</a:t>
            </a:r>
            <a:endParaRPr b="0" lang="en-US" sz="20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Pre literate</a:t>
            </a: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Post pre literate</a:t>
            </a: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Literate but not sophisticated</a:t>
            </a: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Better</a:t>
            </a: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Technical</a:t>
            </a: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 </a:t>
            </a:r>
            <a:r>
              <a:rPr b="0" lang="en-US" sz="1800" spc="-1" strike="noStrike">
                <a:solidFill>
                  <a:srgbClr val="ffffff"/>
                </a:solidFill>
                <a:latin typeface="Arial"/>
              </a:rPr>
              <a:t>Digital and beyond</a:t>
            </a: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a:p>
            <a:pPr lvl="2" marL="1143000" indent="-228600">
              <a:lnSpc>
                <a:spcPct val="90000"/>
              </a:lnSpc>
              <a:spcBef>
                <a:spcPts val="45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a:p>
            <a:pPr lvl="2" marL="1143000" indent="-228600">
              <a:lnSpc>
                <a:spcPct val="90000"/>
              </a:lnSpc>
              <a:spcBef>
                <a:spcPts val="451"/>
              </a:spcBef>
              <a:tabLst>
                <a:tab algn="l" pos="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a:p>
            <a:pPr marL="343080" indent="-343080">
              <a:lnSpc>
                <a:spcPct val="90000"/>
              </a:lnSpc>
              <a:spcBef>
                <a:spcPts val="45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45"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Foundations of Information Security</a:t>
            </a:r>
            <a:endParaRPr b="0" lang="en-US" sz="32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Information, where do we put it.</a:t>
            </a: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Depends on what resources are available / needed.</a:t>
            </a: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Information, do we have expectations? </a:t>
            </a: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 </a:t>
            </a:r>
            <a:r>
              <a:rPr b="0" lang="en-US" sz="2400" spc="-1" strike="noStrike">
                <a:solidFill>
                  <a:srgbClr val="ffffff"/>
                </a:solidFill>
                <a:latin typeface="Arial"/>
              </a:rPr>
              <a:t>Do our expectations influence where we put it?</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Examples</a:t>
            </a: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What other expectations could influence our choices of where we put it?</a:t>
            </a:r>
            <a:endParaRPr b="0" lang="en-US" sz="2400" spc="-1" strike="noStrike">
              <a:solidFill>
                <a:srgbClr val="ffffff"/>
              </a:solidFill>
              <a:latin typeface="Arial"/>
            </a:endParaRPr>
          </a:p>
          <a:p>
            <a:pPr lvl="2" marL="1143000" indent="-228600">
              <a:lnSpc>
                <a:spcPct val="90000"/>
              </a:lnSpc>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How fast / how often it is needed?</a:t>
            </a:r>
            <a:endParaRPr b="0" lang="en-US" sz="2000" spc="-1" strike="noStrike">
              <a:solidFill>
                <a:srgbClr val="ffffff"/>
              </a:solidFill>
              <a:latin typeface="Arial"/>
            </a:endParaRPr>
          </a:p>
          <a:p>
            <a:pPr lvl="2" marL="1143000" indent="-228600">
              <a:lnSpc>
                <a:spcPct val="90000"/>
              </a:lnSpc>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How much it needs to be shared and with who.</a:t>
            </a:r>
            <a:endParaRPr b="0" lang="en-US" sz="2000" spc="-1" strike="noStrike">
              <a:solidFill>
                <a:srgbClr val="ffffff"/>
              </a:solidFill>
              <a:latin typeface="Arial"/>
            </a:endParaRPr>
          </a:p>
          <a:p>
            <a:pPr lvl="2" marL="1143000" indent="-228600">
              <a:lnSpc>
                <a:spcPct val="90000"/>
              </a:lnSpc>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Other examples</a:t>
            </a:r>
            <a:endParaRPr b="0" lang="en-US" sz="2000" spc="-1" strike="noStrike">
              <a:solidFill>
                <a:srgbClr val="ffffff"/>
              </a:solidFill>
              <a:latin typeface="Arial"/>
            </a:endParaRPr>
          </a:p>
          <a:p>
            <a:pPr lvl="2" marL="11430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a:p>
            <a:pPr lvl="1" marL="743040" indent="-28584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47" name="PlaceHolder 2"/>
          <p:cNvSpPr>
            <a:spLocks noGrp="1"/>
          </p:cNvSpPr>
          <p:nvPr>
            <p:ph/>
          </p:nvPr>
        </p:nvSpPr>
        <p:spPr>
          <a:xfrm>
            <a:off x="457200" y="1600200"/>
            <a:ext cx="8229600" cy="4495680"/>
          </a:xfrm>
          <a:prstGeom prst="rect">
            <a:avLst/>
          </a:prstGeom>
          <a:noFill/>
          <a:ln w="0">
            <a:noFill/>
          </a:ln>
        </p:spPr>
        <p:txBody>
          <a:bodyPr anchor="t">
            <a:normAutofit fontScale="99000"/>
          </a:bodyPr>
          <a:p>
            <a:pPr marL="343080" indent="-343080">
              <a:lnSpc>
                <a:spcPct val="8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Foundations of Information Security</a:t>
            </a:r>
            <a:endParaRPr b="0" lang="en-US" sz="2800" spc="-1" strike="noStrike">
              <a:solidFill>
                <a:srgbClr val="ffffff"/>
              </a:solidFill>
              <a:latin typeface="Arial"/>
            </a:endParaRPr>
          </a:p>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Information: what is it, where is it.</a:t>
            </a:r>
            <a:endParaRPr b="0" lang="en-US" sz="28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Is the where is it essentially a container?</a:t>
            </a: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So what are the containers as we progress through the eras of literacy?</a:t>
            </a: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Note that the information does not change at all, DETM remains the information.  The containers change and so does the “form factor” of the information</a:t>
            </a:r>
            <a:endParaRPr b="0" lang="en-US" sz="2800" spc="-1" strike="noStrike">
              <a:solidFill>
                <a:srgbClr val="ffffff"/>
              </a:solidFill>
              <a:latin typeface="Arial"/>
            </a:endParaRPr>
          </a:p>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a:p>
            <a:pPr marL="343080" indent="-343080">
              <a:lnSpc>
                <a:spcPct val="8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49"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Foundations of Information Security</a:t>
            </a:r>
            <a:endParaRPr b="0" lang="en-US" sz="2400" spc="-1" strike="noStrike">
              <a:solidFill>
                <a:srgbClr val="ffffff"/>
              </a:solidFill>
              <a:latin typeface="Arial"/>
            </a:endParaRPr>
          </a:p>
          <a:p>
            <a:pPr marL="343080" indent="-343080">
              <a:lnSpc>
                <a:spcPct val="80000"/>
              </a:lnSpc>
              <a:spcBef>
                <a:spcPts val="4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Information</a:t>
            </a:r>
            <a:endParaRPr b="0" lang="en-US" sz="2000" spc="-1" strike="noStrike">
              <a:solidFill>
                <a:srgbClr val="ffffff"/>
              </a:solidFill>
              <a:latin typeface="Arial"/>
            </a:endParaRPr>
          </a:p>
          <a:p>
            <a:pPr lvl="1" marL="743040" indent="-285840">
              <a:lnSpc>
                <a:spcPct val="80000"/>
              </a:lnSpc>
              <a:spcBef>
                <a:spcPts val="45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Form factor ( I need a better word – what do you suggest)</a:t>
            </a:r>
            <a:endParaRPr b="0" lang="en-US" sz="1800" spc="-1" strike="noStrike">
              <a:solidFill>
                <a:srgbClr val="ffffff"/>
              </a:solidFill>
              <a:latin typeface="Arial"/>
            </a:endParaRPr>
          </a:p>
          <a:p>
            <a:pPr lvl="1" marL="743040" indent="-285840">
              <a:lnSpc>
                <a:spcPct val="80000"/>
              </a:lnSpc>
              <a:spcBef>
                <a:spcPts val="45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ffffff"/>
              </a:solidFill>
              <a:latin typeface="Arial"/>
            </a:endParaRPr>
          </a:p>
          <a:p>
            <a:pPr lvl="1" marL="743040" indent="-285840">
              <a:lnSpc>
                <a:spcPct val="80000"/>
              </a:lnSpc>
              <a:spcBef>
                <a:spcPts val="45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The idea is in what form is the information incoded, captured, sort of the physics of how the information is actually held in the container?</a:t>
            </a:r>
            <a:endParaRPr b="0" lang="en-US" sz="1800" spc="-1" strike="noStrike">
              <a:solidFill>
                <a:srgbClr val="ffffff"/>
              </a:solidFill>
              <a:latin typeface="Arial"/>
            </a:endParaRPr>
          </a:p>
          <a:p>
            <a:pPr lvl="2" marL="1143000" indent="-228600">
              <a:lnSpc>
                <a:spcPct val="80000"/>
              </a:lnSpc>
              <a:spcBef>
                <a:spcPts val="400"/>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Does it depend on the context?</a:t>
            </a:r>
            <a:endParaRPr b="0" lang="en-US" sz="1600" spc="-1" strike="noStrike">
              <a:solidFill>
                <a:srgbClr val="ffffff"/>
              </a:solidFill>
              <a:latin typeface="Arial"/>
            </a:endParaRPr>
          </a:p>
          <a:p>
            <a:pPr lvl="2" marL="1143000" indent="-228600">
              <a:lnSpc>
                <a:spcPct val="80000"/>
              </a:lnSpc>
              <a:spcBef>
                <a:spcPts val="400"/>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Do some options have better preferred properties than others?</a:t>
            </a:r>
            <a:endParaRPr b="0" lang="en-US" sz="1600" spc="-1" strike="noStrike">
              <a:solidFill>
                <a:srgbClr val="ffffff"/>
              </a:solidFill>
              <a:latin typeface="Arial"/>
            </a:endParaRPr>
          </a:p>
          <a:p>
            <a:pPr lvl="3" marL="1600200" indent="-228600">
              <a:lnSpc>
                <a:spcPct val="80000"/>
              </a:lnSpc>
              <a:spcBef>
                <a:spcPts val="349"/>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Such as available, immutable ( hard to change), persistent, easy to secure ( this term is undefined at this moment but we will come back to it), other?</a:t>
            </a:r>
            <a:endParaRPr b="0" lang="en-US" sz="1400" spc="-1" strike="noStrike">
              <a:solidFill>
                <a:srgbClr val="ffffff"/>
              </a:solidFill>
              <a:latin typeface="Arial"/>
            </a:endParaRPr>
          </a:p>
          <a:p>
            <a:pPr lvl="3" marL="1600200" indent="-228600">
              <a:lnSpc>
                <a:spcPct val="80000"/>
              </a:lnSpc>
              <a:spcBef>
                <a:spcPts val="349"/>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Examples?</a:t>
            </a:r>
            <a:endParaRPr b="0" lang="en-US" sz="1400" spc="-1" strike="noStrike">
              <a:solidFill>
                <a:srgbClr val="ffffff"/>
              </a:solidFill>
              <a:latin typeface="Arial"/>
            </a:endParaRPr>
          </a:p>
          <a:p>
            <a:pPr lvl="3" marL="1600200" indent="-228600">
              <a:lnSpc>
                <a:spcPct val="80000"/>
              </a:lnSpc>
              <a:spcBef>
                <a:spcPts val="349"/>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1400" spc="-1" strike="noStrike">
              <a:solidFill>
                <a:srgbClr val="ffffff"/>
              </a:solidFill>
              <a:latin typeface="Arial"/>
            </a:endParaRPr>
          </a:p>
          <a:p>
            <a:pPr lvl="1" marL="743040" indent="-285840">
              <a:lnSpc>
                <a:spcPct val="80000"/>
              </a:lnSpc>
              <a:spcBef>
                <a:spcPts val="45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Apparently each context has its strengths and weaknesses and compensating measures are created / invoked.</a:t>
            </a:r>
            <a:endParaRPr b="0" lang="en-US" sz="1800" spc="-1" strike="noStrike">
              <a:solidFill>
                <a:srgbClr val="ffffff"/>
              </a:solidFill>
              <a:latin typeface="Arial"/>
            </a:endParaRPr>
          </a:p>
          <a:p>
            <a:pPr lvl="2" marL="1143000" indent="-228600">
              <a:lnSpc>
                <a:spcPct val="80000"/>
              </a:lnSpc>
              <a:spcBef>
                <a:spcPts val="400"/>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Examples?</a:t>
            </a:r>
            <a:endParaRPr b="0" lang="en-US" sz="1600" spc="-1" strike="noStrike">
              <a:solidFill>
                <a:srgbClr val="ffffff"/>
              </a:solidFill>
              <a:latin typeface="Arial"/>
            </a:endParaRPr>
          </a:p>
          <a:p>
            <a:pPr lvl="1" marL="743040" indent="-285840">
              <a:lnSpc>
                <a:spcPct val="80000"/>
              </a:lnSpc>
              <a:spcBef>
                <a:spcPts val="45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a:p>
            <a:pPr marL="343080" indent="-343080">
              <a:lnSpc>
                <a:spcPct val="90000"/>
              </a:lnSpc>
              <a:spcBef>
                <a:spcPts val="45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51"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Foundations of Information Security</a:t>
            </a:r>
            <a:endParaRPr b="0" lang="en-US" sz="3200" spc="-1" strike="noStrike">
              <a:solidFill>
                <a:srgbClr val="ffffff"/>
              </a:solidFill>
              <a:latin typeface="Arial"/>
            </a:endParaRPr>
          </a:p>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Information</a:t>
            </a:r>
            <a:endParaRPr b="0" lang="en-US" sz="3200" spc="-1" strike="noStrike">
              <a:solidFill>
                <a:srgbClr val="ffffff"/>
              </a:solidFill>
              <a:latin typeface="Arial"/>
            </a:endParaRPr>
          </a:p>
          <a:p>
            <a:pPr lvl="1" marL="743040" indent="-285840">
              <a:lnSpc>
                <a:spcPct val="90000"/>
              </a:lnSpc>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Lets look at containers with the long look:</a:t>
            </a:r>
            <a:endParaRPr b="0" lang="en-US" sz="2800" spc="-1" strike="noStrike">
              <a:solidFill>
                <a:srgbClr val="ffffff"/>
              </a:solidFill>
              <a:latin typeface="Arial"/>
            </a:endParaRPr>
          </a:p>
          <a:p>
            <a:pPr lvl="1" marL="743040" indent="-285840">
              <a:lnSpc>
                <a:spcPct val="90000"/>
              </a:lnSpc>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Take a long cultural perspective.</a:t>
            </a:r>
            <a:endParaRPr b="0" lang="en-US" sz="28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Pre literate</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Post pre literate</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Literate but not sophisticated</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Better</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Technical</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 </a:t>
            </a:r>
            <a:r>
              <a:rPr b="0" lang="en-US" sz="2400" spc="-1" strike="noStrike">
                <a:solidFill>
                  <a:srgbClr val="ffffff"/>
                </a:solidFill>
                <a:latin typeface="Arial"/>
              </a:rPr>
              <a:t>Digital and beyond</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53"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Foundations of Information Security</a:t>
            </a:r>
            <a:endParaRPr b="0" lang="en-US" sz="3200" spc="-1" strike="noStrike">
              <a:solidFill>
                <a:srgbClr val="ffffff"/>
              </a:solidFill>
              <a:latin typeface="Arial"/>
            </a:endParaRPr>
          </a:p>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Information</a:t>
            </a:r>
            <a:endParaRPr b="0" lang="en-US" sz="3200" spc="-1" strike="noStrike">
              <a:solidFill>
                <a:srgbClr val="ffffff"/>
              </a:solidFill>
              <a:latin typeface="Arial"/>
            </a:endParaRPr>
          </a:p>
          <a:p>
            <a:pPr lvl="1" marL="743040" indent="-285840">
              <a:lnSpc>
                <a:spcPct val="90000"/>
              </a:lnSpc>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Lets look at containers with the long look:</a:t>
            </a:r>
            <a:endParaRPr b="0" lang="en-US" sz="2800" spc="-1" strike="noStrike">
              <a:solidFill>
                <a:srgbClr val="ffffff"/>
              </a:solidFill>
              <a:latin typeface="Arial"/>
            </a:endParaRPr>
          </a:p>
          <a:p>
            <a:pPr lvl="1" marL="743040" indent="-285840">
              <a:lnSpc>
                <a:spcPct val="90000"/>
              </a:lnSpc>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Take a long cultural perspective.</a:t>
            </a:r>
            <a:endParaRPr b="0" lang="en-US" sz="28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Pre literate  PEOPLE</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Post pre literate </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Literate but not sophisticated</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Better</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Technical</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 </a:t>
            </a:r>
            <a:r>
              <a:rPr b="0" lang="en-US" sz="2400" spc="-1" strike="noStrike">
                <a:solidFill>
                  <a:srgbClr val="ffffff"/>
                </a:solidFill>
                <a:latin typeface="Arial"/>
              </a:rPr>
              <a:t>Digital and beyond</a:t>
            </a:r>
            <a:endParaRPr b="0" lang="en-US" sz="2400" spc="-1" strike="noStrike">
              <a:solidFill>
                <a:srgbClr val="ffffff"/>
              </a:solidFill>
              <a:latin typeface="Arial"/>
            </a:endParaRPr>
          </a:p>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55"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Preliterate Cultures</a:t>
            </a:r>
            <a:endParaRPr b="0" lang="en-US" sz="24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People and the Oral tradition.</a:t>
            </a:r>
            <a:endParaRPr b="0" lang="en-US" sz="24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Stories, songs, and other ( such as?)</a:t>
            </a: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Requirements:  availability  how did you go about making sure every one had the information?</a:t>
            </a: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Requirement:  Information is correct how to do that?</a:t>
            </a: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a:p>
            <a:pPr lvl="1" marL="743040" indent="-285840">
              <a:lnSpc>
                <a:spcPct val="90000"/>
              </a:lnSpc>
              <a:spcBef>
                <a:spcPts val="4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Requirement: some information might be very dangerous. How to get both availability and correctness and protect the information.  Can it be shared information?  Who does the sharing?  How decides?</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57"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Information</a:t>
            </a:r>
            <a:endParaRPr b="0" lang="en-US" sz="3200" spc="-1" strike="noStrike">
              <a:solidFill>
                <a:srgbClr val="ffffff"/>
              </a:solidFill>
              <a:latin typeface="Arial"/>
            </a:endParaRPr>
          </a:p>
          <a:p>
            <a:pPr lvl="1" marL="743040" indent="-285840">
              <a:lnSpc>
                <a:spcPct val="90000"/>
              </a:lnSpc>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Lets look at containers with the long look:</a:t>
            </a:r>
            <a:endParaRPr b="0" lang="en-US" sz="2800" spc="-1" strike="noStrike">
              <a:solidFill>
                <a:srgbClr val="ffffff"/>
              </a:solidFill>
              <a:latin typeface="Arial"/>
            </a:endParaRPr>
          </a:p>
          <a:p>
            <a:pPr lvl="1" marL="743040" indent="-285840">
              <a:lnSpc>
                <a:spcPct val="90000"/>
              </a:lnSpc>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Take a long cultural perspective.</a:t>
            </a:r>
            <a:endParaRPr b="0" lang="en-US" sz="28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Pre literate PEOPLE</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Post pre literate CARVINGS , ETCHINGS, HYROGLYPHS?, STORY DEVICES</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Literate but not sophisticated</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Better</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Technical</a:t>
            </a:r>
            <a:endParaRPr b="0" lang="en-US" sz="2400" spc="-1" strike="noStrike">
              <a:solidFill>
                <a:srgbClr val="ffffff"/>
              </a:solidFill>
              <a:latin typeface="Arial"/>
            </a:endParaRPr>
          </a:p>
          <a:p>
            <a:pPr lvl="2" marL="1143000" indent="-228600">
              <a:lnSpc>
                <a:spcPct val="90000"/>
              </a:lnSpc>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 </a:t>
            </a:r>
            <a:r>
              <a:rPr b="0" lang="en-US" sz="2400" spc="-1" strike="noStrike">
                <a:solidFill>
                  <a:srgbClr val="ffffff"/>
                </a:solidFill>
                <a:latin typeface="Arial"/>
              </a:rPr>
              <a:t>Digital and beyond</a:t>
            </a:r>
            <a:endParaRPr b="0" lang="en-US" sz="2400" spc="-1" strike="noStrike">
              <a:solidFill>
                <a:srgbClr val="ffffff"/>
              </a:solidFill>
              <a:latin typeface="Arial"/>
            </a:endParaRPr>
          </a:p>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59"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Information</a:t>
            </a:r>
            <a:endParaRPr b="0" lang="en-US" sz="28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Lets look at containers with the long look:</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Take a long cultural perspective.</a:t>
            </a:r>
            <a:endParaRPr b="0" lang="en-US" sz="24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Pre literate PEOPLE</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Post pre literate CARVINGS , ETCHINGS, HYROGLYPHS?, STORY DEVICES</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Literate but not sophisticated MUD BRICKS, MUD/CLAY POUCHES, </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Better</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Technical</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 </a:t>
            </a:r>
            <a:r>
              <a:rPr b="0" lang="en-US" sz="2000" spc="-1" strike="noStrike">
                <a:solidFill>
                  <a:srgbClr val="ffffff"/>
                </a:solidFill>
                <a:latin typeface="Arial"/>
              </a:rPr>
              <a:t>Digital and beyond</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61"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Information</a:t>
            </a:r>
            <a:endParaRPr b="0" lang="en-US" sz="28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Lets look at containers with the long look:</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Take a long cultural perspective.</a:t>
            </a:r>
            <a:endParaRPr b="0" lang="en-US" sz="24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Pre literate PEOPLE</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Post pre literate CARVINGS , ETCHINGS, HYROGLYPHS?, STORY DEVICES</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Literate but not sophisticated MUD BRICKS, MUD/CLAY POUCHES, </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Better PAPER AND WRITING TOOLS</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Technical</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 </a:t>
            </a:r>
            <a:r>
              <a:rPr b="0" lang="en-US" sz="2000" spc="-1" strike="noStrike">
                <a:solidFill>
                  <a:srgbClr val="ffffff"/>
                </a:solidFill>
                <a:latin typeface="Arial"/>
              </a:rPr>
              <a:t>Digital and beyond</a:t>
            </a:r>
            <a:endParaRPr b="0" lang="en-US" sz="20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76" name=""/>
          <p:cNvSpPr txBox="1"/>
          <p:nvPr/>
        </p:nvSpPr>
        <p:spPr>
          <a:xfrm>
            <a:off x="457200" y="1600200"/>
            <a:ext cx="8229600" cy="4495680"/>
          </a:xfrm>
          <a:prstGeom prst="rect">
            <a:avLst/>
          </a:prstGeom>
          <a:noFill/>
          <a:ln w="0">
            <a:noFill/>
          </a:ln>
        </p:spPr>
        <p:txBody>
          <a:bodyPr anchor="t">
            <a:normAutofit/>
          </a:bodyPr>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Things I would really like for you to remember</a:t>
            </a:r>
            <a:endParaRPr b="0" lang="en-US" sz="28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The science of secure systems engineering is different for all other engineering disciplines because we have to work against the efforts of a witted, well funded, persistent malicious adversary !</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The discourse of information assurance ( security, ) has to start somewhere.  Absent a better / alternative place to start we start with the Information Domain the Triple {information object, users, policy}.  Why?</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I have belabored this notion of information / container practically to exhaustion.  Why</a:t>
            </a:r>
            <a:endParaRPr b="0" lang="en-US" sz="2400" spc="-1" strike="noStrike">
              <a:solidFill>
                <a:srgbClr val="ffffff"/>
              </a:solidFill>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63"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Information</a:t>
            </a:r>
            <a:endParaRPr b="0" lang="en-US" sz="28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Lets look at containers with the long look:</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Take a long cultural perspective.</a:t>
            </a:r>
            <a:endParaRPr b="0" lang="en-US" sz="24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Pre literate PEOPLE</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Post pre literate CARVINGS , ETCHINGS, HYROGLYPHS?, STORY DEVICES</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Literate but not sophisticated MUD BRICKS, MUD/CLAY POUCHES, </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Better PAPER AND WRITING TOOLS</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Technical GREAT HANDLING OF PAPER</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 </a:t>
            </a:r>
            <a:r>
              <a:rPr b="0" lang="en-US" sz="2000" spc="-1" strike="noStrike">
                <a:solidFill>
                  <a:srgbClr val="ffffff"/>
                </a:solidFill>
                <a:latin typeface="Arial"/>
              </a:rPr>
              <a:t>Digital and beyond</a:t>
            </a:r>
            <a:endParaRPr b="0" lang="en-US" sz="20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65"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Information</a:t>
            </a:r>
            <a:endParaRPr b="0" lang="en-US" sz="28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Lets look at containers with the long look:</a:t>
            </a:r>
            <a:endParaRPr b="0" lang="en-US" sz="24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Take a long cultural perspective.</a:t>
            </a:r>
            <a:endParaRPr b="0" lang="en-US" sz="24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Pre literate PEOPLE</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Post pre literate CARVINGS , ETCHINGS, HYROGLYPHS?, STORY DEVICES</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Literate but not sophisticated MUD BRICKS, MUD/CLAY POUCHES, </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Better PAPER AND WRITING TOOLS</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Technical GREAT HANDLING OF PAPER</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 </a:t>
            </a:r>
            <a:r>
              <a:rPr b="0" lang="en-US" sz="2000" spc="-1" strike="noStrike">
                <a:solidFill>
                  <a:srgbClr val="ffffff"/>
                </a:solidFill>
                <a:latin typeface="Arial"/>
              </a:rPr>
              <a:t>Digital and beyond ???????</a:t>
            </a:r>
            <a:endParaRPr b="0" lang="en-US" sz="2000" spc="-1" strike="noStrike">
              <a:solidFill>
                <a:srgbClr val="ffffff"/>
              </a:solidFill>
              <a:latin typeface="Arial"/>
            </a:endParaRPr>
          </a:p>
          <a:p>
            <a:pPr marL="343080" indent="-343080">
              <a:spcBef>
                <a:spcPts val="4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67"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Information</a:t>
            </a:r>
            <a:endParaRPr b="0" lang="en-US" sz="3200" spc="-1" strike="noStrike">
              <a:solidFill>
                <a:srgbClr val="ffffff"/>
              </a:solidFill>
              <a:latin typeface="Arial"/>
            </a:endParaRPr>
          </a:p>
          <a:p>
            <a:pPr lvl="1" marL="743040" indent="-285840">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Lets look at containers with the long look:</a:t>
            </a:r>
            <a:endParaRPr b="0" lang="en-US" sz="2800" spc="-1" strike="noStrike">
              <a:solidFill>
                <a:srgbClr val="ffffff"/>
              </a:solidFill>
              <a:latin typeface="Arial"/>
            </a:endParaRPr>
          </a:p>
          <a:p>
            <a:pPr lvl="1" marL="743040" indent="-285840">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Take a long cultural perspective.</a:t>
            </a:r>
            <a:endParaRPr b="0" lang="en-US" sz="2800" spc="-1" strike="noStrike">
              <a:solidFill>
                <a:srgbClr val="ffffff"/>
              </a:solidFill>
              <a:latin typeface="Arial"/>
            </a:endParaRPr>
          </a:p>
          <a:p>
            <a:pPr lvl="2" marL="1143000" indent="-228600">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Pre literate</a:t>
            </a:r>
            <a:endParaRPr b="0" lang="en-US" sz="2400" spc="-1" strike="noStrike">
              <a:solidFill>
                <a:srgbClr val="ffffff"/>
              </a:solidFill>
              <a:latin typeface="Arial"/>
            </a:endParaRPr>
          </a:p>
          <a:p>
            <a:pPr lvl="2" marL="1143000" indent="-228600">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Post pre literate</a:t>
            </a:r>
            <a:endParaRPr b="0" lang="en-US" sz="2400" spc="-1" strike="noStrike">
              <a:solidFill>
                <a:srgbClr val="ffffff"/>
              </a:solidFill>
              <a:latin typeface="Arial"/>
            </a:endParaRPr>
          </a:p>
          <a:p>
            <a:pPr lvl="2" marL="1143000" indent="-228600">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Literate but not sophisticated</a:t>
            </a:r>
            <a:endParaRPr b="0" lang="en-US" sz="2400" spc="-1" strike="noStrike">
              <a:solidFill>
                <a:srgbClr val="ffffff"/>
              </a:solidFill>
              <a:latin typeface="Arial"/>
            </a:endParaRPr>
          </a:p>
          <a:p>
            <a:pPr lvl="2" marL="1143000" indent="-228600">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Better</a:t>
            </a:r>
            <a:endParaRPr b="0" lang="en-US" sz="2400" spc="-1" strike="noStrike">
              <a:solidFill>
                <a:srgbClr val="ffffff"/>
              </a:solidFill>
              <a:latin typeface="Arial"/>
            </a:endParaRPr>
          </a:p>
          <a:p>
            <a:pPr lvl="2" marL="1143000" indent="-228600">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Technical</a:t>
            </a:r>
            <a:endParaRPr b="0" lang="en-US" sz="2400" spc="-1" strike="noStrike">
              <a:solidFill>
                <a:srgbClr val="ffffff"/>
              </a:solidFill>
              <a:latin typeface="Arial"/>
            </a:endParaRPr>
          </a:p>
          <a:p>
            <a:pPr lvl="2" marL="1143000" indent="-228600">
              <a:spcBef>
                <a:spcPts val="601"/>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 </a:t>
            </a:r>
            <a:r>
              <a:rPr b="0" lang="en-US" sz="2400" spc="-1" strike="noStrike">
                <a:solidFill>
                  <a:srgbClr val="ffffff"/>
                </a:solidFill>
                <a:latin typeface="Arial"/>
              </a:rPr>
              <a:t>Digital and beyond</a:t>
            </a:r>
            <a:endParaRPr b="0" lang="en-US" sz="2400" spc="-1" strike="noStrike">
              <a:solidFill>
                <a:srgbClr val="ffffff"/>
              </a:solidFill>
              <a:latin typeface="Arial"/>
            </a:endParaRPr>
          </a:p>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69"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Marking</a:t>
            </a:r>
            <a:endParaRPr b="0" lang="en-US" sz="3200" spc="-1" strike="noStrike">
              <a:solidFill>
                <a:srgbClr val="ffffff"/>
              </a:solidFill>
              <a:latin typeface="Arial"/>
            </a:endParaRPr>
          </a:p>
          <a:p>
            <a:pPr lvl="1" marL="743040" indent="-285840">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So how might one go about “marking” information? </a:t>
            </a:r>
            <a:endParaRPr b="0" lang="en-US" sz="2800" spc="-1" strike="noStrike">
              <a:solidFill>
                <a:srgbClr val="ffffff"/>
              </a:solidFill>
              <a:latin typeface="Arial"/>
            </a:endParaRPr>
          </a:p>
          <a:p>
            <a:pPr lvl="1" marL="743040" indent="-285840">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What sort of marks might we consider?</a:t>
            </a:r>
            <a:endParaRPr b="0" lang="en-US" sz="2800" spc="-1" strike="noStrike">
              <a:solidFill>
                <a:srgbClr val="ffffff"/>
              </a:solidFill>
              <a:latin typeface="Arial"/>
            </a:endParaRPr>
          </a:p>
          <a:p>
            <a:pPr lvl="1" marL="743040" indent="-285840">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Better, what are our expectations of marking? What are we trying to accomplish</a:t>
            </a:r>
            <a:endParaRPr b="0" lang="en-US" sz="2800" spc="-1" strike="noStrike">
              <a:solidFill>
                <a:srgbClr val="ffffff"/>
              </a:solidFill>
              <a:latin typeface="Arial"/>
            </a:endParaRPr>
          </a:p>
          <a:p>
            <a:pPr lvl="1" marL="743040" indent="-285840">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a:t>
            </a:r>
            <a:endParaRPr b="0" lang="en-US" sz="2800" spc="-1" strike="noStrike">
              <a:solidFill>
                <a:srgbClr val="ffffff"/>
              </a:solidFill>
              <a:latin typeface="Arial"/>
            </a:endParaRPr>
          </a:p>
          <a:p>
            <a:pPr lvl="1" marL="743040" indent="-285840">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What / how can we actually approximate the “marking” of information?</a:t>
            </a:r>
            <a:endParaRPr b="0" lang="en-US" sz="2800" spc="-1" strike="noStrike">
              <a:solidFill>
                <a:srgbClr val="ffffff"/>
              </a:solidFill>
              <a:latin typeface="Arial"/>
            </a:endParaRPr>
          </a:p>
          <a:p>
            <a:pPr lvl="1" marL="743040" indent="-285840">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71"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Information</a:t>
            </a:r>
            <a:endParaRPr b="0" lang="en-US" sz="3200" spc="-1" strike="noStrike">
              <a:solidFill>
                <a:srgbClr val="ffffff"/>
              </a:solidFill>
              <a:latin typeface="Arial"/>
            </a:endParaRPr>
          </a:p>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a:p>
            <a:pPr lvl="1" marL="743040" indent="-285840">
              <a:lnSpc>
                <a:spcPct val="90000"/>
              </a:lnSpc>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It appears to relate to a context, something uses the information</a:t>
            </a:r>
            <a:endParaRPr b="0" lang="en-US" sz="2800" spc="-1" strike="noStrike">
              <a:solidFill>
                <a:srgbClr val="ffffff"/>
              </a:solidFill>
              <a:latin typeface="Arial"/>
            </a:endParaRPr>
          </a:p>
          <a:p>
            <a:pPr lvl="1" marL="743040" indent="-285840">
              <a:lnSpc>
                <a:spcPct val="90000"/>
              </a:lnSpc>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To be useful, it appears to require some way to “have” it, a container, that is relevant to the context, (calendar to a chicken?)</a:t>
            </a:r>
            <a:endParaRPr b="0" lang="en-US" sz="2800" spc="-1" strike="noStrike">
              <a:solidFill>
                <a:srgbClr val="ffffff"/>
              </a:solidFill>
              <a:latin typeface="Arial"/>
            </a:endParaRPr>
          </a:p>
          <a:p>
            <a:pPr lvl="1" marL="743040" indent="-285840">
              <a:lnSpc>
                <a:spcPct val="90000"/>
              </a:lnSpc>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The context has expectations wrt the information and hence wrt to the container</a:t>
            </a:r>
            <a:endParaRPr b="0" lang="en-US" sz="2800" spc="-1" strike="noStrike">
              <a:solidFill>
                <a:srgbClr val="ffffff"/>
              </a:solidFill>
              <a:latin typeface="Arial"/>
            </a:endParaRPr>
          </a:p>
          <a:p>
            <a:pPr lvl="1" marL="743040" indent="-285840">
              <a:lnSpc>
                <a:spcPct val="9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a:p>
            <a:pPr lvl="1" marL="743040" indent="-285840">
              <a:lnSpc>
                <a:spcPct val="90000"/>
              </a:lnSpc>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73"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Information</a:t>
            </a:r>
            <a:endParaRPr b="0" lang="en-US" sz="28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First notice that none of these ideas / concepts are particularly new.  Humankind has been doing this information management for a LONG time.</a:t>
            </a: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Lets recast some of these ideas in  a more current vernacular.</a:t>
            </a: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The information in its appropriate container appears to be what we might call an information object.</a:t>
            </a:r>
            <a:endParaRPr b="0" lang="en-US" sz="2400" spc="-1" strike="noStrike">
              <a:solidFill>
                <a:srgbClr val="ffffff"/>
              </a:solidFill>
              <a:latin typeface="Arial"/>
            </a:endParaRPr>
          </a:p>
          <a:p>
            <a:pPr marL="343080" indent="-343080">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75"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The Information Object</a:t>
            </a:r>
            <a:endParaRPr b="0" lang="en-US" sz="28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That Community of interested persons we could call the users</a:t>
            </a:r>
            <a:endParaRPr b="0" lang="en-US" sz="28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The expectations of the users WRT to particular information objects we could call Policy</a:t>
            </a:r>
            <a:endParaRPr b="0" lang="en-US" sz="28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Then the triple { info objects, Users, Policy } we could call an Information Domain.</a:t>
            </a:r>
            <a:endParaRPr b="0" lang="en-US" sz="2800" spc="-1" strike="noStrike">
              <a:solidFill>
                <a:srgbClr val="ffffff"/>
              </a:solidFill>
              <a:latin typeface="Arial"/>
            </a:endParaRPr>
          </a:p>
          <a:p>
            <a:pPr lvl="1" marL="743040" indent="-285840">
              <a:spcBef>
                <a:spcPts val="700"/>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77"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Information Objects</a:t>
            </a:r>
            <a:endParaRPr b="0" lang="en-US" sz="24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The information object, users and Policy is where it all starts.</a:t>
            </a:r>
            <a:endParaRPr b="0" lang="en-US" sz="24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On cannot even pretend to develop a “secure” information system absent this essential beginning.</a:t>
            </a:r>
            <a:endParaRPr b="0" lang="en-US" sz="24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marL="343080" indent="-343080">
              <a:lnSpc>
                <a:spcPct val="90000"/>
              </a:lnSpc>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The more precision in the definition of the specific ID you are working with the better more effective the solution.</a:t>
            </a: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79"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80000"/>
              </a:lnSpc>
              <a:spcBef>
                <a:spcPts val="4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The Information Object</a:t>
            </a:r>
            <a:endParaRPr b="0" lang="en-US" sz="2000" spc="-1" strike="noStrike">
              <a:solidFill>
                <a:srgbClr val="ffffff"/>
              </a:solidFill>
              <a:latin typeface="Arial"/>
            </a:endParaRPr>
          </a:p>
          <a:p>
            <a:pPr marL="343080" indent="-343080">
              <a:lnSpc>
                <a:spcPct val="80000"/>
              </a:lnSpc>
              <a:spcBef>
                <a:spcPts val="4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The starting point of building a “secure” system is identifying the ID’s</a:t>
            </a:r>
            <a:endParaRPr b="0" lang="en-US" sz="2000" spc="-1" strike="noStrike">
              <a:solidFill>
                <a:srgbClr val="ffffff"/>
              </a:solidFill>
              <a:latin typeface="Arial"/>
            </a:endParaRPr>
          </a:p>
          <a:p>
            <a:pPr lvl="1" marL="743040" indent="-285840">
              <a:lnSpc>
                <a:spcPct val="80000"/>
              </a:lnSpc>
              <a:spcBef>
                <a:spcPts val="45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Arial"/>
              </a:rPr>
              <a:t>Experience has demonstrated it will take, usually, three passes, to get started.</a:t>
            </a:r>
            <a:endParaRPr b="0" lang="en-US" sz="1800" spc="-1" strike="noStrike">
              <a:solidFill>
                <a:srgbClr val="ffffff"/>
              </a:solidFill>
              <a:latin typeface="Arial"/>
            </a:endParaRPr>
          </a:p>
          <a:p>
            <a:pPr lvl="2" marL="1143000" indent="-228600">
              <a:lnSpc>
                <a:spcPct val="80000"/>
              </a:lnSpc>
              <a:spcBef>
                <a:spcPts val="400"/>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Pass one – everything </a:t>
            </a:r>
            <a:r>
              <a:rPr b="0" lang="en-US" sz="1600" spc="-1" strike="noStrike">
                <a:solidFill>
                  <a:srgbClr val="ffffff"/>
                </a:solidFill>
                <a:latin typeface="Arial"/>
              </a:rPr>
              <a:t>	</a:t>
            </a:r>
            <a:endParaRPr b="0" lang="en-US" sz="1600" spc="-1" strike="noStrike">
              <a:solidFill>
                <a:srgbClr val="ffffff"/>
              </a:solidFill>
              <a:latin typeface="Arial"/>
            </a:endParaRPr>
          </a:p>
          <a:p>
            <a:pPr lvl="3" marL="1600200" indent="-228600">
              <a:lnSpc>
                <a:spcPct val="80000"/>
              </a:lnSpc>
              <a:spcBef>
                <a:spcPts val="349"/>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It cost how much?!!!!</a:t>
            </a:r>
            <a:endParaRPr b="0" lang="en-US" sz="1400" spc="-1" strike="noStrike">
              <a:solidFill>
                <a:srgbClr val="ffffff"/>
              </a:solidFill>
              <a:latin typeface="Arial"/>
            </a:endParaRPr>
          </a:p>
          <a:p>
            <a:pPr lvl="2" marL="1143000" indent="-228600">
              <a:lnSpc>
                <a:spcPct val="80000"/>
              </a:lnSpc>
              <a:spcBef>
                <a:spcPts val="400"/>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Pass two – nothing</a:t>
            </a:r>
            <a:endParaRPr b="0" lang="en-US" sz="1600" spc="-1" strike="noStrike">
              <a:solidFill>
                <a:srgbClr val="ffffff"/>
              </a:solidFill>
              <a:latin typeface="Arial"/>
            </a:endParaRPr>
          </a:p>
          <a:p>
            <a:pPr lvl="3" marL="1600200" indent="-228600">
              <a:lnSpc>
                <a:spcPct val="80000"/>
              </a:lnSpc>
              <a:spcBef>
                <a:spcPts val="349"/>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Not meeting regulations / due diligence and expections</a:t>
            </a:r>
            <a:endParaRPr b="0" lang="en-US" sz="1400" spc="-1" strike="noStrike">
              <a:solidFill>
                <a:srgbClr val="ffffff"/>
              </a:solidFill>
              <a:latin typeface="Arial"/>
            </a:endParaRPr>
          </a:p>
          <a:p>
            <a:pPr lvl="2" marL="1143000" indent="-228600">
              <a:lnSpc>
                <a:spcPct val="80000"/>
              </a:lnSpc>
              <a:spcBef>
                <a:spcPts val="400"/>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Pass Three – now the hard work starts</a:t>
            </a:r>
            <a:endParaRPr b="0" lang="en-US" sz="1600" spc="-1" strike="noStrike">
              <a:solidFill>
                <a:srgbClr val="ffffff"/>
              </a:solidFill>
              <a:latin typeface="Arial"/>
            </a:endParaRPr>
          </a:p>
          <a:p>
            <a:pPr lvl="3" marL="1600200" indent="-228600">
              <a:lnSpc>
                <a:spcPct val="80000"/>
              </a:lnSpc>
              <a:spcBef>
                <a:spcPts val="349"/>
              </a:spcBef>
              <a:buClr>
                <a:srgbClr val="ffff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Finally get serious and start to work.</a:t>
            </a:r>
            <a:endParaRPr b="0" lang="en-US" sz="1400" spc="-1" strike="noStrike">
              <a:solidFill>
                <a:srgbClr val="ffffff"/>
              </a:solidFill>
              <a:latin typeface="Arial"/>
            </a:endParaRPr>
          </a:p>
          <a:p>
            <a:pPr lvl="2" marL="1143000" indent="-228600">
              <a:lnSpc>
                <a:spcPct val="80000"/>
              </a:lnSpc>
              <a:spcBef>
                <a:spcPts val="400"/>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For a governed ( BOD, management CXX) organization this can take months to years.</a:t>
            </a:r>
            <a:endParaRPr b="0" lang="en-US" sz="1600" spc="-1" strike="noStrike">
              <a:solidFill>
                <a:srgbClr val="ffffff"/>
              </a:solidFill>
              <a:latin typeface="Arial"/>
            </a:endParaRPr>
          </a:p>
          <a:p>
            <a:pPr lvl="2" marL="1143000" indent="-228600">
              <a:lnSpc>
                <a:spcPct val="80000"/>
              </a:lnSpc>
              <a:spcBef>
                <a:spcPts val="400"/>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Typically there is not going to be a COTS system solution, although a good much of the “components” are COTS.</a:t>
            </a:r>
            <a:endParaRPr b="0" lang="en-US" sz="1600" spc="-1" strike="noStrike">
              <a:solidFill>
                <a:srgbClr val="ffffff"/>
              </a:solidFill>
              <a:latin typeface="Arial"/>
            </a:endParaRPr>
          </a:p>
          <a:p>
            <a:pPr lvl="2" marL="1143000" indent="-228600">
              <a:lnSpc>
                <a:spcPct val="80000"/>
              </a:lnSpc>
              <a:spcBef>
                <a:spcPts val="400"/>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Arial"/>
              </a:rPr>
              <a:t>May take a restructuring of the business process(es) even business model to enable a complete and effective protection of the information  ) information Domains)</a:t>
            </a:r>
            <a:endParaRPr b="0" lang="en-US" sz="1600" spc="-1" strike="noStrike">
              <a:solidFill>
                <a:srgbClr val="ffffff"/>
              </a:solidFill>
              <a:latin typeface="Arial"/>
            </a:endParaRPr>
          </a:p>
          <a:p>
            <a:pPr marL="343080" indent="-343080">
              <a:lnSpc>
                <a:spcPct val="90000"/>
              </a:lnSpc>
              <a:spcBef>
                <a:spcPts val="4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81" name="PlaceHolder 2"/>
          <p:cNvSpPr>
            <a:spLocks noGrp="1"/>
          </p:cNvSpPr>
          <p:nvPr>
            <p:ph/>
          </p:nvPr>
        </p:nvSpPr>
        <p:spPr>
          <a:xfrm>
            <a:off x="457200" y="1600200"/>
            <a:ext cx="8229600" cy="4495680"/>
          </a:xfrm>
          <a:prstGeom prst="rect">
            <a:avLst/>
          </a:prstGeom>
          <a:noFill/>
          <a:ln w="0">
            <a:noFill/>
          </a:ln>
        </p:spPr>
        <p:txBody>
          <a:bodyPr anchor="t">
            <a:normAutofit/>
          </a:bodyPr>
          <a:p>
            <a:pPr marL="343080" indent="-343080">
              <a:lnSpc>
                <a:spcPct val="8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Something to consider;</a:t>
            </a:r>
            <a:endParaRPr b="0" lang="en-US" sz="2800" spc="-1" strike="noStrike">
              <a:solidFill>
                <a:srgbClr val="ffffff"/>
              </a:solidFill>
              <a:latin typeface="Arial"/>
            </a:endParaRPr>
          </a:p>
          <a:p>
            <a:pPr marL="343080" indent="-343080">
              <a:lnSpc>
                <a:spcPct val="8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a:p>
            <a:pPr lvl="1" marL="743040" indent="-285840">
              <a:lnSpc>
                <a:spcPct val="8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00ffcc"/>
                </a:solidFill>
                <a:uFillTx/>
                <a:latin typeface="Arial"/>
                <a:hlinkClick r:id="rId1"/>
              </a:rPr>
              <a:t>http://www.sans.org/newsletters/</a:t>
            </a:r>
            <a:endParaRPr b="0" lang="en-US" sz="2400" spc="-1" strike="noStrike">
              <a:solidFill>
                <a:srgbClr val="ffffff"/>
              </a:solidFill>
              <a:latin typeface="Arial"/>
            </a:endParaRPr>
          </a:p>
          <a:p>
            <a:pPr marL="343080" indent="-343080">
              <a:spcBef>
                <a:spcPts val="60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78" name=""/>
          <p:cNvSpPr txBox="1"/>
          <p:nvPr/>
        </p:nvSpPr>
        <p:spPr>
          <a:xfrm>
            <a:off x="457200" y="1600200"/>
            <a:ext cx="8229600" cy="4495680"/>
          </a:xfrm>
          <a:prstGeom prst="rect">
            <a:avLst/>
          </a:prstGeom>
          <a:noFill/>
          <a:ln w="0">
            <a:noFill/>
          </a:ln>
        </p:spPr>
        <p:txBody>
          <a:bodyPr anchor="t">
            <a:normAutofit/>
          </a:bodyPr>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Things I would really like for you to remember</a:t>
            </a:r>
            <a:endParaRPr b="0" lang="en-US" sz="2800" spc="-1" strike="noStrike">
              <a:solidFill>
                <a:srgbClr val="ffffff"/>
              </a:solidFill>
              <a:latin typeface="Arial"/>
            </a:endParaRPr>
          </a:p>
          <a:p>
            <a:pPr lvl="1" marL="743040" indent="-285840">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Why?</a:t>
            </a:r>
            <a:endParaRPr b="0" lang="en-US" sz="24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The whole point is to make the case that we have been managing information for a very long time.  </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The Expectations / Policy have not changed since what appears to be the beginning.</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 </a:t>
            </a:r>
            <a:r>
              <a:rPr b="0" lang="en-US" sz="2000" spc="-1" strike="noStrike">
                <a:solidFill>
                  <a:srgbClr val="ffffff"/>
                </a:solidFill>
                <a:latin typeface="Arial"/>
              </a:rPr>
              <a:t>Our approaches have been incremental as opposed to revolutionary.</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Arial"/>
              </a:rPr>
              <a:t>But importantly there does not appear to have been any totally disruptive changes in the evolution.  Nothing appears to have happened suddenly.  Even Printing.</a:t>
            </a:r>
            <a:endParaRPr b="0" lang="en-US" sz="2000" spc="-1" strike="noStrike">
              <a:solidFill>
                <a:srgbClr val="ffffff"/>
              </a:solidFill>
              <a:latin typeface="Arial"/>
            </a:endParaRPr>
          </a:p>
          <a:p>
            <a:pPr lvl="2" marL="1143000" indent="-228600">
              <a:spcBef>
                <a:spcPts val="499"/>
              </a:spcBef>
              <a:buClr>
                <a:srgbClr val="e3e3ff"/>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483" name=""/>
          <p:cNvSpPr txBox="1"/>
          <p:nvPr/>
        </p:nvSpPr>
        <p:spPr>
          <a:xfrm>
            <a:off x="457200" y="1600200"/>
            <a:ext cx="8229600" cy="4495680"/>
          </a:xfrm>
          <a:prstGeom prst="rect">
            <a:avLst/>
          </a:prstGeom>
          <a:noFill/>
          <a:ln w="0">
            <a:noFill/>
          </a:ln>
        </p:spPr>
        <p:txBody>
          <a:bodyPr anchor="t">
            <a:normAutofit fontScale="99000"/>
          </a:bodyPr>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End of September 3, 2019</a:t>
            </a:r>
            <a:endParaRPr b="0" lang="en-US" sz="3200" spc="-1" strike="noStrike">
              <a:solidFill>
                <a:srgbClr val="ffffff"/>
              </a:solidFill>
              <a:latin typeface="Arial"/>
            </a:endParaRPr>
          </a:p>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Next week we are going to do law and ethics.</a:t>
            </a:r>
            <a:endParaRPr b="0" lang="en-US" sz="3200" spc="-1" strike="noStrike">
              <a:solidFill>
                <a:srgbClr val="ffffff"/>
              </a:solidFill>
              <a:latin typeface="Arial"/>
            </a:endParaRPr>
          </a:p>
          <a:p>
            <a:pPr marL="343080" indent="-343080">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Please be caught up on reading assignments.</a:t>
            </a: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80" name=""/>
          <p:cNvSpPr txBox="1"/>
          <p:nvPr/>
        </p:nvSpPr>
        <p:spPr>
          <a:xfrm>
            <a:off x="457200" y="1600200"/>
            <a:ext cx="8229600" cy="4495680"/>
          </a:xfrm>
          <a:prstGeom prst="rect">
            <a:avLst/>
          </a:prstGeom>
          <a:noFill/>
          <a:ln w="0">
            <a:noFill/>
          </a:ln>
        </p:spPr>
        <p:txBody>
          <a:bodyPr anchor="t">
            <a:normAutofit/>
          </a:bodyPr>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Things I would really like for you to remember</a:t>
            </a:r>
            <a:endParaRPr b="0" lang="en-US" sz="28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a:p>
            <a:pPr marL="343080" indent="-343080">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pic>
        <p:nvPicPr>
          <p:cNvPr id="382" name="Picture 4" descr=""/>
          <p:cNvPicPr/>
          <p:nvPr/>
        </p:nvPicPr>
        <p:blipFill>
          <a:blip r:embed="rId1"/>
          <a:stretch/>
        </p:blipFill>
        <p:spPr>
          <a:xfrm>
            <a:off x="304920" y="1623960"/>
            <a:ext cx="8381880" cy="43689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28240"/>
            <a:ext cx="8229600" cy="1143000"/>
          </a:xfrm>
          <a:prstGeom prst="rect">
            <a:avLst/>
          </a:prstGeom>
          <a:noFill/>
          <a:ln w="0">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3e3ff"/>
                </a:solidFill>
                <a:latin typeface="Arial"/>
              </a:rPr>
              <a:t>Foundations of Information Security</a:t>
            </a:r>
            <a:endParaRPr b="0" lang="en-US" sz="4000" spc="-1" strike="noStrike">
              <a:solidFill>
                <a:srgbClr val="e3e3ff"/>
              </a:solidFill>
              <a:latin typeface="Arial"/>
            </a:endParaRPr>
          </a:p>
        </p:txBody>
      </p:sp>
      <p:sp>
        <p:nvSpPr>
          <p:cNvPr id="384" name="PlaceHolder 2"/>
          <p:cNvSpPr>
            <a:spLocks noGrp="1"/>
          </p:cNvSpPr>
          <p:nvPr>
            <p:ph/>
          </p:nvPr>
        </p:nvSpPr>
        <p:spPr>
          <a:xfrm>
            <a:off x="457200" y="1600200"/>
            <a:ext cx="8229600" cy="4495680"/>
          </a:xfrm>
          <a:prstGeom prst="rect">
            <a:avLst/>
          </a:prstGeom>
          <a:noFill/>
          <a:ln w="0">
            <a:noFill/>
          </a:ln>
        </p:spPr>
        <p:txBody>
          <a:bodyPr anchor="t">
            <a:normAutofit fontScale="92000"/>
          </a:bodyPr>
          <a:p>
            <a:pPr marL="343080" indent="-343080">
              <a:lnSpc>
                <a:spcPct val="90000"/>
              </a:lnSpc>
              <a:spcBef>
                <a:spcPts val="799"/>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Initial Reading Assignment</a:t>
            </a:r>
            <a:endParaRPr b="0" lang="en-US" sz="3200" spc="-1" strike="noStrike">
              <a:solidFill>
                <a:srgbClr val="ffffff"/>
              </a:solidFill>
              <a:latin typeface="Arial"/>
            </a:endParaRPr>
          </a:p>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Read and be prepared to discuss Schneier’s “Secrets and Lies” Part 1</a:t>
            </a:r>
            <a:endParaRPr b="0" lang="en-US" sz="2800" spc="-1" strike="noStrike">
              <a:solidFill>
                <a:srgbClr val="ffffff"/>
              </a:solidFill>
              <a:latin typeface="Arial"/>
            </a:endParaRPr>
          </a:p>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[Schell] “What is there to worry about?”</a:t>
            </a:r>
            <a:endParaRPr b="0" lang="en-US" sz="2800" spc="-1" strike="noStrike">
              <a:solidFill>
                <a:srgbClr val="ffffff"/>
              </a:solidFill>
              <a:latin typeface="Arial"/>
            </a:endParaRPr>
          </a:p>
          <a:p>
            <a:pPr lvl="1" marL="743040" indent="-285840">
              <a:lnSpc>
                <a:spcPct val="90000"/>
              </a:lnSpc>
              <a:spcBef>
                <a:spcPts val="64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ffffff"/>
                </a:solidFill>
                <a:latin typeface="Arial"/>
              </a:rPr>
              <a:t>Be prepared to comment in class</a:t>
            </a:r>
            <a:endParaRPr b="0" lang="en-US" sz="2600" spc="-1" strike="noStrike">
              <a:solidFill>
                <a:srgbClr val="ffffff"/>
              </a:solidFill>
              <a:latin typeface="Arial"/>
            </a:endParaRPr>
          </a:p>
          <a:p>
            <a:pPr marL="343080" indent="-343080">
              <a:lnSpc>
                <a:spcPct val="90000"/>
              </a:lnSpc>
              <a:spcBef>
                <a:spcPts val="751"/>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What is the central theme of each and how do they differ and why?</a:t>
            </a:r>
            <a:endParaRPr b="0" lang="en-US" sz="3000" spc="-1" strike="noStrike">
              <a:solidFill>
                <a:srgbClr val="ffffff"/>
              </a:solidFill>
              <a:latin typeface="Arial"/>
            </a:endParaRPr>
          </a:p>
          <a:p>
            <a:pPr marL="343080" indent="-343080">
              <a:lnSpc>
                <a:spcPct val="90000"/>
              </a:lnSpc>
              <a:spcBef>
                <a:spcPts val="700"/>
              </a:spcBef>
              <a:buClr>
                <a:srgbClr val="e3e3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Scan or begin to read the following (prepare to read these next week)</a:t>
            </a:r>
            <a:endParaRPr b="0" lang="en-US" sz="28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[PF] chapter 10 and 11</a:t>
            </a: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rPr>
              <a:t>[SE] chapter 22, 24</a:t>
            </a: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a:p>
            <a:pPr lvl="1" marL="743040" indent="-285840">
              <a:lnSpc>
                <a:spcPct val="90000"/>
              </a:lnSpc>
              <a:spcBef>
                <a:spcPts val="601"/>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1821</TotalTime>
  <Application>LibreOffice/7.2.0.4$Windows_X86_64 LibreOffice_project/9a9c6381e3f7a62afc1329bd359cc48accb6435b</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2017-08-28T18:34:20Z</dcterms:created>
  <dc:creator>user</dc:creator>
  <dc:description/>
  <dc:language>en-US</dc:language>
  <cp:lastModifiedBy/>
  <dcterms:modified xsi:type="dcterms:W3CDTF">2021-08-24T12:52:33Z</dcterms:modified>
  <cp:revision>33</cp:revision>
  <dc:subject/>
  <dc:title>CSE 489 / 589  Foundations of Information Security</dc:title>
</cp:coreProperties>
</file>