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dB+rgHVRTxZeMLu2J4XpHT2e8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9.jpg"/><Relationship Id="rId7" Type="http://schemas.openxmlformats.org/officeDocument/2006/relationships/image" Target="../media/image11.jp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9425" r="0" t="0"/>
          <a:stretch/>
        </p:blipFill>
        <p:spPr>
          <a:xfrm>
            <a:off x="-164892" y="-39600"/>
            <a:ext cx="9331002" cy="68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1627200" y="-53008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way to reach your destination safely and quickly using area index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of the team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125" name="Google Shape;12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3551050" y="4180677"/>
            <a:ext cx="2192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Agudelo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Data Analysis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30718" y="4180675"/>
            <a:ext cx="2497944" cy="7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Victor Villadiego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1E33"/>
                </a:solidFill>
              </a:rPr>
              <a:t>https://github.com/jac123desu/Project/upload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136" name="Google Shape;136;p2"/>
            <p:cNvPicPr preferRelativeResize="0"/>
            <p:nvPr/>
          </p:nvPicPr>
          <p:blipFill rotWithShape="1">
            <a:blip r:embed="rId6">
              <a:alphaModFix/>
            </a:blip>
            <a:srcRect b="16684" l="0" r="0" t="0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"/>
            <p:cNvSpPr/>
            <p:nvPr/>
          </p:nvSpPr>
          <p:spPr>
            <a:xfrm>
              <a:off x="3165097" y="13425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descr="Grupo de personas de pie&#10;&#10;Descripción generada automáticamente" id="138" name="Google Shape;138;p2"/>
          <p:cNvPicPr preferRelativeResize="0"/>
          <p:nvPr/>
        </p:nvPicPr>
        <p:blipFill rotWithShape="1">
          <a:blip r:embed="rId7">
            <a:alphaModFix/>
          </a:blip>
          <a:srcRect b="27475" l="62993" r="0" t="22039"/>
          <a:stretch/>
        </p:blipFill>
        <p:spPr>
          <a:xfrm>
            <a:off x="611238" y="1827909"/>
            <a:ext cx="2219400" cy="22662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8">
            <a:alphaModFix/>
          </a:blip>
          <a:srcRect b="23206" l="0" r="0" t="0"/>
          <a:stretch/>
        </p:blipFill>
        <p:spPr>
          <a:xfrm>
            <a:off x="3277275" y="1687222"/>
            <a:ext cx="2497925" cy="2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Streets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of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Origin and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 path algorithm 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Three paths that reduce both the risk of harassment and distance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0257050" y="2555975"/>
            <a:ext cx="272675" cy="735200"/>
          </a:xfrm>
          <a:custGeom>
            <a:rect b="b" l="l" r="r" t="t"/>
            <a:pathLst>
              <a:path extrusionOk="0" h="29408" w="10907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cap="flat" cmpd="sng" w="381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0244975" y="2568025"/>
            <a:ext cx="805925" cy="769375"/>
          </a:xfrm>
          <a:custGeom>
            <a:rect b="b" l="l" r="r" t="t"/>
            <a:pathLst>
              <a:path extrusionOk="0" h="30775" w="32237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cap="flat" cmpd="sng" w="38100">
            <a:solidFill>
              <a:srgbClr val="00AA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0111689" y="2578900"/>
            <a:ext cx="332475" cy="690550"/>
          </a:xfrm>
          <a:custGeom>
            <a:rect b="b" l="l" r="r" t="t"/>
            <a:pathLst>
              <a:path extrusionOk="0" h="27622" w="13299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