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78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1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2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70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2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6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7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14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03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51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39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4BCF-0BF3-4385-8ABA-E98DB5C1E267}" type="datetimeFigureOut">
              <a:rPr lang="es-MX" smtClean="0"/>
              <a:t>13/04/2015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71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Diagrama de Pareto 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0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Vilfredo</a:t>
            </a:r>
            <a:r>
              <a:rPr lang="es-MX" b="1" dirty="0" smtClean="0"/>
              <a:t> Federico </a:t>
            </a:r>
            <a:r>
              <a:rPr lang="es-MX" b="1" dirty="0" err="1" smtClean="0"/>
              <a:t>Damaso</a:t>
            </a:r>
            <a:r>
              <a:rPr lang="es-MX" b="1" dirty="0" smtClean="0"/>
              <a:t> Pareto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Sociólogo, economista y filósofo italiano.</a:t>
            </a:r>
          </a:p>
          <a:p>
            <a:pPr marL="0" indent="0">
              <a:buNone/>
            </a:pPr>
            <a:r>
              <a:rPr lang="es-MX" dirty="0" smtClean="0"/>
              <a:t>En 1906 hizo la observación de que el 20% de la población poseía el 80% de la propiedad en Italia, (conocida como la </a:t>
            </a:r>
            <a:r>
              <a:rPr lang="es-MX" b="1" dirty="0" smtClean="0"/>
              <a:t>regla del 80-20</a:t>
            </a:r>
            <a:r>
              <a:rPr lang="es-MX" dirty="0" smtClean="0"/>
              <a:t>).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92802"/>
            <a:ext cx="20955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1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Ingeniería de Software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80 % del esfuerzo de desarrollo (en tiempo y recursos) produce el 20 % del código, mientras que el 80 % restante es producido con tan solo un 20 % del esfuerzo.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706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Pruebas de Software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l principio nos dice que "el 80 % de los fallos de un software es generado por un 20 % del código de dicho software, mientras que el otro 80 % genera tan solo un 20 % de los fallos".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52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54768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5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46291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19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61</Words>
  <Application>Microsoft Office PowerPoint</Application>
  <PresentationFormat>Presentación en pantalla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Diagrama de Pareto </vt:lpstr>
      <vt:lpstr>Vilfredo Federico Damaso Pareto</vt:lpstr>
      <vt:lpstr>Ingeniería de Software </vt:lpstr>
      <vt:lpstr>Pruebas de Software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Pareto </dc:title>
  <dc:creator>Julian</dc:creator>
  <cp:lastModifiedBy>Julian</cp:lastModifiedBy>
  <cp:revision>3</cp:revision>
  <dcterms:created xsi:type="dcterms:W3CDTF">2015-04-14T03:55:17Z</dcterms:created>
  <dcterms:modified xsi:type="dcterms:W3CDTF">2015-04-14T14:46:10Z</dcterms:modified>
</cp:coreProperties>
</file>