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4BCF-0BF3-4385-8ABA-E98DB5C1E267}" type="datetimeFigureOut">
              <a:rPr lang="es-MX" smtClean="0"/>
              <a:t>17/04/2015</a:t>
            </a:fld>
            <a:endParaRPr lang="es-MX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BF78F9C-AD1A-4999-842D-D3609B10C94A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4BCF-0BF3-4385-8ABA-E98DB5C1E267}" type="datetimeFigureOut">
              <a:rPr lang="es-MX" smtClean="0"/>
              <a:t>17/04/2015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8F9C-AD1A-4999-842D-D3609B10C94A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EBF78F9C-AD1A-4999-842D-D3609B10C94A}" type="slidenum">
              <a:rPr lang="es-MX" smtClean="0"/>
              <a:t>‹Nº›</a:t>
            </a:fld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4BCF-0BF3-4385-8ABA-E98DB5C1E267}" type="datetimeFigureOut">
              <a:rPr lang="es-MX" smtClean="0"/>
              <a:t>17/04/2015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4BCF-0BF3-4385-8ABA-E98DB5C1E267}" type="datetimeFigureOut">
              <a:rPr lang="es-MX" smtClean="0"/>
              <a:t>17/04/2015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EBF78F9C-AD1A-4999-842D-D3609B10C94A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4BCF-0BF3-4385-8ABA-E98DB5C1E267}" type="datetimeFigureOut">
              <a:rPr lang="es-MX" smtClean="0"/>
              <a:t>17/04/2015</a:t>
            </a:fld>
            <a:endParaRPr lang="es-MX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BF78F9C-AD1A-4999-842D-D3609B10C94A}" type="slidenum">
              <a:rPr lang="es-MX" smtClean="0"/>
              <a:t>‹Nº›</a:t>
            </a:fld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6DB4BCF-0BF3-4385-8ABA-E98DB5C1E267}" type="datetimeFigureOut">
              <a:rPr lang="es-MX" smtClean="0"/>
              <a:t>17/04/2015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8F9C-AD1A-4999-842D-D3609B10C94A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Marcador de contenido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4BCF-0BF3-4385-8ABA-E98DB5C1E267}" type="datetimeFigureOut">
              <a:rPr lang="es-MX" smtClean="0"/>
              <a:t>17/04/2015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s-MX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23 Marcador de contenido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contenido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EBF78F9C-AD1A-4999-842D-D3609B10C94A}" type="slidenum">
              <a:rPr lang="es-MX" smtClean="0"/>
              <a:t>‹Nº›</a:t>
            </a:fld>
            <a:endParaRPr lang="es-MX"/>
          </a:p>
        </p:txBody>
      </p:sp>
      <p:sp>
        <p:nvSpPr>
          <p:cNvPr id="23" name="22 Título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4BCF-0BF3-4385-8ABA-E98DB5C1E267}" type="datetimeFigureOut">
              <a:rPr lang="es-MX" smtClean="0"/>
              <a:t>17/04/2015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EBF78F9C-AD1A-4999-842D-D3609B10C94A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5 Rectángulo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4BCF-0BF3-4385-8ABA-E98DB5C1E267}" type="datetimeFigureOut">
              <a:rPr lang="es-MX" smtClean="0"/>
              <a:t>17/04/2015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BF78F9C-AD1A-4999-842D-D3609B10C94A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Marcador de contenido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BF78F9C-AD1A-4999-842D-D3609B10C94A}" type="slidenum">
              <a:rPr lang="es-MX" smtClean="0"/>
              <a:t>‹Nº›</a:t>
            </a:fld>
            <a:endParaRPr lang="es-MX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4BCF-0BF3-4385-8ABA-E98DB5C1E267}" type="datetimeFigureOut">
              <a:rPr lang="es-MX" smtClean="0"/>
              <a:t>17/04/2015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11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EBF78F9C-AD1A-4999-842D-D3609B10C94A}" type="slidenum">
              <a:rPr lang="es-MX" smtClean="0"/>
              <a:t>‹Nº›</a:t>
            </a:fld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6DB4BCF-0BF3-4385-8ABA-E98DB5C1E267}" type="datetimeFigureOut">
              <a:rPr lang="es-MX" smtClean="0"/>
              <a:t>17/04/2015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6DB4BCF-0BF3-4385-8ABA-E98DB5C1E267}" type="datetimeFigureOut">
              <a:rPr lang="es-MX" smtClean="0"/>
              <a:t>17/04/2015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BF78F9C-AD1A-4999-842D-D3609B10C94A}" type="slidenum">
              <a:rPr lang="es-MX" smtClean="0"/>
              <a:t>‹Nº›</a:t>
            </a:fld>
            <a:endParaRPr lang="es-MX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Diagrama de Pareto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7904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err="1" smtClean="0"/>
              <a:t>Vilfredo</a:t>
            </a:r>
            <a:r>
              <a:rPr lang="es-MX" b="1" dirty="0" smtClean="0"/>
              <a:t> Federico </a:t>
            </a:r>
            <a:r>
              <a:rPr lang="es-MX" b="1" dirty="0" err="1" smtClean="0"/>
              <a:t>Damaso</a:t>
            </a:r>
            <a:r>
              <a:rPr lang="es-MX" b="1" dirty="0" smtClean="0"/>
              <a:t> Pareto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Sociólogo, economista y filósofo italiano.</a:t>
            </a:r>
          </a:p>
          <a:p>
            <a:pPr marL="0" indent="0">
              <a:buNone/>
            </a:pPr>
            <a:r>
              <a:rPr lang="es-MX" dirty="0" smtClean="0"/>
              <a:t>En 1906 hizo la observación de que el 20% de la población poseía el 80% de la propiedad en Italia, (conocida como la </a:t>
            </a:r>
            <a:r>
              <a:rPr lang="es-MX" b="1" dirty="0" smtClean="0"/>
              <a:t>regla del 80-20</a:t>
            </a:r>
            <a:r>
              <a:rPr lang="es-MX" dirty="0" smtClean="0"/>
              <a:t>).</a:t>
            </a:r>
            <a:endParaRPr lang="es-MX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692802"/>
            <a:ext cx="2095500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113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Usos 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MX" dirty="0" smtClean="0"/>
              <a:t>Determinar causa de los problemas.</a:t>
            </a:r>
          </a:p>
          <a:p>
            <a:endParaRPr lang="es-MX" dirty="0" smtClean="0"/>
          </a:p>
          <a:p>
            <a:r>
              <a:rPr lang="es-MX" dirty="0" smtClean="0"/>
              <a:t>Factores mas importantes de un problema.</a:t>
            </a:r>
          </a:p>
          <a:p>
            <a:endParaRPr lang="es-MX" dirty="0" smtClean="0"/>
          </a:p>
          <a:p>
            <a:r>
              <a:rPr lang="es-MX" dirty="0" smtClean="0"/>
              <a:t>Decidir el objetivo de mejora y los elementos a mejorar.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24261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Ingeniería de Software 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MX" dirty="0" smtClean="0"/>
          </a:p>
          <a:p>
            <a:r>
              <a:rPr lang="es-MX" dirty="0" smtClean="0"/>
              <a:t>El 80 % del esfuerzo de desarrollo (en tiempo y recursos) produce el 20 % del código, mientras que el 80 % restante es producido con tan solo un 20 % del esfuerzo.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2706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Pruebas de Software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MX" dirty="0" smtClean="0"/>
          </a:p>
          <a:p>
            <a:r>
              <a:rPr lang="es-MX" dirty="0" smtClean="0"/>
              <a:t>El principio nos dice que "el 80 % de los fallos de un software es generado por un 20 % del código de dicho software, mientras que el otro 80 % genera tan solo un 20 % de los fallos".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7352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Trabajo en </a:t>
            </a:r>
            <a:r>
              <a:rPr lang="es-MX" dirty="0" err="1" smtClean="0"/>
              <a:t>GitHub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492896"/>
            <a:ext cx="5476875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105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Diagrama Pareto 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060848"/>
            <a:ext cx="5847114" cy="3513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21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700</TotalTime>
  <Words>91</Words>
  <Application>Microsoft Office PowerPoint</Application>
  <PresentationFormat>Presentación en pantalla (4:3)</PresentationFormat>
  <Paragraphs>18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Civil</vt:lpstr>
      <vt:lpstr>Diagrama de Pareto </vt:lpstr>
      <vt:lpstr>Vilfredo Federico Damaso Pareto</vt:lpstr>
      <vt:lpstr>Usos </vt:lpstr>
      <vt:lpstr>Ingeniería de Software </vt:lpstr>
      <vt:lpstr>Pruebas de Software</vt:lpstr>
      <vt:lpstr>Trabajo en GitHub</vt:lpstr>
      <vt:lpstr>Diagrama Pareto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Diagrama de Pareto </dc:title>
  <dc:creator>Julian</dc:creator>
  <cp:lastModifiedBy>Julian</cp:lastModifiedBy>
  <cp:revision>7</cp:revision>
  <dcterms:created xsi:type="dcterms:W3CDTF">2015-04-14T03:55:17Z</dcterms:created>
  <dcterms:modified xsi:type="dcterms:W3CDTF">2015-04-17T18:45:10Z</dcterms:modified>
</cp:coreProperties>
</file>