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44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22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6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4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1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18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26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10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BFDE-421D-428A-AABF-34481978432E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BC92-42C0-457C-93AB-7E79EBB1A3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81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/>
          </a:bodyPr>
          <a:lstStyle/>
          <a:p>
            <a:r>
              <a:rPr lang="es-MX" sz="5400" dirty="0" smtClean="0"/>
              <a:t>SCRUM</a:t>
            </a:r>
            <a:endParaRPr lang="es-MX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00800" cy="1584176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Estimación por Historias de Usuario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40" y="3212976"/>
            <a:ext cx="409632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Origen </a:t>
            </a:r>
            <a:r>
              <a:rPr lang="es-MX" dirty="0" err="1" smtClean="0"/>
              <a:t>Scrum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M</a:t>
            </a:r>
            <a:r>
              <a:rPr lang="es-MX" dirty="0" smtClean="0"/>
              <a:t>etodología </a:t>
            </a:r>
            <a:r>
              <a:rPr lang="es-MX" dirty="0"/>
              <a:t>ágil de desarrollo de </a:t>
            </a:r>
            <a:r>
              <a:rPr lang="es-MX" dirty="0" smtClean="0"/>
              <a:t>proyectos. </a:t>
            </a:r>
          </a:p>
          <a:p>
            <a:pPr algn="just"/>
            <a:r>
              <a:rPr lang="es-MX" dirty="0" smtClean="0"/>
              <a:t>Estudios </a:t>
            </a:r>
            <a:r>
              <a:rPr lang="es-MX" dirty="0"/>
              <a:t>realizados sobre nuevas prácticas de </a:t>
            </a:r>
            <a:r>
              <a:rPr lang="es-MX" dirty="0" smtClean="0"/>
              <a:t> producción </a:t>
            </a:r>
            <a:r>
              <a:rPr lang="es-MX" dirty="0"/>
              <a:t>por </a:t>
            </a:r>
            <a:r>
              <a:rPr lang="es-MX" dirty="0" err="1"/>
              <a:t>Hirotaka</a:t>
            </a:r>
            <a:r>
              <a:rPr lang="es-MX" dirty="0"/>
              <a:t> </a:t>
            </a:r>
            <a:r>
              <a:rPr lang="es-MX" dirty="0" err="1"/>
              <a:t>Takeuchi</a:t>
            </a:r>
            <a:r>
              <a:rPr lang="es-MX" dirty="0"/>
              <a:t> e </a:t>
            </a:r>
            <a:r>
              <a:rPr lang="es-MX" dirty="0" err="1"/>
              <a:t>Ikujijo</a:t>
            </a: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Nonaka</a:t>
            </a:r>
            <a:r>
              <a:rPr lang="es-MX" dirty="0" smtClean="0"/>
              <a:t> </a:t>
            </a:r>
            <a:r>
              <a:rPr lang="es-MX" dirty="0"/>
              <a:t>a mediados de los 80.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91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</a:t>
            </a:r>
            <a:r>
              <a:rPr lang="es-MX" dirty="0" err="1" smtClean="0"/>
              <a:t>Scrum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s-MX" sz="2800" dirty="0"/>
              <a:t>Es un modo de desarrollo de carácter </a:t>
            </a:r>
            <a:r>
              <a:rPr lang="es-MX" sz="2800" dirty="0" smtClean="0"/>
              <a:t> adaptable </a:t>
            </a:r>
            <a:r>
              <a:rPr lang="es-MX" sz="2800" dirty="0"/>
              <a:t>más que predictivo. </a:t>
            </a:r>
          </a:p>
          <a:p>
            <a:r>
              <a:rPr lang="es-MX" sz="2800" dirty="0"/>
              <a:t>Orientado a las personas más que a los </a:t>
            </a:r>
            <a:r>
              <a:rPr lang="es-MX" sz="2800" dirty="0" smtClean="0"/>
              <a:t>procesos</a:t>
            </a:r>
            <a:r>
              <a:rPr lang="es-MX" sz="2800" dirty="0"/>
              <a:t>. </a:t>
            </a:r>
          </a:p>
          <a:p>
            <a:r>
              <a:rPr lang="es-MX" sz="2800" dirty="0" smtClean="0"/>
              <a:t>Estructura </a:t>
            </a:r>
            <a:r>
              <a:rPr lang="es-MX" sz="2800" dirty="0"/>
              <a:t>de desarrollo </a:t>
            </a:r>
            <a:r>
              <a:rPr lang="es-MX" sz="2800" dirty="0" smtClean="0"/>
              <a:t>ágil: incremental </a:t>
            </a:r>
            <a:r>
              <a:rPr lang="es-MX" sz="2800" dirty="0"/>
              <a:t>basada en iteraciones y </a:t>
            </a:r>
            <a:r>
              <a:rPr lang="es-MX" sz="2800" dirty="0" smtClean="0"/>
              <a:t>revisiones</a:t>
            </a:r>
            <a:r>
              <a:rPr lang="es-MX" sz="2800" dirty="0"/>
              <a:t>. </a:t>
            </a:r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8181"/>
            <a:ext cx="4328174" cy="29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</a:t>
            </a:r>
            <a:r>
              <a:rPr lang="es-MX" dirty="0" err="1" smtClean="0"/>
              <a:t>Scrum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" y="1600200"/>
            <a:ext cx="8063497" cy="4525963"/>
          </a:xfrm>
        </p:spPr>
      </p:pic>
    </p:spTree>
    <p:extLst>
      <p:ext uri="{BB962C8B-B14F-4D97-AF65-F5344CB8AC3E}">
        <p14:creationId xmlns:p14="http://schemas.microsoft.com/office/powerpoint/2010/main" val="400845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SCRUM</vt:lpstr>
      <vt:lpstr>Origen Scrum</vt:lpstr>
      <vt:lpstr>Estructura Scrum</vt:lpstr>
      <vt:lpstr>Proceso Scrum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Julian</dc:creator>
  <cp:lastModifiedBy>Julian</cp:lastModifiedBy>
  <cp:revision>4</cp:revision>
  <dcterms:created xsi:type="dcterms:W3CDTF">2015-03-03T15:33:09Z</dcterms:created>
  <dcterms:modified xsi:type="dcterms:W3CDTF">2015-03-03T15:49:28Z</dcterms:modified>
</cp:coreProperties>
</file>