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 de Pareto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0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Vilfredo</a:t>
            </a:r>
            <a:r>
              <a:rPr lang="es-MX" b="1" dirty="0" smtClean="0"/>
              <a:t> Federico </a:t>
            </a:r>
            <a:r>
              <a:rPr lang="es-MX" b="1" dirty="0" err="1" smtClean="0"/>
              <a:t>Damaso</a:t>
            </a:r>
            <a:r>
              <a:rPr lang="es-MX" b="1" dirty="0" smtClean="0"/>
              <a:t> Pareto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Sociólogo, economista y filósofo italiano.</a:t>
            </a:r>
          </a:p>
          <a:p>
            <a:pPr marL="0" indent="0">
              <a:buNone/>
            </a:pPr>
            <a:r>
              <a:rPr lang="es-MX" dirty="0" smtClean="0"/>
              <a:t>En 1906 hizo la observación de que el 20% de la población poseía el 80% de la propiedad en Italia, (conocida como la </a:t>
            </a:r>
            <a:r>
              <a:rPr lang="es-MX" b="1" dirty="0" smtClean="0"/>
              <a:t>regla del 80-20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92802"/>
            <a:ext cx="20955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Ingeniería de Software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80 % del esfuerzo de desarrollo (en tiempo y recursos) produce el 20 % del código, mientras que el 80 % restante es producido con tan solo un 20 % del esfuerzo.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 de 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principio nos dice que "el 80 % de los fallos de un software es generado por un 20 % del código de dicho software, mientras que el otro 80 % genera tan solo un 20 % de los fallos".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5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Las Tablas y Diagramas de Pareto son herramientas de representación </a:t>
            </a:r>
            <a:r>
              <a:rPr lang="es-MX" dirty="0" smtClean="0"/>
              <a:t>utilizadas para </a:t>
            </a:r>
            <a:r>
              <a:rPr lang="es-MX" dirty="0"/>
              <a:t>visualizar el Análisis de Pareto.</a:t>
            </a:r>
          </a:p>
          <a:p>
            <a:r>
              <a:rPr lang="es-MX" dirty="0"/>
              <a:t>El Diagrama de Pareto es la representación gráfica de la Tabla de </a:t>
            </a:r>
            <a:r>
              <a:rPr lang="es-MX" dirty="0" smtClean="0"/>
              <a:t>Pareto correspondiente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13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principales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Simplicidad: </a:t>
            </a:r>
            <a:r>
              <a:rPr lang="es-MX" dirty="0"/>
              <a:t>Tanto la Tabla como el Diagrama de Pareto no requieren ni cálculos complejos ni técnicas sofisticadas de representación gráfica. </a:t>
            </a:r>
            <a:endParaRPr lang="es-MX" dirty="0" smtClean="0"/>
          </a:p>
          <a:p>
            <a:r>
              <a:rPr lang="es-MX" dirty="0" smtClean="0"/>
              <a:t>Impacto visual: </a:t>
            </a:r>
            <a:r>
              <a:rPr lang="es-MX" dirty="0"/>
              <a:t>El Diagrama de Pareto comunica de forma clara, evidente y de un "vistazo", el resultado del análisis de comparación y priorización.</a:t>
            </a:r>
          </a:p>
        </p:txBody>
      </p:sp>
    </p:spTree>
    <p:extLst>
      <p:ext uri="{BB962C8B-B14F-4D97-AF65-F5344CB8AC3E}">
        <p14:creationId xmlns:p14="http://schemas.microsoft.com/office/powerpoint/2010/main" val="26996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Trabajo en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5476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Pareto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5847114" cy="351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670</TotalTime>
  <Words>151</Words>
  <Application>Microsoft Office PowerPoint</Application>
  <PresentationFormat>Presentación en pantalla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Georgia</vt:lpstr>
      <vt:lpstr>Wingdings</vt:lpstr>
      <vt:lpstr>Wingdings 2</vt:lpstr>
      <vt:lpstr>Civil</vt:lpstr>
      <vt:lpstr>Diagrama de Pareto </vt:lpstr>
      <vt:lpstr>Vilfredo Federico Damaso Pareto</vt:lpstr>
      <vt:lpstr>Ingeniería de Software </vt:lpstr>
      <vt:lpstr>Pruebas de Software</vt:lpstr>
      <vt:lpstr>Presentación de PowerPoint</vt:lpstr>
      <vt:lpstr>Características principales </vt:lpstr>
      <vt:lpstr>Trabajo en GitHub</vt:lpstr>
      <vt:lpstr>Diagrama Pareto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Pareto </dc:title>
  <dc:creator>Julian</dc:creator>
  <cp:lastModifiedBy>hector jose sanchez fernàndez</cp:lastModifiedBy>
  <cp:revision>7</cp:revision>
  <dcterms:created xsi:type="dcterms:W3CDTF">2015-04-14T03:55:17Z</dcterms:created>
  <dcterms:modified xsi:type="dcterms:W3CDTF">2015-04-21T14:11:54Z</dcterms:modified>
</cp:coreProperties>
</file>