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59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6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161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2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62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69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519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5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84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90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09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45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6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0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4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10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62CF-5B71-4948-BC3B-0283DCCAAA7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38C3C2-DDB7-4775-87A8-289E824151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92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Puntos Por Historia DE Usuario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Metodología scrum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8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Scrum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Scrum es una metodología de desarrollo </a:t>
            </a:r>
            <a:r>
              <a:rPr lang="es-MX" dirty="0" smtClean="0"/>
              <a:t>ágil y flexible, </a:t>
            </a:r>
            <a:r>
              <a:rPr lang="es-MX" dirty="0"/>
              <a:t>que requiere trabajo duro porque no se basa en el seguimiento de un plan, sino en la adaptación continua a las circunstancias de la evolución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31043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Scrum es una metodología ágil, y como tal: </a:t>
            </a:r>
          </a:p>
          <a:p>
            <a:r>
              <a:rPr lang="es-MX" dirty="0"/>
              <a:t> Es un modo de desarrollo de carácter adaptable más que predictivo. </a:t>
            </a:r>
          </a:p>
          <a:p>
            <a:r>
              <a:rPr lang="es-MX" dirty="0"/>
              <a:t> Orientado a las personas más que a los procesos. </a:t>
            </a:r>
          </a:p>
          <a:p>
            <a:r>
              <a:rPr lang="es-MX" dirty="0"/>
              <a:t> Emplea la estructura de desarrollo ágil: incremental basada en iteraciones y revisiones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64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Puntos por historia de usuario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primer paso en la estimación y planificación ágil es la </a:t>
            </a:r>
            <a:r>
              <a:rPr lang="es-A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 </a:t>
            </a:r>
            <a:r>
              <a:rPr lang="es-A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s-AR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es-A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o sea la definición del proyecto a realizar. Se puede dividir en objetivos expresados como 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historias de usuario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stories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), cada una aportando valor de negocios incremental e individual. Una historia es un requerimiento de negocios visto desde el punto de vista de un usuario. Se escriben con el siguiente formato: "</a:t>
            </a:r>
            <a:r>
              <a:rPr lang="es-AR" sz="1600" i="1" dirty="0">
                <a:latin typeface="Arial" panose="020B0604020202020204" pitchFamily="34" charset="0"/>
                <a:cs typeface="Arial" panose="020B0604020202020204" pitchFamily="34" charset="0"/>
              </a:rPr>
              <a:t>Como xxx, quiero hacer </a:t>
            </a:r>
            <a:r>
              <a:rPr lang="es-A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lang="es-AR" sz="1600" i="1" dirty="0">
                <a:latin typeface="Arial" panose="020B0604020202020204" pitchFamily="34" charset="0"/>
                <a:cs typeface="Arial" panose="020B0604020202020204" pitchFamily="34" charset="0"/>
              </a:rPr>
              <a:t> con el objetivo de </a:t>
            </a:r>
            <a:r>
              <a:rPr lang="es-A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zzz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",  donde, xxx es el tipo de Usuario (quien),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es lo que el sistema debe permitir realizar (el qué) y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zzz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es el beneficio o valor buscado (el por qué).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  <a:b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"Como cliente del banco, quiero pedir un préstamo para poder comprar una casa" 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7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112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Puntos Por Historia DE Usuario </vt:lpstr>
      <vt:lpstr>Scrum</vt:lpstr>
      <vt:lpstr>Presentación de PowerPoint</vt:lpstr>
      <vt:lpstr>Puntos por historia de usuario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Por Historia DE Usuario</dc:title>
  <dc:creator>hector jose sanchez fernàndez</dc:creator>
  <cp:lastModifiedBy>hector jose sanchez fernàndez</cp:lastModifiedBy>
  <cp:revision>6</cp:revision>
  <dcterms:created xsi:type="dcterms:W3CDTF">2015-03-03T14:58:23Z</dcterms:created>
  <dcterms:modified xsi:type="dcterms:W3CDTF">2015-03-03T15:32:14Z</dcterms:modified>
</cp:coreProperties>
</file>